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7" r:id="rId3"/>
    <p:sldId id="278" r:id="rId4"/>
    <p:sldId id="280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F3B51F-94D2-496B-8408-FA2CAAFAC2B8}" v="26" dt="2026-05-11T18:35:54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ping Guo" userId="214695277e21a7f1" providerId="LiveId" clId="{8EFB3D24-EF47-42BB-AE3B-F3F76E633C0A}"/>
    <pc:docChg chg="undo custSel addSld delSld modSld sldOrd">
      <pc:chgData name="Jianping Guo" userId="214695277e21a7f1" providerId="LiveId" clId="{8EFB3D24-EF47-42BB-AE3B-F3F76E633C0A}" dt="2026-05-11T18:35:54.539" v="1533"/>
      <pc:docMkLst>
        <pc:docMk/>
      </pc:docMkLst>
      <pc:sldChg chg="addSp delSp modSp new mod setBg modClrScheme chgLayout">
        <pc:chgData name="Jianping Guo" userId="214695277e21a7f1" providerId="LiveId" clId="{8EFB3D24-EF47-42BB-AE3B-F3F76E633C0A}" dt="2026-05-07T14:48:41.787" v="609" actId="20577"/>
        <pc:sldMkLst>
          <pc:docMk/>
          <pc:sldMk cId="3080610167" sldId="265"/>
        </pc:sldMkLst>
        <pc:spChg chg="add mod">
          <ac:chgData name="Jianping Guo" userId="214695277e21a7f1" providerId="LiveId" clId="{8EFB3D24-EF47-42BB-AE3B-F3F76E633C0A}" dt="2026-05-07T14:48:41.787" v="609" actId="20577"/>
          <ac:spMkLst>
            <pc:docMk/>
            <pc:sldMk cId="3080610167" sldId="265"/>
            <ac:spMk id="7" creationId="{3F37F89A-A1AD-044D-7B37-5CD6614F2C04}"/>
          </ac:spMkLst>
        </pc:spChg>
        <pc:spChg chg="add">
          <ac:chgData name="Jianping Guo" userId="214695277e21a7f1" providerId="LiveId" clId="{8EFB3D24-EF47-42BB-AE3B-F3F76E633C0A}" dt="2026-05-07T14:44:50.586" v="563" actId="26606"/>
          <ac:spMkLst>
            <pc:docMk/>
            <pc:sldMk cId="3080610167" sldId="265"/>
            <ac:spMk id="21" creationId="{23E547B5-89CF-4EC0-96DE-25771AED0799}"/>
          </ac:spMkLst>
        </pc:spChg>
        <pc:spChg chg="add">
          <ac:chgData name="Jianping Guo" userId="214695277e21a7f1" providerId="LiveId" clId="{8EFB3D24-EF47-42BB-AE3B-F3F76E633C0A}" dt="2026-05-07T14:44:50.586" v="563" actId="26606"/>
          <ac:spMkLst>
            <pc:docMk/>
            <pc:sldMk cId="3080610167" sldId="265"/>
            <ac:spMk id="23" creationId="{3F0B8CEB-8279-4E5E-A0CE-1FC9F71736F2}"/>
          </ac:spMkLst>
        </pc:spChg>
        <pc:picChg chg="add mod ord">
          <ac:chgData name="Jianping Guo" userId="214695277e21a7f1" providerId="LiveId" clId="{8EFB3D24-EF47-42BB-AE3B-F3F76E633C0A}" dt="2026-05-07T14:44:50.586" v="563" actId="26606"/>
          <ac:picMkLst>
            <pc:docMk/>
            <pc:sldMk cId="3080610167" sldId="265"/>
            <ac:picMk id="5" creationId="{91A91356-2135-6966-02DB-45E1FE0F4877}"/>
          </ac:picMkLst>
        </pc:picChg>
      </pc:sldChg>
      <pc:sldChg chg="addSp delSp modSp new mod modClrScheme chgLayout">
        <pc:chgData name="Jianping Guo" userId="214695277e21a7f1" providerId="LiveId" clId="{8EFB3D24-EF47-42BB-AE3B-F3F76E633C0A}" dt="2026-05-07T16:56:15.246" v="1420" actId="207"/>
        <pc:sldMkLst>
          <pc:docMk/>
          <pc:sldMk cId="389994643" sldId="277"/>
        </pc:sldMkLst>
        <pc:spChg chg="add mod">
          <ac:chgData name="Jianping Guo" userId="214695277e21a7f1" providerId="LiveId" clId="{8EFB3D24-EF47-42BB-AE3B-F3F76E633C0A}" dt="2026-05-07T16:56:15.246" v="1420" actId="207"/>
          <ac:spMkLst>
            <pc:docMk/>
            <pc:sldMk cId="389994643" sldId="277"/>
            <ac:spMk id="6" creationId="{A6DB1F6E-7001-3F6D-8393-29F8147C626C}"/>
          </ac:spMkLst>
        </pc:spChg>
        <pc:picChg chg="add mod ord">
          <ac:chgData name="Jianping Guo" userId="214695277e21a7f1" providerId="LiveId" clId="{8EFB3D24-EF47-42BB-AE3B-F3F76E633C0A}" dt="2026-05-07T16:54:57.092" v="1409" actId="14100"/>
          <ac:picMkLst>
            <pc:docMk/>
            <pc:sldMk cId="389994643" sldId="277"/>
            <ac:picMk id="5" creationId="{B9117288-E170-7810-F8AF-F4D07E3486F4}"/>
          </ac:picMkLst>
        </pc:picChg>
      </pc:sldChg>
      <pc:sldChg chg="modSp add mod modAnim">
        <pc:chgData name="Jianping Guo" userId="214695277e21a7f1" providerId="LiveId" clId="{8EFB3D24-EF47-42BB-AE3B-F3F76E633C0A}" dt="2026-05-07T16:57:27.737" v="1433"/>
        <pc:sldMkLst>
          <pc:docMk/>
          <pc:sldMk cId="4045176891" sldId="278"/>
        </pc:sldMkLst>
        <pc:spChg chg="mod">
          <ac:chgData name="Jianping Guo" userId="214695277e21a7f1" providerId="LiveId" clId="{8EFB3D24-EF47-42BB-AE3B-F3F76E633C0A}" dt="2026-05-07T16:57:12.653" v="1432" actId="14100"/>
          <ac:spMkLst>
            <pc:docMk/>
            <pc:sldMk cId="4045176891" sldId="278"/>
            <ac:spMk id="6" creationId="{F00A9A9F-696B-0FAB-4334-3DB151286750}"/>
          </ac:spMkLst>
        </pc:spChg>
      </pc:sldChg>
      <pc:sldChg chg="modSp add mod">
        <pc:chgData name="Jianping Guo" userId="214695277e21a7f1" providerId="LiveId" clId="{8EFB3D24-EF47-42BB-AE3B-F3F76E633C0A}" dt="2026-05-07T16:59:04.920" v="1453" actId="20577"/>
        <pc:sldMkLst>
          <pc:docMk/>
          <pc:sldMk cId="814075887" sldId="279"/>
        </pc:sldMkLst>
        <pc:spChg chg="mod">
          <ac:chgData name="Jianping Guo" userId="214695277e21a7f1" providerId="LiveId" clId="{8EFB3D24-EF47-42BB-AE3B-F3F76E633C0A}" dt="2026-05-07T16:59:04.920" v="1453" actId="20577"/>
          <ac:spMkLst>
            <pc:docMk/>
            <pc:sldMk cId="814075887" sldId="279"/>
            <ac:spMk id="6" creationId="{64AA662B-15D6-51C0-6FA7-71739EAC7F30}"/>
          </ac:spMkLst>
        </pc:spChg>
      </pc:sldChg>
      <pc:sldChg chg="modSp add mod modAnim">
        <pc:chgData name="Jianping Guo" userId="214695277e21a7f1" providerId="LiveId" clId="{8EFB3D24-EF47-42BB-AE3B-F3F76E633C0A}" dt="2026-05-11T18:35:54.539" v="1533"/>
        <pc:sldMkLst>
          <pc:docMk/>
          <pc:sldMk cId="2697773658" sldId="280"/>
        </pc:sldMkLst>
        <pc:spChg chg="mod">
          <ac:chgData name="Jianping Guo" userId="214695277e21a7f1" providerId="LiveId" clId="{8EFB3D24-EF47-42BB-AE3B-F3F76E633C0A}" dt="2026-05-07T16:58:29.564" v="1445" actId="20577"/>
          <ac:spMkLst>
            <pc:docMk/>
            <pc:sldMk cId="2697773658" sldId="280"/>
            <ac:spMk id="6" creationId="{0AC6C363-F27B-B68B-57F4-87C7C6CBC3F0}"/>
          </ac:spMkLst>
        </pc:spChg>
      </pc:sldChg>
      <pc:sldChg chg="modSp add mod modAnim">
        <pc:chgData name="Jianping Guo" userId="214695277e21a7f1" providerId="LiveId" clId="{8EFB3D24-EF47-42BB-AE3B-F3F76E633C0A}" dt="2026-05-07T17:00:00.806" v="1463"/>
        <pc:sldMkLst>
          <pc:docMk/>
          <pc:sldMk cId="1788582903" sldId="281"/>
        </pc:sldMkLst>
        <pc:spChg chg="mod">
          <ac:chgData name="Jianping Guo" userId="214695277e21a7f1" providerId="LiveId" clId="{8EFB3D24-EF47-42BB-AE3B-F3F76E633C0A}" dt="2026-05-07T16:59:46.925" v="1462" actId="14100"/>
          <ac:spMkLst>
            <pc:docMk/>
            <pc:sldMk cId="1788582903" sldId="281"/>
            <ac:spMk id="6" creationId="{7B6C009C-6E5E-8622-A8B0-3BB1CAB70E0F}"/>
          </ac:spMkLst>
        </pc:spChg>
      </pc:sldChg>
      <pc:sldChg chg="modSp add mod">
        <pc:chgData name="Jianping Guo" userId="214695277e21a7f1" providerId="LiveId" clId="{8EFB3D24-EF47-42BB-AE3B-F3F76E633C0A}" dt="2026-05-07T17:01:05.184" v="1474" actId="14100"/>
        <pc:sldMkLst>
          <pc:docMk/>
          <pc:sldMk cId="2861441726" sldId="282"/>
        </pc:sldMkLst>
        <pc:spChg chg="mod">
          <ac:chgData name="Jianping Guo" userId="214695277e21a7f1" providerId="LiveId" clId="{8EFB3D24-EF47-42BB-AE3B-F3F76E633C0A}" dt="2026-05-07T17:01:05.184" v="1474" actId="14100"/>
          <ac:spMkLst>
            <pc:docMk/>
            <pc:sldMk cId="2861441726" sldId="282"/>
            <ac:spMk id="6" creationId="{57DA7339-6A44-24CE-3C0B-BBEB920403CD}"/>
          </ac:spMkLst>
        </pc:spChg>
      </pc:sldChg>
      <pc:sldChg chg="modSp add mod">
        <pc:chgData name="Jianping Guo" userId="214695277e21a7f1" providerId="LiveId" clId="{8EFB3D24-EF47-42BB-AE3B-F3F76E633C0A}" dt="2026-05-07T17:01:39.331" v="1482" actId="20577"/>
        <pc:sldMkLst>
          <pc:docMk/>
          <pc:sldMk cId="3360880562" sldId="283"/>
        </pc:sldMkLst>
        <pc:spChg chg="mod">
          <ac:chgData name="Jianping Guo" userId="214695277e21a7f1" providerId="LiveId" clId="{8EFB3D24-EF47-42BB-AE3B-F3F76E633C0A}" dt="2026-05-07T17:01:39.331" v="1482" actId="20577"/>
          <ac:spMkLst>
            <pc:docMk/>
            <pc:sldMk cId="3360880562" sldId="283"/>
            <ac:spMk id="6" creationId="{A890962C-CC54-6BDD-CD7C-8EB970F8C395}"/>
          </ac:spMkLst>
        </pc:spChg>
      </pc:sldChg>
      <pc:sldChg chg="modSp add mod modAnim">
        <pc:chgData name="Jianping Guo" userId="214695277e21a7f1" providerId="LiveId" clId="{8EFB3D24-EF47-42BB-AE3B-F3F76E633C0A}" dt="2026-05-07T17:03:00.040" v="1493"/>
        <pc:sldMkLst>
          <pc:docMk/>
          <pc:sldMk cId="3630890937" sldId="284"/>
        </pc:sldMkLst>
        <pc:spChg chg="mod">
          <ac:chgData name="Jianping Guo" userId="214695277e21a7f1" providerId="LiveId" clId="{8EFB3D24-EF47-42BB-AE3B-F3F76E633C0A}" dt="2026-05-07T17:02:40.911" v="1492" actId="20577"/>
          <ac:spMkLst>
            <pc:docMk/>
            <pc:sldMk cId="3630890937" sldId="284"/>
            <ac:spMk id="6" creationId="{7E802506-5ECD-597D-C6B8-1BAA7D685189}"/>
          </ac:spMkLst>
        </pc:spChg>
      </pc:sldChg>
      <pc:sldChg chg="modSp add mod modAnim">
        <pc:chgData name="Jianping Guo" userId="214695277e21a7f1" providerId="LiveId" clId="{8EFB3D24-EF47-42BB-AE3B-F3F76E633C0A}" dt="2026-05-07T17:03:54.102" v="1503"/>
        <pc:sldMkLst>
          <pc:docMk/>
          <pc:sldMk cId="3423416896" sldId="285"/>
        </pc:sldMkLst>
        <pc:spChg chg="mod">
          <ac:chgData name="Jianping Guo" userId="214695277e21a7f1" providerId="LiveId" clId="{8EFB3D24-EF47-42BB-AE3B-F3F76E633C0A}" dt="2026-05-07T17:03:45.052" v="1502" actId="20577"/>
          <ac:spMkLst>
            <pc:docMk/>
            <pc:sldMk cId="3423416896" sldId="285"/>
            <ac:spMk id="6" creationId="{8EF7B26E-F1BF-BB68-CD9D-24D44E751DDC}"/>
          </ac:spMkLst>
        </pc:spChg>
      </pc:sldChg>
      <pc:sldChg chg="modSp add mod">
        <pc:chgData name="Jianping Guo" userId="214695277e21a7f1" providerId="LiveId" clId="{8EFB3D24-EF47-42BB-AE3B-F3F76E633C0A}" dt="2026-05-07T17:05:20.946" v="1517" actId="14100"/>
        <pc:sldMkLst>
          <pc:docMk/>
          <pc:sldMk cId="297042138" sldId="286"/>
        </pc:sldMkLst>
        <pc:spChg chg="mod">
          <ac:chgData name="Jianping Guo" userId="214695277e21a7f1" providerId="LiveId" clId="{8EFB3D24-EF47-42BB-AE3B-F3F76E633C0A}" dt="2026-05-07T17:05:20.946" v="1517" actId="14100"/>
          <ac:spMkLst>
            <pc:docMk/>
            <pc:sldMk cId="297042138" sldId="286"/>
            <ac:spMk id="6" creationId="{62234283-98B5-ACDF-FC28-CBDA8FA87A7A}"/>
          </ac:spMkLst>
        </pc:spChg>
      </pc:sldChg>
      <pc:sldChg chg="modSp add mod">
        <pc:chgData name="Jianping Guo" userId="214695277e21a7f1" providerId="LiveId" clId="{8EFB3D24-EF47-42BB-AE3B-F3F76E633C0A}" dt="2026-05-07T17:06:01.639" v="1526" actId="14100"/>
        <pc:sldMkLst>
          <pc:docMk/>
          <pc:sldMk cId="1289674849" sldId="287"/>
        </pc:sldMkLst>
        <pc:spChg chg="mod">
          <ac:chgData name="Jianping Guo" userId="214695277e21a7f1" providerId="LiveId" clId="{8EFB3D24-EF47-42BB-AE3B-F3F76E633C0A}" dt="2026-05-07T17:06:01.639" v="1526" actId="14100"/>
          <ac:spMkLst>
            <pc:docMk/>
            <pc:sldMk cId="1289674849" sldId="287"/>
            <ac:spMk id="6" creationId="{935AC040-2EC3-6421-9F56-7C96FCC3812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9BA56-088D-C1D1-6D93-BAF797535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A60A2C-F58D-8F33-B85B-C65C9DED9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354306-2399-4EFA-E046-901F25AD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880B-B182-4A9B-BBFD-7258E4EEC6E5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F15222-09BA-76E4-22C7-F3032DBF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5887F9-3E0D-20BF-9E78-8AF6397F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56E8-E1A0-41DD-8063-207C39193D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85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D55F4-6B5F-2C57-9287-71E002C9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8E28DC-A459-A191-0658-7916A1CA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6946B5-0B40-9514-C393-220C7CEB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880B-B182-4A9B-BBFD-7258E4EEC6E5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999517-0EAA-619B-55EC-74CBE794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F5E158-5E11-361C-BEA8-A85905B2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56E8-E1A0-41DD-8063-207C39193D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16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97297B-097B-84E9-CE6E-E6E3EED8C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7CBCBD5-3E18-AE8C-12BE-3376A36A5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20BEA6-FB12-0DA6-2A49-8A6ECDC3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880B-B182-4A9B-BBFD-7258E4EEC6E5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412C7D-FED2-CC3D-6887-A532D3E4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3348B-0BC9-9967-2312-536DB081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56E8-E1A0-41DD-8063-207C39193D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797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D255F-B90D-87C0-9663-402A756C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C3A916-5611-45B8-2079-10E97B15A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EE35C-7CC8-A5D5-D0A5-231CFE2D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880B-B182-4A9B-BBFD-7258E4EEC6E5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873794-3C5A-ADBF-5111-2C15456D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DD3AB5-F861-9EDA-DFB6-74C28E93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56E8-E1A0-41DD-8063-207C39193D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678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0AD554-E3F0-724D-987E-A48FF00C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F286F-1D1E-1E7D-7885-BCB6F0814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F1E685-BE98-B687-9645-464A76553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880B-B182-4A9B-BBFD-7258E4EEC6E5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F79364-C2BA-249F-ED8E-0202D28D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6BB507-748D-C1B7-657B-BC2F9418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56E8-E1A0-41DD-8063-207C39193D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06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F7DA89-BF07-CB97-F043-5A73A451E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F0E112-C404-1227-9C6F-501806B18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20C94C-92D2-D761-20C7-7D9FC401A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B01C1A-E2C3-9A2A-7100-F06CF14B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880B-B182-4A9B-BBFD-7258E4EEC6E5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C6DBE3-7C4B-18D7-7052-75CFC029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E89895-C78A-5899-4422-0B98D5D5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56E8-E1A0-41DD-8063-207C39193D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79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73B8AA-95F0-960F-D584-81BF621BD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6F81CF-82C8-79A9-388B-80178605F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17BC72-364B-BEA5-38E8-31FC8CC98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D397F0-C316-863F-529A-B6BD8FD15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7570DD-845A-2DC5-96D8-56B3008BB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3285CD-6D41-183D-9197-0378797B3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880B-B182-4A9B-BBFD-7258E4EEC6E5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9EBB333-7CB2-5D3A-7B1B-446F0A30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C63948-AC90-B61A-00B4-6961DF61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56E8-E1A0-41DD-8063-207C39193D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48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5EF61E-58EA-3E10-02CE-C364F0CC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B7C55F-D94F-3B40-B6AA-39A97A5F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880B-B182-4A9B-BBFD-7258E4EEC6E5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59A5A19-769D-7079-2DE7-3327689AF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2362D1-70AA-3230-F165-6789C3FD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56E8-E1A0-41DD-8063-207C39193D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17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4A621E1-11AE-DE1E-29D0-D9AA77719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880B-B182-4A9B-BBFD-7258E4EEC6E5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7E7240-54D6-884D-FD37-287DCCDD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ED7732-19B4-42CA-9C1A-27C3878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56E8-E1A0-41DD-8063-207C39193D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137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4E021C-2E61-844A-1905-37CAEB19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617CC8-83AD-D208-EFD5-0816E66C4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41571D-4602-6968-1EBE-903A183EE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82307B-FBE4-0127-3048-749A807E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880B-B182-4A9B-BBFD-7258E4EEC6E5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C43025-557A-1D5C-9BB0-5D0119A6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8DE0F6-4AD8-5825-8C0F-6FC9A38D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56E8-E1A0-41DD-8063-207C39193D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904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64710-FAB1-74F4-3591-913C4174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ECFAA8-317B-A4D2-C797-86D3A1ADB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92292B-234A-3643-E555-2954D5DA9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A1371E-84B9-9D4B-0663-D16068AC7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880B-B182-4A9B-BBFD-7258E4EEC6E5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B2EAC5-CA44-8008-8B22-4FD1025F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C738D-BA15-4BAE-3CB5-473075CB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56E8-E1A0-41DD-8063-207C39193D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36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818314F-50B2-27A2-F6FC-B75DC212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3510EA-E99C-2871-28AE-84C275B81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6D1DDF-47F4-F230-CBF9-7473D0D86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2A880B-B182-4A9B-BBFD-7258E4EEC6E5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8C2FE2-5154-0AAE-10DC-C01B7D2B7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9A8F09-0359-5C37-1ED9-2249969BB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5D56E8-E1A0-41DD-8063-207C39193D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953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1A91356-2135-6966-02DB-45E1FE0F487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6775" r="3" b="6778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F37F89A-A1AD-044D-7B37-5CD6614F2C04}"/>
              </a:ext>
            </a:extLst>
          </p:cNvPr>
          <p:cNvSpPr txBox="1"/>
          <p:nvPr/>
        </p:nvSpPr>
        <p:spPr>
          <a:xfrm>
            <a:off x="7369629" y="1894114"/>
            <a:ext cx="4302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accent4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你就是那人</a:t>
            </a:r>
            <a:endParaRPr lang="en-CA" altLang="zh-CN" sz="6000" b="1" dirty="0">
              <a:solidFill>
                <a:schemeClr val="accent4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2000" b="1" dirty="0">
              <a:solidFill>
                <a:schemeClr val="accent4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b="1" dirty="0">
                <a:solidFill>
                  <a:schemeClr val="accent4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（撒下</a:t>
            </a:r>
            <a:r>
              <a:rPr lang="en-CA" altLang="zh-CN" sz="3600" b="1" dirty="0">
                <a:solidFill>
                  <a:schemeClr val="accent4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12:1-31</a:t>
            </a:r>
            <a:r>
              <a:rPr lang="zh-CN" altLang="en-US" sz="3600" b="1" dirty="0">
                <a:solidFill>
                  <a:schemeClr val="accent4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sz="3600" b="1" dirty="0">
              <a:solidFill>
                <a:schemeClr val="accent4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061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1C195-2661-0616-5962-36BA16309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37AAC38-D9DA-EED5-F8C9-06F31B4C99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083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EF7B26E-F1BF-BB68-CD9D-24D44E751DDC}"/>
              </a:ext>
            </a:extLst>
          </p:cNvPr>
          <p:cNvSpPr txBox="1"/>
          <p:nvPr/>
        </p:nvSpPr>
        <p:spPr>
          <a:xfrm>
            <a:off x="435429" y="772886"/>
            <a:ext cx="1132114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大衛攻取了亞捫人的首都（撒下</a:t>
            </a:r>
            <a:r>
              <a:rPr kumimoji="0" lang="en-CA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12:26-31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）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12:26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約押攻取亞捫人的京城拉巴。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12:27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約押打發使者去見大衛、說、我攻打拉巴、取其水城。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12:28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現在你要聚集其餘的軍兵來、安營圍攻這城．恐怕我取了這城、人就以我的名叫這城。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12:29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於是大衛聚集眾軍、往拉巴去攻城、就取了這城。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12:30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奪了亞捫人之王所戴的金冠冕．其上的金子、重一他連得、又嵌著寶石．人將這冠冕戴在大衛頭上。大衛從城裡奪了許多財物。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12:31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將城裡的人、拉出來放在鋸下、或鐵耙下、或鐵斧下、或叫他經過磚窰．大衛待亞捫各城的居民、都是如此。其後大衛和眾軍都回耶路撒冷去了。</a:t>
            </a:r>
            <a:endParaRPr kumimoji="0" lang="en-CA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林後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12:8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為這事、我三次求過主、叫這刺離開我。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12:9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他對我說、我的恩典夠你用的．因為我的能力、是在人的軟弱上顯得完全．所以我更喜歡誇自己的軟弱、好叫基督的能力覆庇我．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EBE25-AC07-7BE7-A648-32B09A7B5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746F9E7-D24B-F854-E49D-89B350EDD36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083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2234283-98B5-ACDF-FC28-CBDA8FA87A7A}"/>
              </a:ext>
            </a:extLst>
          </p:cNvPr>
          <p:cNvSpPr txBox="1"/>
          <p:nvPr/>
        </p:nvSpPr>
        <p:spPr>
          <a:xfrm>
            <a:off x="293914" y="489857"/>
            <a:ext cx="11604171" cy="644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詩篇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51:1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　神阿、求你按你的慈愛憐恤我、按你豐盛的慈悲塗抹我的過犯。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51:2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求你將我的罪孽洗除淨盡、並潔除我的罪。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51:3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因為我知道我的過犯．我的罪常在我面前。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51:4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我向你犯罪、惟獨得罪了你、在你眼前行了這惡、以致你責備我的時候、顯為公義．判斷我的時候、顯為清正。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51:5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我是在罪孽裡生的．在我母親懷胎的時候、就有了罪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。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51:6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你所喜愛的、是內裡誠實．你在我隱密處、必使我得智慧。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51:7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求你用牛膝草潔淨我、我就乾淨．求你洗滌我、我就比雪更白。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51:8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求你使我得聽歡喜快樂的聲音、使你所壓傷的骨頭、可以踴躍。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51:9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求你掩面不看我的罪、塗抹我一切的罪孽。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51:10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　神阿、求你為我造清潔的心、使我裡面重新有正直的靈。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51:11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不要丟棄我、使我離開你的面．不要從我收回你的聖靈。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51:12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求你使我仍得救恩之樂、賜我樂意的靈扶持我．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51:13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我就把你的道指教有過犯的人．罪人必歸順你。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51:14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　神阿、你是拯救我的　神．求你救我脫離流人血的罪．我的舌頭就高聲歌唱你的公義。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51:15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主阿、求你使我嘴唇張開、我的口便傳揚讚美你的話。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51:16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你本不喜愛祭物．若喜愛、我就獻上．燔祭你也不喜悅。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51:17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　神所要的祭、就是憂傷的靈．　神阿、憂傷痛悔的心、你必不輕看。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51:18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求你隨你的美意善待錫安、建造耶路撒冷的城牆。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51:19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那時、你必喜愛公義的祭、和燔祭、並全牲的燔祭．那時、人必將公牛獻在你壇上。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4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CFBE8-808C-07F3-7624-FA3F4F3C8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7585A6F-6571-08AD-A870-C199BEBA7BA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083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35AC040-2EC3-6421-9F56-7C96FCC3812E}"/>
              </a:ext>
            </a:extLst>
          </p:cNvPr>
          <p:cNvSpPr txBox="1"/>
          <p:nvPr/>
        </p:nvSpPr>
        <p:spPr>
          <a:xfrm>
            <a:off x="315687" y="903514"/>
            <a:ext cx="1144088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詩篇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23:1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耶和華是我的牧者．我必不至缺乏。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23:2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他使我躺臥在青草地上、領我在可安歇的水邊。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23:3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他使我的靈魂甦醒、為自己的名引導我走義路。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23:4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我雖然行過死蔭的幽谷、也不怕遭害．因為你與我同在．你的杖、你的竿、都安慰我。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23:5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在我敵人面前、你為我擺設筵席．你用油膏了我的頭、使我的福杯滿溢。</a:t>
            </a:r>
            <a:endParaRPr kumimoji="0" lang="en-CA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詩篇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32:7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你是我藏身之處．你必保佑我脫離苦難、以得救的樂歌、四面環繞我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細拉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〕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詩篇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43:3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求你發出你的亮光和真實、好引導我、帶我到你的聖山、到你的居所。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43:4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我就走到　神的祭壇、到我最喜樂的　神那裡．　神阿、我的　神、我要彈琴稱讚你。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67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9117288-E170-7810-F8AF-F4D07E3486F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083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6DB1F6E-7001-3F6D-8393-29F8147C626C}"/>
              </a:ext>
            </a:extLst>
          </p:cNvPr>
          <p:cNvSpPr txBox="1"/>
          <p:nvPr/>
        </p:nvSpPr>
        <p:spPr>
          <a:xfrm>
            <a:off x="457200" y="1186543"/>
            <a:ext cx="112993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撒下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11:2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一日太陽平西、大衛從床上起來、在王宮的平頂上遊行、看見一個婦人沐浴、容貌甚美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···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11:4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大衛差人去、將婦人接來．那時他的月經纔得潔淨．他來了、大衛與他同房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···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11:9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烏利亞卻和他主人的僕人一同睡在宮門外、沒有回家去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···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11:12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大衛吩咐烏利亞說、你今日仍住在這裡、明日我打發你去。於是烏利亞那日和次日住在耶路撒冷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11:13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大衛召了烏利亞來、叫他在自己面前喫喝、使他喝醉．到了晚上、烏利亞出去與他主的僕人一同住宿、還沒有回到家裡去。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11:14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次日早晨、大衛寫信與約押、交烏利亞隨手帶去。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11:15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信內寫著說、要派烏利亞前進、到陣勢極險之處、你們便退後、使他被殺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···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11:27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哀哭的日子過了、大衛差人將他接到宮裡、他就作了大衛的妻、給大衛生了一個兒子。但大衛所行的這事、耶和華甚不喜悅。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9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157EB-2EAC-C9E0-A428-DD12EA4D6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8CE6A70-1D1D-9AAF-B81D-7CC727A3122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083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00A9A9F-696B-0FAB-4334-3DB151286750}"/>
              </a:ext>
            </a:extLst>
          </p:cNvPr>
          <p:cNvSpPr txBox="1"/>
          <p:nvPr/>
        </p:nvSpPr>
        <p:spPr>
          <a:xfrm>
            <a:off x="326570" y="881743"/>
            <a:ext cx="1143000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上帝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差遣拿單去見大衛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（撒下</a:t>
            </a:r>
            <a:r>
              <a:rPr kumimoji="0" lang="en-CA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12:1-4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）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12:1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耶和華差遣拿單去見大衛。拿單到了大衛那裡、對他說、在一座城裡有兩個人．一個是富戶、一個是窮人。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12:2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富戶、有許多牛群羊群．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12:3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窮人、除了所買來養活的一隻小母羊羔之外、別無所有．羊羔在他家裡和他兒女一同長大．喫他所喫的、喝他所喝的、睡在他懷中、在他看來如同女兒一樣。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12:4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有一客人來到這富戶家裡．富戶捨不得從自己的牛群羊群中、取一隻預備給客人喫、卻取了那窮人的羊羔、預備給客人喫。</a:t>
            </a:r>
            <a:endParaRPr kumimoji="0" lang="en-CA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約伯記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21:31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他所行的、有誰當面給他說明．他所作的、有誰報應他呢。</a:t>
            </a:r>
            <a:endParaRPr kumimoji="0" lang="en-CA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詩篇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32:3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我閉口不認罪的時候、因終日唉哼、而骨頭枯乾。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32:4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黑夜白日、你的手在我身上沉重．我的精液耗盡、如同夏天的乾旱。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〔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細拉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〕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1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189DB-2CE0-2AC8-36AF-DFFD24332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04AA230-5BC9-B970-C521-90F5214B1CA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083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AC6C363-F27B-B68B-57F4-87C7C6CBC3F0}"/>
              </a:ext>
            </a:extLst>
          </p:cNvPr>
          <p:cNvSpPr txBox="1"/>
          <p:nvPr/>
        </p:nvSpPr>
        <p:spPr>
          <a:xfrm>
            <a:off x="457200" y="1186543"/>
            <a:ext cx="112993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大衛對別人的不公“義憤填膺”（撒下</a:t>
            </a:r>
            <a:r>
              <a:rPr kumimoji="0" lang="en-CA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12:5-6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）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12:5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大衛就甚惱怒那人、對拿單說、我指著永生的耶和華起誓、行這事的人該死．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12:6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他必償還羊羔四倍、因為他行這事、沒有憐恤的心。</a:t>
            </a:r>
            <a:endParaRPr kumimoji="0" lang="en-CA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雅各書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2:13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因為那不憐憫人的、也要受無憐憫的審判．憐憫原是向審判誇勝。</a:t>
            </a:r>
            <a:endParaRPr kumimoji="0" lang="en-CA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出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22:1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人若偷牛、或羊、無論是宰了、是賣了、他就要以五牛賠一牛、四羊賠一羊。</a:t>
            </a:r>
            <a:endParaRPr kumimoji="0" lang="en-CA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雅各書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1:23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因為聽道而不行道的、就像人對著鏡子看自己本來的面目．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77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6885F-2F4E-4127-06DC-BB648DA56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A8F44B9-31C4-2D93-3ADF-DE19A5DACF1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083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4AA662B-15D6-51C0-6FA7-71739EAC7F30}"/>
              </a:ext>
            </a:extLst>
          </p:cNvPr>
          <p:cNvSpPr txBox="1"/>
          <p:nvPr/>
        </p:nvSpPr>
        <p:spPr>
          <a:xfrm>
            <a:off x="457200" y="1186543"/>
            <a:ext cx="112993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拿單指責大衛“你就是那人”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（撒下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12:7-12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12:7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拿單對大衛說、你就是那人．耶和華以色列的　神如此說、我膏你作以色列的王、救你脫離掃羅的手．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12:8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我將你主人的家業賜給你、將你主人的妻交在你懷裡、又將以色列和猶大家賜給你．你若還以為不足、我早就加倍的賜給你。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12:9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你為甚麼藐視耶和華的命令、行他眼中看為惡的事呢。你借亞捫人的刀、殺害赫人烏利亞、又娶了他的妻為妻。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12:10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你既藐視我、娶了赫人烏利亞的妻為妻、所以刀劍必永不離開你的家。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12:11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耶和華如此說、我必從你家中興起禍患攻擊你．我必在你眼前、把你的妃嬪賜給別人、他在日光之下就與他們同寢。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12:12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你在暗中行這事、我卻要在以色列眾人面前、日光之下、報應你。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07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2630F-44AE-3ACB-5107-459AC6A79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978028B-E8D4-496D-3E44-241CC952391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083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B6C009C-6E5E-8622-A8B0-3BB1CAB70E0F}"/>
              </a:ext>
            </a:extLst>
          </p:cNvPr>
          <p:cNvSpPr txBox="1"/>
          <p:nvPr/>
        </p:nvSpPr>
        <p:spPr>
          <a:xfrm>
            <a:off x="391886" y="783771"/>
            <a:ext cx="113646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大衛的悔改與神的赦罪（撒下</a:t>
            </a:r>
            <a:r>
              <a:rPr kumimoji="0" lang="en-CA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12:13-14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）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12:13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大衛對拿單說、我得罪耶和華了．拿單說、耶和華已經除掉你的罪．你必不至於死。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12:14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只是你行這事、叫耶和華的仇敵大得褻瀆的機會、故此你所得的孩子、必定要死。</a:t>
            </a:r>
            <a:endParaRPr kumimoji="0" lang="en-CA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撒上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15:15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掃羅說、這是百姓從亞瑪力人那裡帶來的、因為他們愛惜上好的牛羊、要獻與耶和華你的　神．其餘的我們都滅盡了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···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15:30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掃羅說、我有罪了、雖然如此、求你在我百姓的長老、和以色列人面前抬舉我、同我回去、我好敬拜耶和華你的　神。</a:t>
            </a:r>
            <a:endParaRPr kumimoji="0" lang="en-CA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詩篇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32:5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我向你陳明我的罪、不隱瞞我的惡．我說、我要向耶和華承認我的過犯、你就赦免我的罪惡。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〔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細拉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箴言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28:13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遮掩自己罪過的、必不亨通．承認離棄罪過的、必蒙憐恤。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58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962BA-7440-5BDE-5681-E4F238552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DC4ED22-43DD-9D5A-CBFE-49E7BC9632E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083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7DA7339-6A44-24CE-3C0B-BBEB920403CD}"/>
              </a:ext>
            </a:extLst>
          </p:cNvPr>
          <p:cNvSpPr txBox="1"/>
          <p:nvPr/>
        </p:nvSpPr>
        <p:spPr>
          <a:xfrm>
            <a:off x="337457" y="576943"/>
            <a:ext cx="11419115" cy="6641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大衛接受神公義的審判（撒下</a:t>
            </a:r>
            <a:r>
              <a:rPr kumimoji="0" lang="en-CA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12:15-23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）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7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12:15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拿單就回家去了。耶和華擊打烏利亞妻給大衛所生的孩子、使他得重病。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12:16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所以大衛為這孩子懇求　神、而且禁食、進入內室、終夜躺在地上。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12:17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他家中的老臣來到他旁邊、要把他從地上扶起來．他卻不肯起來、也不同他們喫飯。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12:18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到第七日、孩子死了。大衛的臣僕不敢告訴他孩子死了、因他們說、孩子還活著的時候、我們勸他、他尚且不肯聽我們的話、若告訴他孩子死了、豈不更加憂傷麼。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12:19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大衛見臣僕彼此低聲說話、就知道孩子死了．問臣僕說、孩子死了麼．他們說、死了。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12:20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大衛就從地上起來、沐浴、抹膏、換了衣裳．進耶和華的殿敬拜．然後回宮．吩咐人擺飯、他便喫了。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12:21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臣僕問他說、你所行的是甚麼意思．孩子活著的時候、你禁食哭泣．孩子死了、你倒起來喫飯。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12:22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大衛說、孩子還活著、我禁食哭泣、因為我想、或者耶和華憐恤我、使孩子不死、也未可知。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12:23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孩子死了我何必禁食．我豈能使他返回呢。我必往他那裡去、他卻不能回我這裡來。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44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C204A-5671-7A2C-5C96-8EAA6F83D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A0454D4-752A-63C1-2AD8-12291DB7519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083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890962C-CC54-6BDD-CD7C-8EB970F8C395}"/>
              </a:ext>
            </a:extLst>
          </p:cNvPr>
          <p:cNvSpPr txBox="1"/>
          <p:nvPr/>
        </p:nvSpPr>
        <p:spPr>
          <a:xfrm>
            <a:off x="457200" y="1186543"/>
            <a:ext cx="112993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詩篇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130:3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主耶和華阿、你若究察罪孽、誰能站得住呢．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130:4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但在你有赦免之恩、要叫人敬畏你。</a:t>
            </a:r>
            <a:endParaRPr kumimoji="0" lang="en-CA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加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6:7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不要自欺、　神是輕慢不得的．人種的是甚麼、收的也是甚麼。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6:8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順著情慾撒種的、必從情慾收敗壞．順著聖靈撒種的、必從聖靈收永生。</a:t>
            </a:r>
            <a:endParaRPr kumimoji="0" lang="en-CA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88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2F872-2B88-74F2-E4E0-16307636A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9365F1C-3E56-302E-C5D1-0D17D584F2F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083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E802506-5ECD-597D-C6B8-1BAA7D685189}"/>
              </a:ext>
            </a:extLst>
          </p:cNvPr>
          <p:cNvSpPr txBox="1"/>
          <p:nvPr/>
        </p:nvSpPr>
        <p:spPr>
          <a:xfrm>
            <a:off x="315687" y="631371"/>
            <a:ext cx="114408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平安之果“所羅門”（撒下</a:t>
            </a:r>
            <a:r>
              <a:rPr kumimoji="0" lang="en-CA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12:24-25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）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12:24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大衛安慰他的妻拔示巴、與他同寢、他就生了兒子、給他起名叫所羅門。耶和華也喜愛他．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12:25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就藉先知拿單賜他一個名字叫耶底底亞、因為耶和華愛他。</a:t>
            </a:r>
            <a:endParaRPr kumimoji="0" lang="en-CA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詩篇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51:14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　神阿、你是拯救我的　神．求你救我脫離流人血的罪．我的舌頭就高聲歌唱你的公義。</a:t>
            </a:r>
            <a:endParaRPr kumimoji="0" lang="en-CA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撒下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7:12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你壽數滿足、與你列祖同睡的時候、我必使你的後裔接續你的位、我也必堅定他的國。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7:13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他必為我的名建造殿宇、我必堅定他的國位、直到永遠。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7:14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我要作他的父、他要作我的子、他若犯了罪、我必用人的杖責打他、用人的鞭責罰他。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7:15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但我的慈愛仍不離開他、像離開在你面前所廢棄的掃羅一樣。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7:16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你的家和你的國、必在我面前永遠堅立．你的國位也必堅定、直到永遠。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89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2942</Words>
  <Application>Microsoft Office PowerPoint</Application>
  <PresentationFormat>宽屏</PresentationFormat>
  <Paragraphs>56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KaiTi</vt:lpstr>
      <vt:lpstr>Aptos</vt:lpstr>
      <vt:lpstr>Aptos Display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Jianping Guo</dc:creator>
  <cp:lastModifiedBy>Jianping Guo</cp:lastModifiedBy>
  <cp:revision>1</cp:revision>
  <dcterms:created xsi:type="dcterms:W3CDTF">2026-05-06T17:12:22Z</dcterms:created>
  <dcterms:modified xsi:type="dcterms:W3CDTF">2026-05-11T18:36:04Z</dcterms:modified>
</cp:coreProperties>
</file>