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3" r:id="rId6"/>
    <p:sldId id="262" r:id="rId7"/>
    <p:sldId id="267" r:id="rId8"/>
    <p:sldId id="266" r:id="rId9"/>
    <p:sldId id="265" r:id="rId10"/>
    <p:sldId id="26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2B5A4-4CE5-4758-929A-8D8DE2393F32}" v="11" dt="2026-04-29T19:21:06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ping Guo" userId="214695277e21a7f1" providerId="LiveId" clId="{8EFB3D24-EF47-42BB-AE3B-F3F76E633C0A}"/>
    <pc:docChg chg="undo custSel addSld delSld modSld">
      <pc:chgData name="Jianping Guo" userId="214695277e21a7f1" providerId="LiveId" clId="{8EFB3D24-EF47-42BB-AE3B-F3F76E633C0A}" dt="2026-04-29T19:21:06.016" v="1186"/>
      <pc:docMkLst>
        <pc:docMk/>
      </pc:docMkLst>
      <pc:sldChg chg="addSp delSp modSp new mod setBg">
        <pc:chgData name="Jianping Guo" userId="214695277e21a7f1" providerId="LiveId" clId="{8EFB3D24-EF47-42BB-AE3B-F3F76E633C0A}" dt="2026-04-26T01:09:22.400" v="601" actId="20577"/>
        <pc:sldMkLst>
          <pc:docMk/>
          <pc:sldMk cId="647422802" sldId="258"/>
        </pc:sldMkLst>
        <pc:spChg chg="add mod">
          <ac:chgData name="Jianping Guo" userId="214695277e21a7f1" providerId="LiveId" clId="{8EFB3D24-EF47-42BB-AE3B-F3F76E633C0A}" dt="2026-04-26T01:09:22.400" v="601" actId="20577"/>
          <ac:spMkLst>
            <pc:docMk/>
            <pc:sldMk cId="647422802" sldId="258"/>
            <ac:spMk id="7" creationId="{25DAC46C-6E79-2603-2B85-2FFA08BA980E}"/>
          </ac:spMkLst>
        </pc:spChg>
        <pc:spChg chg="add mod">
          <ac:chgData name="Jianping Guo" userId="214695277e21a7f1" providerId="LiveId" clId="{8EFB3D24-EF47-42BB-AE3B-F3F76E633C0A}" dt="2026-04-25T19:10:47.087" v="170" actId="207"/>
          <ac:spMkLst>
            <pc:docMk/>
            <pc:sldMk cId="647422802" sldId="258"/>
            <ac:spMk id="8" creationId="{38610EB3-4BD9-7A79-8A94-5EC036191BE7}"/>
          </ac:spMkLst>
        </pc:spChg>
        <pc:spChg chg="add">
          <ac:chgData name="Jianping Guo" userId="214695277e21a7f1" providerId="LiveId" clId="{8EFB3D24-EF47-42BB-AE3B-F3F76E633C0A}" dt="2026-04-25T18:55:39.972" v="11" actId="26606"/>
          <ac:spMkLst>
            <pc:docMk/>
            <pc:sldMk cId="647422802" sldId="258"/>
            <ac:spMk id="10" creationId="{42A4FC2C-047E-45A5-965D-8E1E3BF09BC6}"/>
          </ac:spMkLst>
        </pc:spChg>
        <pc:picChg chg="add mod ord">
          <ac:chgData name="Jianping Guo" userId="214695277e21a7f1" providerId="LiveId" clId="{8EFB3D24-EF47-42BB-AE3B-F3F76E633C0A}" dt="2026-04-25T18:56:23.564" v="13" actId="1076"/>
          <ac:picMkLst>
            <pc:docMk/>
            <pc:sldMk cId="647422802" sldId="258"/>
            <ac:picMk id="5" creationId="{08234939-02D9-293F-BE82-25E1EC24E78B}"/>
          </ac:picMkLst>
        </pc:picChg>
      </pc:sldChg>
      <pc:sldChg chg="addSp delSp modSp new mod setBg">
        <pc:chgData name="Jianping Guo" userId="214695277e21a7f1" providerId="LiveId" clId="{8EFB3D24-EF47-42BB-AE3B-F3F76E633C0A}" dt="2026-04-25T19:22:08.481" v="230" actId="20577"/>
        <pc:sldMkLst>
          <pc:docMk/>
          <pc:sldMk cId="2002298822" sldId="259"/>
        </pc:sldMkLst>
        <pc:spChg chg="add mod">
          <ac:chgData name="Jianping Guo" userId="214695277e21a7f1" providerId="LiveId" clId="{8EFB3D24-EF47-42BB-AE3B-F3F76E633C0A}" dt="2026-04-25T19:22:08.481" v="230" actId="20577"/>
          <ac:spMkLst>
            <pc:docMk/>
            <pc:sldMk cId="2002298822" sldId="259"/>
            <ac:spMk id="6" creationId="{80882FFD-BBDB-7DAD-726F-6095CC3B8FA3}"/>
          </ac:spMkLst>
        </pc:spChg>
        <pc:picChg chg="add mod ord">
          <ac:chgData name="Jianping Guo" userId="214695277e21a7f1" providerId="LiveId" clId="{8EFB3D24-EF47-42BB-AE3B-F3F76E633C0A}" dt="2026-04-25T19:05:52.960" v="129" actId="26606"/>
          <ac:picMkLst>
            <pc:docMk/>
            <pc:sldMk cId="2002298822" sldId="259"/>
            <ac:picMk id="5" creationId="{FE0A4732-F683-0558-413A-C0914D3690EE}"/>
          </ac:picMkLst>
        </pc:picChg>
      </pc:sldChg>
      <pc:sldChg chg="modSp add mod modAnim">
        <pc:chgData name="Jianping Guo" userId="214695277e21a7f1" providerId="LiveId" clId="{8EFB3D24-EF47-42BB-AE3B-F3F76E633C0A}" dt="2026-04-29T19:01:27.951" v="1179"/>
        <pc:sldMkLst>
          <pc:docMk/>
          <pc:sldMk cId="832380746" sldId="260"/>
        </pc:sldMkLst>
        <pc:spChg chg="mod">
          <ac:chgData name="Jianping Guo" userId="214695277e21a7f1" providerId="LiveId" clId="{8EFB3D24-EF47-42BB-AE3B-F3F76E633C0A}" dt="2026-04-26T00:06:40.901" v="340" actId="20577"/>
          <ac:spMkLst>
            <pc:docMk/>
            <pc:sldMk cId="832380746" sldId="260"/>
            <ac:spMk id="6" creationId="{00714B6C-6D4D-54D8-BD8A-E77C83F6602D}"/>
          </ac:spMkLst>
        </pc:spChg>
      </pc:sldChg>
      <pc:sldChg chg="modSp add mod modAnim">
        <pc:chgData name="Jianping Guo" userId="214695277e21a7f1" providerId="LiveId" clId="{8EFB3D24-EF47-42BB-AE3B-F3F76E633C0A}" dt="2026-04-29T19:21:06.016" v="1186"/>
        <pc:sldMkLst>
          <pc:docMk/>
          <pc:sldMk cId="3768360682" sldId="261"/>
        </pc:sldMkLst>
        <pc:spChg chg="mod">
          <ac:chgData name="Jianping Guo" userId="214695277e21a7f1" providerId="LiveId" clId="{8EFB3D24-EF47-42BB-AE3B-F3F76E633C0A}" dt="2026-04-26T02:04:34.099" v="1078" actId="20577"/>
          <ac:spMkLst>
            <pc:docMk/>
            <pc:sldMk cId="3768360682" sldId="261"/>
            <ac:spMk id="6" creationId="{C8161D54-5C6D-7483-10E3-DE88ACDECC63}"/>
          </ac:spMkLst>
        </pc:spChg>
      </pc:sldChg>
      <pc:sldChg chg="modSp add mod">
        <pc:chgData name="Jianping Guo" userId="214695277e21a7f1" providerId="LiveId" clId="{8EFB3D24-EF47-42BB-AE3B-F3F76E633C0A}" dt="2026-04-26T01:08:36.541" v="600" actId="20577"/>
        <pc:sldMkLst>
          <pc:docMk/>
          <pc:sldMk cId="3098142116" sldId="262"/>
        </pc:sldMkLst>
        <pc:spChg chg="mod">
          <ac:chgData name="Jianping Guo" userId="214695277e21a7f1" providerId="LiveId" clId="{8EFB3D24-EF47-42BB-AE3B-F3F76E633C0A}" dt="2026-04-26T01:08:36.541" v="600" actId="20577"/>
          <ac:spMkLst>
            <pc:docMk/>
            <pc:sldMk cId="3098142116" sldId="262"/>
            <ac:spMk id="6" creationId="{56BDBA8C-4D20-8A21-45F4-5B801F0F944C}"/>
          </ac:spMkLst>
        </pc:spChg>
      </pc:sldChg>
      <pc:sldChg chg="modSp add mod modAnim">
        <pc:chgData name="Jianping Guo" userId="214695277e21a7f1" providerId="LiveId" clId="{8EFB3D24-EF47-42BB-AE3B-F3F76E633C0A}" dt="2026-04-29T19:07:52.829" v="1181"/>
        <pc:sldMkLst>
          <pc:docMk/>
          <pc:sldMk cId="1111808037" sldId="263"/>
        </pc:sldMkLst>
        <pc:spChg chg="mod">
          <ac:chgData name="Jianping Guo" userId="214695277e21a7f1" providerId="LiveId" clId="{8EFB3D24-EF47-42BB-AE3B-F3F76E633C0A}" dt="2026-04-26T00:44:12.807" v="533" actId="404"/>
          <ac:spMkLst>
            <pc:docMk/>
            <pc:sldMk cId="1111808037" sldId="263"/>
            <ac:spMk id="6" creationId="{8E212048-C48A-C09D-E0E8-163585B03C93}"/>
          </ac:spMkLst>
        </pc:spChg>
      </pc:sldChg>
      <pc:sldChg chg="modSp add mod modAnim">
        <pc:chgData name="Jianping Guo" userId="214695277e21a7f1" providerId="LiveId" clId="{8EFB3D24-EF47-42BB-AE3B-F3F76E633C0A}" dt="2026-04-29T19:02:43.712" v="1180"/>
        <pc:sldMkLst>
          <pc:docMk/>
          <pc:sldMk cId="1305419795" sldId="264"/>
        </pc:sldMkLst>
        <pc:spChg chg="mod">
          <ac:chgData name="Jianping Guo" userId="214695277e21a7f1" providerId="LiveId" clId="{8EFB3D24-EF47-42BB-AE3B-F3F76E633C0A}" dt="2026-04-26T00:33:01.093" v="450" actId="14100"/>
          <ac:spMkLst>
            <pc:docMk/>
            <pc:sldMk cId="1305419795" sldId="264"/>
            <ac:spMk id="6" creationId="{FDDE0862-02AF-90CB-43B0-6B7072A579A2}"/>
          </ac:spMkLst>
        </pc:spChg>
      </pc:sldChg>
      <pc:sldChg chg="modSp add mod modAnim">
        <pc:chgData name="Jianping Guo" userId="214695277e21a7f1" providerId="LiveId" clId="{8EFB3D24-EF47-42BB-AE3B-F3F76E633C0A}" dt="2026-04-29T19:19:09.395" v="1185"/>
        <pc:sldMkLst>
          <pc:docMk/>
          <pc:sldMk cId="477585662" sldId="265"/>
        </pc:sldMkLst>
        <pc:spChg chg="mod">
          <ac:chgData name="Jianping Guo" userId="214695277e21a7f1" providerId="LiveId" clId="{8EFB3D24-EF47-42BB-AE3B-F3F76E633C0A}" dt="2026-04-29T19:18:46.185" v="1184" actId="20577"/>
          <ac:spMkLst>
            <pc:docMk/>
            <pc:sldMk cId="477585662" sldId="265"/>
            <ac:spMk id="6" creationId="{01F3F074-AC7B-8DAA-6223-48D357356176}"/>
          </ac:spMkLst>
        </pc:spChg>
      </pc:sldChg>
      <pc:sldChg chg="modSp add mod modAnim">
        <pc:chgData name="Jianping Guo" userId="214695277e21a7f1" providerId="LiveId" clId="{8EFB3D24-EF47-42BB-AE3B-F3F76E633C0A}" dt="2026-04-29T19:12:37.275" v="1183"/>
        <pc:sldMkLst>
          <pc:docMk/>
          <pc:sldMk cId="3358784482" sldId="266"/>
        </pc:sldMkLst>
        <pc:spChg chg="mod">
          <ac:chgData name="Jianping Guo" userId="214695277e21a7f1" providerId="LiveId" clId="{8EFB3D24-EF47-42BB-AE3B-F3F76E633C0A}" dt="2026-04-26T01:31:56.888" v="763" actId="20577"/>
          <ac:spMkLst>
            <pc:docMk/>
            <pc:sldMk cId="3358784482" sldId="266"/>
            <ac:spMk id="6" creationId="{99D3F575-2FD2-7734-6496-65B423E8C6D4}"/>
          </ac:spMkLst>
        </pc:spChg>
      </pc:sldChg>
      <pc:sldChg chg="modSp add mod modAnim">
        <pc:chgData name="Jianping Guo" userId="214695277e21a7f1" providerId="LiveId" clId="{8EFB3D24-EF47-42BB-AE3B-F3F76E633C0A}" dt="2026-04-29T19:09:52.559" v="1182"/>
        <pc:sldMkLst>
          <pc:docMk/>
          <pc:sldMk cId="1020988159" sldId="267"/>
        </pc:sldMkLst>
        <pc:spChg chg="mod">
          <ac:chgData name="Jianping Guo" userId="214695277e21a7f1" providerId="LiveId" clId="{8EFB3D24-EF47-42BB-AE3B-F3F76E633C0A}" dt="2026-04-26T01:21:29.163" v="671"/>
          <ac:spMkLst>
            <pc:docMk/>
            <pc:sldMk cId="1020988159" sldId="267"/>
            <ac:spMk id="6" creationId="{D6BF5965-4AD0-7B20-0944-DB3E87D2942F}"/>
          </ac:spMkLst>
        </pc:spChg>
      </pc:sldChg>
      <pc:sldChg chg="modSp add mod">
        <pc:chgData name="Jianping Guo" userId="214695277e21a7f1" providerId="LiveId" clId="{8EFB3D24-EF47-42BB-AE3B-F3F76E633C0A}" dt="2026-04-28T18:43:30.434" v="1178"/>
        <pc:sldMkLst>
          <pc:docMk/>
          <pc:sldMk cId="3931435936" sldId="268"/>
        </pc:sldMkLst>
        <pc:spChg chg="mod">
          <ac:chgData name="Jianping Guo" userId="214695277e21a7f1" providerId="LiveId" clId="{8EFB3D24-EF47-42BB-AE3B-F3F76E633C0A}" dt="2026-04-28T18:43:30.434" v="1178"/>
          <ac:spMkLst>
            <pc:docMk/>
            <pc:sldMk cId="3931435936" sldId="268"/>
            <ac:spMk id="6" creationId="{9118B6A4-57D5-85EE-B405-0325259940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20385-0741-69DB-1EC3-248FFBA6D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3A0345-7542-7BAE-6FB9-699E62AA8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8F8C74-DF63-665B-1C05-BCD5B8BB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D132-7EC8-4C00-9C0D-2E95D3A773F6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2912D0-5228-8949-21C5-FD496BFE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63C254-3ABD-4F17-FE63-023A64E3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28D3-F15B-4F7F-9D3C-967B7F74A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52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8AFFF-DADE-EE98-B45F-B30BC79F2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71A32C-D6FF-6F98-33E7-223B2DAFD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D3B8-8A67-01F1-3061-BCC414D5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D132-7EC8-4C00-9C0D-2E95D3A773F6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093760-810E-D92C-F980-84DD4894A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4F2C1A-FB30-5428-EFFF-D4335883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28D3-F15B-4F7F-9D3C-967B7F74A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916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2F270B-F289-AA41-1FE4-E108C16C2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153259-F907-910F-9046-8CB382938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D23D64-08C8-A660-2CF4-1ACD10E5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D132-7EC8-4C00-9C0D-2E95D3A773F6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97BE9-22EF-CAC7-915E-E2FEB561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438361-899B-4C02-4B50-7C93801E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28D3-F15B-4F7F-9D3C-967B7F74A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58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68E6A9-4F2E-9A42-9C21-535C2147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8EDC21-10FB-AEAF-0151-A47B412C5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D55DE4-9459-A6C4-71A6-79188C7A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D132-7EC8-4C00-9C0D-2E95D3A773F6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8F9AB1-ABCF-E24F-A145-96D744AC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16DF86-79DE-3634-7F05-EB1AAB1D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28D3-F15B-4F7F-9D3C-967B7F74A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2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3A567B-8B83-FF03-6840-656014F4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AD613C-4CE5-E73F-9012-ACF29F863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F7F73E-150E-A649-E546-97F3B1EA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D132-7EC8-4C00-9C0D-2E95D3A773F6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341B72-7AA5-A9D5-9ABC-777A1CDA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596971-47E0-A032-4149-6FD1C86A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28D3-F15B-4F7F-9D3C-967B7F74A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536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4C245-FC2B-1016-D887-9C5ACD0C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A0BE5F-2F03-1427-704C-2E28EC61D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1AE36E-7705-CAB4-70DF-2B206548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8F85E5-707C-E6ED-5096-BB1E0F47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D132-7EC8-4C00-9C0D-2E95D3A773F6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C4D5AD-C2BE-9610-B767-3E10CCAD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4E9F52-16FA-DF2A-EC38-BB3D22A6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28D3-F15B-4F7F-9D3C-967B7F74A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587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D70A50-8CB7-CF24-7671-8C1936707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2DD623-D2A9-8E27-35D3-2F202487C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8A21F8-ED4C-7A1B-EA86-E79F6753E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00DE24B-6E38-3199-C6C1-0D9863C99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19DC049-48B9-CB97-FF32-30569E611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84BDA9-D41C-3630-44DE-893DDB5F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D132-7EC8-4C00-9C0D-2E95D3A773F6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4487E21-FE7D-6F2A-98ED-C3FE8D61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2DB2E79-E9DD-8BF5-C412-0B395A6A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28D3-F15B-4F7F-9D3C-967B7F74A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78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1B6717-5423-19E8-7CFD-5716B5D4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978F6F-E6D2-7EF0-EF7A-74D8B12E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D132-7EC8-4C00-9C0D-2E95D3A773F6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45081E-8C34-F768-AEF9-49FC9507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18E71D-F451-0AA7-154E-4137F83C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28D3-F15B-4F7F-9D3C-967B7F74A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64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F51232F-1EAC-7625-0A0E-F26E2600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D132-7EC8-4C00-9C0D-2E95D3A773F6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9778AA8-2361-5F14-6DBC-CF07933D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698EB8-8EAC-5429-B120-94FF92ED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28D3-F15B-4F7F-9D3C-967B7F74A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67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102D5-47C8-82F1-1124-2192B4F0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401428-6260-3150-46CF-C55B1BAA6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7C3696-90A2-A666-E459-583E533B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B99B9F-F515-C342-C769-EDCED401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D132-7EC8-4C00-9C0D-2E95D3A773F6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26BB9B-6DCE-A2E1-C581-F84EF0E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64E383-E59D-97F8-E4B6-2BD6D27F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28D3-F15B-4F7F-9D3C-967B7F74A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04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C2E1EC-E8D3-B6D1-8AD0-94546713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FDFE35-3453-7C25-FE2C-1B222B2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DEC399-D208-6C68-AC39-43236F561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6C000D-533C-0A83-A555-BA90D3BD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D132-7EC8-4C00-9C0D-2E95D3A773F6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0925CC-9CAE-AC20-BD83-2D879E7C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1DFA82-7D62-5D5A-DFB5-962B3CDB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828D3-F15B-4F7F-9D3C-967B7F74A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23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2A92AE-DB76-94A0-5DFA-C713BD04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93B253-906E-E036-F0CA-EB16828CB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CB97B-A003-56BC-1CA9-5965721BA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B6D132-7EC8-4C00-9C0D-2E95D3A773F6}" type="datetimeFigureOut">
              <a:rPr lang="en-CA" smtClean="0"/>
              <a:t>2026-04-29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7C420D-C19A-80B6-C871-91783917B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62CB54-28C0-3FA5-52B8-E061F5FB7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4828D3-F15B-4F7F-9D3C-967B7F74A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6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8234939-02D9-293F-BE82-25E1EC24E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186" b="19509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5DAC46C-6E79-2603-2B85-2FFA08BA980E}"/>
              </a:ext>
            </a:extLst>
          </p:cNvPr>
          <p:cNvSpPr txBox="1"/>
          <p:nvPr/>
        </p:nvSpPr>
        <p:spPr>
          <a:xfrm>
            <a:off x="5508171" y="4441371"/>
            <a:ext cx="6215743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大衛的失敗</a:t>
            </a:r>
            <a:endParaRPr lang="en-CA" altLang="zh-CN" sz="80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CN" sz="14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   </a:t>
            </a:r>
            <a:r>
              <a:rPr lang="zh-CN" altLang="en-US" sz="3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（撒下</a:t>
            </a:r>
            <a:r>
              <a:rPr lang="en-US" altLang="zh-CN" sz="3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11:1-27</a:t>
            </a:r>
            <a:r>
              <a:rPr lang="zh-CN" altLang="en-US" sz="3200" b="1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sz="3200" b="1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8610EB3-4BD9-7A79-8A94-5EC036191BE7}"/>
              </a:ext>
            </a:extLst>
          </p:cNvPr>
          <p:cNvSpPr txBox="1"/>
          <p:nvPr/>
        </p:nvSpPr>
        <p:spPr>
          <a:xfrm>
            <a:off x="163286" y="391886"/>
            <a:ext cx="3037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撒下</a:t>
            </a:r>
            <a:r>
              <a:rPr lang="en-US" altLang="zh-TW" sz="2800" b="1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11:2 </a:t>
            </a:r>
            <a:r>
              <a:rPr lang="zh-TW" altLang="en-US" sz="2800" b="1" dirty="0">
                <a:solidFill>
                  <a:schemeClr val="accent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一日太陽平西、大衛從床上起來、在王宮的平頂上遊行、看見一個婦人沐浴、容貌甚美。</a:t>
            </a:r>
            <a:endParaRPr lang="en-CA" sz="2800" b="1" dirty="0">
              <a:solidFill>
                <a:schemeClr val="accent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742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276EC6-161A-B635-3CE3-CB6C898BA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45E3E0F-AC54-B886-0AAF-89A725139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01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8161D54-5C6D-7483-10E3-DE88ACDECC63}"/>
              </a:ext>
            </a:extLst>
          </p:cNvPr>
          <p:cNvSpPr txBox="1"/>
          <p:nvPr/>
        </p:nvSpPr>
        <p:spPr>
          <a:xfrm>
            <a:off x="489857" y="1328057"/>
            <a:ext cx="112122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不喜悅大衛所行的這事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（撒下</a:t>
            </a:r>
            <a:r>
              <a:rPr lang="en-CA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11:26-27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11:26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烏利亞的妻聽見丈夫烏利亞死了、就為他哀哭。</a:t>
            </a:r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11:27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哀哭的日子過了、大衛差人將他接到宮裡、他就作了大衛的妻、給大衛生了一個兒子。但大衛所行的這事、耶和華甚不喜悅。</a:t>
            </a:r>
            <a:endParaRPr lang="en-CA" altLang="zh-TW" sz="28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撒下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12:9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你為甚麼藐視耶和華的命令、行他眼中看為惡的事呢。你借亞捫人的刀、殺害赫人烏利亞、又娶了他的妻為妻。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12:10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你既藐視我、娶了赫人烏利亞的妻為妻、所以刀劍必永不離開你的家。</a:t>
            </a:r>
            <a:endParaRPr lang="en-CA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默想：撒下</a:t>
            </a:r>
            <a:r>
              <a:rPr lang="en-CA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11:27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但大衛所行的這事、耶和華甚不喜悅。</a:t>
            </a:r>
            <a:endParaRPr lang="en-CA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思想：大衛因眼目的情欲而失敗。那麽，大衛最大的仇敵是誰呢？</a:t>
            </a:r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83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CEB59C-E229-E8C8-B8FF-24D0A1A1B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741E9CC-8734-6033-E4F3-5396179A1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01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118B6A4-57D5-85EE-B405-0325259940CD}"/>
              </a:ext>
            </a:extLst>
          </p:cNvPr>
          <p:cNvSpPr txBox="1"/>
          <p:nvPr/>
        </p:nvSpPr>
        <p:spPr>
          <a:xfrm>
            <a:off x="489857" y="1328057"/>
            <a:ext cx="1121228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来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4:12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　神的道是活潑的、是有功效的、比一切兩刃的劍更快、甚至魂與靈、骨節與骨髓、都能刺入剖開、連心中的思念和主意、都能辨明。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4:13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並且被造的、沒有一樣在他面前不顯然的．原來萬物、在那與我們有關係的主眼前、都是赤露敞開的。</a:t>
            </a:r>
            <a:endParaRPr lang="en-CA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TW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代下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16:9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耶和華的眼目遍察全地、要顯大能幫助向他心存誠實的人。你這事行得愚昧．此後、你必有爭戰的事。</a:t>
            </a:r>
            <a:endParaRPr lang="en-CA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路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12:2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掩蓋的事、沒有不露出來的．隱藏的事、沒有不被人知道的。</a:t>
            </a:r>
            <a:endParaRPr lang="en-CA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撒下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12:1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耶和華差遣拿單去見大衛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12:12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你在暗中行這事、我卻要在以色列眾人面前、日光之下、報應你。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12:13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大衛對拿單說、我得罪耶和華了．拿單說、耶和華已經除掉你的罪．你必不至於死。</a:t>
            </a:r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143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E0A4732-F683-0558-413A-C0914D369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01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0882FFD-BBDB-7DAD-726F-6095CC3B8FA3}"/>
              </a:ext>
            </a:extLst>
          </p:cNvPr>
          <p:cNvSpPr txBox="1"/>
          <p:nvPr/>
        </p:nvSpPr>
        <p:spPr>
          <a:xfrm>
            <a:off x="511629" y="1426029"/>
            <a:ext cx="111905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撒下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10:2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大衛說、我要照哈嫩的父親拿轄厚待我的恩典厚待哈嫩．於是大衛差遣臣僕、為他喪父安慰他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10:4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哈嫩便將大衛臣僕的鬍鬚剃去一半．又割斷他們下半截的衣服、使他們露出下體、打發他們回去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10:6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亞捫人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招募伯利合的亞蘭人、和瑣巴的亞蘭人、步兵二萬、與瑪迦王的人一千、陀伯人一萬二千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10:13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於是約押和跟隨他的人、前進攻打亞蘭人．亞蘭人在約押面前逃跑。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10:14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亞捫人見亞蘭人逃跑、他們也在亞比篩面前逃跑進城。約押就離開亞捫人那裡、回耶路撒冷去了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10:15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亞蘭人見自己被以色列人打敗、就又聚集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10:18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大衛殺了亞蘭七百輛戰車的人、四萬馬兵、又殺了亞蘭的將軍朔法。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10:19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於是亞蘭人、不敢再幫助亞捫人了。</a:t>
            </a:r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229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D1F047-5D4C-8434-B81F-018E280ED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89DE9C0-999A-EEAF-B03A-FD0C7DD33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01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0714B6C-6D4D-54D8-BD8A-E77C83F6602D}"/>
              </a:ext>
            </a:extLst>
          </p:cNvPr>
          <p:cNvSpPr txBox="1"/>
          <p:nvPr/>
        </p:nvSpPr>
        <p:spPr>
          <a:xfrm>
            <a:off x="489857" y="1328057"/>
            <a:ext cx="1121228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約押率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隊圍攻拉巴</a:t>
            </a:r>
            <a:endParaRPr lang="en-CA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CN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撒下</a:t>
            </a:r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過了一年、到列王出戰的時候、大衛又差派約押、率領臣僕和以色列眾人出戰．他們就打敗亞捫人、圍攻拉巴。大衛仍住在耶路撒冷。</a:t>
            </a:r>
            <a:endParaRPr lang="en-CA" altLang="zh-TW" sz="28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撒下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10:14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亞捫人見亞蘭人逃跑、他們也在亞比篩面前逃跑進城。約押就離開亞捫人那裡、回耶路撒冷去了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10:19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屬哈大底謝的諸王、見自己被以色列人打敗、就與以色列人和好、歸服他們。於是亞蘭人、不敢再幫助亞捫人了。</a:t>
            </a:r>
            <a:endParaRPr lang="en-CA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撒下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7:11 </a:t>
            </a:r>
            <a:r>
              <a:rPr lang="en-US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···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我必使你安靖、不被一切仇敵擾亂．並且我耶和華應許你、必為你建立家室。</a:t>
            </a:r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23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A6C264-8935-9D01-F607-55A72FEF2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0EC2E43-E651-83A2-AC94-ADADCAAE4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01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DDE0862-02AF-90CB-43B0-6B7072A579A2}"/>
              </a:ext>
            </a:extLst>
          </p:cNvPr>
          <p:cNvSpPr txBox="1"/>
          <p:nvPr/>
        </p:nvSpPr>
        <p:spPr>
          <a:xfrm>
            <a:off x="468085" y="979713"/>
            <a:ext cx="1123405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大衛看見拔示巴沐浴（撒下</a:t>
            </a:r>
            <a:r>
              <a:rPr lang="en-CA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11:2-3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CN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11:2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一日太陽平西、大衛從床上起來、在王宮的平頂上遊行、看見一個婦人沐浴、容貌甚美。</a:t>
            </a:r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11:3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大衛就差人打聽那婦人是誰．有人說、他是以連的女兒、赫人烏利亞的妻拔示巴。</a:t>
            </a:r>
            <a:endParaRPr lang="en-CA" altLang="zh-TW" sz="28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CN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雅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1:14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但各人被試探、乃是被自己的私慾牽引誘惑的。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1:15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私慾既懷了胎、就生出罪來．罪既長成、就生出死來。</a:t>
            </a:r>
            <a:endParaRPr lang="en-CA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CN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約翰一書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2:16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因為凡世界上的事、就像肉體的情慾、眼目的情慾、並今生的驕傲、都不是從父來的、乃是從世界來的。</a:t>
            </a:r>
            <a:endParaRPr lang="en-CA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CN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創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39:11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有一天、約瑟進屋裡去辦事、家中人沒有一個在那屋裡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39:12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婦人就拉住他的衣裳說、你與我同寢罷．約瑟把衣裳丟在婦人手裡、跑到外邊去了。</a:t>
            </a:r>
            <a:endParaRPr lang="en-CA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4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A42EF-D0B8-9228-5BE2-C38D6A310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47760C6-91BF-2C17-01F7-174BEAE06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01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E212048-C48A-C09D-E0E8-163585B03C93}"/>
              </a:ext>
            </a:extLst>
          </p:cNvPr>
          <p:cNvSpPr txBox="1"/>
          <p:nvPr/>
        </p:nvSpPr>
        <p:spPr>
          <a:xfrm>
            <a:off x="489857" y="1328057"/>
            <a:ext cx="112122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大衛的失敗（撒下</a:t>
            </a:r>
            <a:r>
              <a:rPr lang="en-CA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11:4-5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11:4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大衛差人去、將婦人接來．那時他的月經纔得潔淨．他來了、大衛與他同房、他就回家去了。</a:t>
            </a:r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11:5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於是他懷了孕、打發人去告訴大衛說、我懷了孕。</a:t>
            </a:r>
          </a:p>
          <a:p>
            <a:endParaRPr lang="en-US" altLang="zh-TW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利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15:19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女人行經、必污穢七天．凡摸他的、必不潔淨到晚上。</a:t>
            </a:r>
            <a:endParaRPr lang="en-CA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利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20:10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與鄰舍之妻行淫的、姦夫淫婦、都必治死。</a:t>
            </a:r>
          </a:p>
          <a:p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8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DC7F39-14BC-23BF-053F-639A60450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75E83B1-7BB5-2F3D-7276-D231286FA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01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6BDBA8C-4D20-8A21-45F4-5B801F0F944C}"/>
              </a:ext>
            </a:extLst>
          </p:cNvPr>
          <p:cNvSpPr txBox="1"/>
          <p:nvPr/>
        </p:nvSpPr>
        <p:spPr>
          <a:xfrm>
            <a:off x="489857" y="1328057"/>
            <a:ext cx="1121228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烏利亞的忠心（撒下</a:t>
            </a:r>
            <a:r>
              <a:rPr lang="en-CA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11:6-13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11:6 </a:t>
            </a:r>
            <a:r>
              <a:rPr lang="zh-TW" altLang="en-US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大衛差人到約押那裡、說、你打發赫人烏利亞到我這裡來．約押就打發烏利亞去見大衛。</a:t>
            </a:r>
            <a:r>
              <a:rPr lang="en-US" altLang="zh-TW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11:7 </a:t>
            </a:r>
            <a:r>
              <a:rPr lang="zh-TW" altLang="en-US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烏利亞來了、大衛問約押好、也問兵好、又問爭戰的事怎樣。</a:t>
            </a:r>
            <a:r>
              <a:rPr lang="en-US" altLang="zh-TW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11:8 </a:t>
            </a:r>
            <a:r>
              <a:rPr lang="zh-TW" altLang="en-US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大衛對烏利亞說、你回家去、洗洗腳罷。烏利亞出了王宮、隨後王送他一分食物。</a:t>
            </a:r>
            <a:r>
              <a:rPr lang="en-US" altLang="zh-TW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11:9 </a:t>
            </a:r>
            <a:r>
              <a:rPr lang="zh-TW" altLang="en-US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烏利亞卻和他主人的僕人一同睡在宮門外、沒有回家去。</a:t>
            </a:r>
            <a:r>
              <a:rPr lang="en-US" altLang="zh-TW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11:10 </a:t>
            </a:r>
            <a:r>
              <a:rPr lang="zh-TW" altLang="en-US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有人告訴大衛說、烏利亞沒有回家去、大衛就問烏利亞說、你從遠路上來、為甚麼不回家去呢。</a:t>
            </a:r>
            <a:r>
              <a:rPr lang="en-US" altLang="zh-TW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11:11 </a:t>
            </a:r>
            <a:r>
              <a:rPr lang="zh-TW" altLang="en-US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烏利亞對大衛說、約櫃和以色列、與猶大兵、都住在棚裡．我主約押、和我主的僕人、都在田野安營．我豈可回家喫喝、與妻子同寢呢。我敢在王面前起誓、我決不行這事。</a:t>
            </a:r>
            <a:r>
              <a:rPr lang="en-US" altLang="zh-TW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11:12 </a:t>
            </a:r>
            <a:r>
              <a:rPr lang="zh-TW" altLang="en-US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大衛吩咐烏利亞說、你今日仍住在這裡、明日我打發你去。於是烏利亞那日和次日住在耶路撒冷。</a:t>
            </a:r>
            <a:r>
              <a:rPr lang="en-US" altLang="zh-TW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11:13 </a:t>
            </a:r>
            <a:r>
              <a:rPr lang="zh-TW" altLang="en-US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大衛召了烏利亞來、叫他在自己面前喫喝、使他喝醉．到了晚上、烏利亞出去與他主的僕人一同住宿、還沒有回到家裡去。</a:t>
            </a:r>
            <a:endParaRPr lang="en-CA" sz="24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14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FD12BB-3DB0-EC4F-0C6D-817B311FD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EE5F702-BF98-2D60-E1F2-7BA016CB5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01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6BF5965-4AD0-7B20-0944-DB3E87D2942F}"/>
              </a:ext>
            </a:extLst>
          </p:cNvPr>
          <p:cNvSpPr txBox="1"/>
          <p:nvPr/>
        </p:nvSpPr>
        <p:spPr>
          <a:xfrm>
            <a:off x="489857" y="1328057"/>
            <a:ext cx="112122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烏利亞被殺（撒下</a:t>
            </a:r>
            <a:r>
              <a:rPr lang="en-CA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11:14-17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11:14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次日早晨、大衛寫信與約押、交烏利亞隨手帶去。</a:t>
            </a:r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11:15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信內寫著說、要派烏利亞前進、到陣勢極險之處、你們便退後、使他被殺。</a:t>
            </a:r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11:16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約押圍城的時候、知道敵人那裡有勇士、便將烏利亞派在那裡。</a:t>
            </a:r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11:17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城裡的人出來和約押打仗．大衛的僕人中有幾個被殺的、赫人烏利亞也死了。</a:t>
            </a:r>
            <a:endParaRPr lang="en-CA" altLang="zh-TW" sz="28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撒下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10:12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我們都當剛強、為本國的民和　神的城邑作大丈夫．願耶和華憑他的意旨而行。</a:t>
            </a:r>
            <a:endParaRPr lang="en-CA" altLang="zh-TW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徒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5:29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彼得和眾使徒回答說、順從　神、不順從人、是應當的。</a:t>
            </a:r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09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3FEEB7-8E34-942F-9337-589BAC63D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F336379-5943-D1BA-A715-FBAB35BF7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01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9D3F575-2FD2-7734-6496-65B423E8C6D4}"/>
              </a:ext>
            </a:extLst>
          </p:cNvPr>
          <p:cNvSpPr txBox="1"/>
          <p:nvPr/>
        </p:nvSpPr>
        <p:spPr>
          <a:xfrm>
            <a:off x="489857" y="1328057"/>
            <a:ext cx="112122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約押差人去將爭戰的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詳細情況報告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大衛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（撒下</a:t>
            </a:r>
            <a:r>
              <a:rPr lang="en-CA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11:18-21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11:18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於是、約押差人去將爭戰的一切事、告訴大衛．</a:t>
            </a:r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11:19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又囑咐使者說、你把爭戰的一切事、對王說完了、</a:t>
            </a:r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11:20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王若發怒、問你說、你們打仗為甚麼挨近城牆呢。豈不知敵人必從城上射箭麼。</a:t>
            </a:r>
            <a:r>
              <a:rPr lang="en-US" altLang="zh-TW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11:21 </a:t>
            </a:r>
            <a:r>
              <a:rPr lang="zh-TW" altLang="en-US" sz="28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從前打死耶路比設兒子亞比米勒的是誰呢。豈不是一個婦人、從城上拋下一塊上磨石來、打在他身上、他就死在提備斯麼．你們為甚麼挨近城牆呢．你就說、王的僕人赫人烏利亞也死了。</a:t>
            </a:r>
            <a:endParaRPr lang="en-CA" altLang="zh-TW" sz="28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士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9:50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亞比米勒到提備斯、向提備斯安營、就攻取了那城。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9:51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城中有一座堅固的樓．城裡的眾人、無論男女、都逃進樓去、關上門、上了樓頂。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9:52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亞比米勒到了樓前攻打、挨近樓門、要用火焚燒。</a:t>
            </a:r>
            <a:r>
              <a:rPr lang="en-US" altLang="zh-TW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9:53 </a:t>
            </a:r>
            <a:r>
              <a:rPr lang="zh-TW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有一個婦人把一塊上磨石拋在亞比米勒的頭上、打破了他的腦骨。</a:t>
            </a:r>
            <a:endParaRPr lang="en-CA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78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ADA1F-CF55-53B8-FD91-D0661041B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AE79C67-0C66-5705-0568-71CDCEEEF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01" r="-2" b="-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1F3F074-AC7B-8DAA-6223-48D357356176}"/>
              </a:ext>
            </a:extLst>
          </p:cNvPr>
          <p:cNvSpPr txBox="1"/>
          <p:nvPr/>
        </p:nvSpPr>
        <p:spPr>
          <a:xfrm>
            <a:off x="489857" y="1328057"/>
            <a:ext cx="112122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大衛假惺惺勉勵約押（撒下</a:t>
            </a:r>
            <a:r>
              <a:rPr lang="en-CA" altLang="zh-CN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11:22-25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2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11:22 </a:t>
            </a:r>
            <a:r>
              <a:rPr lang="zh-TW" altLang="en-US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使者起身、來見大衛、照著約押所吩咐他的話、奏告大衛。</a:t>
            </a:r>
            <a:r>
              <a:rPr lang="en-US" altLang="zh-TW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11:23 </a:t>
            </a:r>
            <a:r>
              <a:rPr lang="zh-TW" altLang="en-US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使者對大衛說、敵人強過我們、出到郊野與我們打仗、我們追殺他們、直到城門口。</a:t>
            </a:r>
            <a:r>
              <a:rPr lang="en-US" altLang="zh-TW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11:24 </a:t>
            </a:r>
            <a:r>
              <a:rPr lang="zh-TW" altLang="en-US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射箭的從城上射王的僕人、射死幾個、赫人烏利亞也死了。</a:t>
            </a:r>
            <a:r>
              <a:rPr lang="en-US" altLang="zh-TW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11:25 </a:t>
            </a:r>
            <a:r>
              <a:rPr lang="zh-TW" altLang="en-US" sz="24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王向使者說、你告訴約押說、不要因這事愁悶、刀劍或吞滅這人、或吞滅那人、沒有一定的、你只管竭力攻城、將城傾覆．可以用這話勉勵約押。</a:t>
            </a:r>
            <a:endParaRPr lang="en-CA" altLang="zh-TW" sz="24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21:12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大衛將這話放在心裡、甚懼怕迦特王亞吉．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21:13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就在眾人面前改變了尋常的舉動、在他們手下假裝瘋癲、在城門的門扇上胡寫亂畫、使唾沫流在鬍子上。</a:t>
            </a:r>
            <a:endParaRPr lang="en-CA" altLang="zh-TW" sz="2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sz="1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撒下</a:t>
            </a:r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12:14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只是你行這事、叫耶和華的仇敵大得褻瀆的機會、故此你所得的孩子、必定要死。</a:t>
            </a:r>
            <a:endParaRPr lang="en-CA" sz="2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75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2322</Words>
  <Application>Microsoft Office PowerPoint</Application>
  <PresentationFormat>宽屏</PresentationFormat>
  <Paragraphs>66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KaiTi</vt:lpstr>
      <vt:lpstr>Aptos</vt:lpstr>
      <vt:lpstr>Aptos Display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Jianping Guo</dc:creator>
  <cp:lastModifiedBy>Jianping Guo</cp:lastModifiedBy>
  <cp:revision>1</cp:revision>
  <dcterms:created xsi:type="dcterms:W3CDTF">2026-04-25T18:52:43Z</dcterms:created>
  <dcterms:modified xsi:type="dcterms:W3CDTF">2026-04-29T19:21:17Z</dcterms:modified>
</cp:coreProperties>
</file>