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80" r:id="rId4"/>
    <p:sldId id="281" r:id="rId5"/>
    <p:sldId id="284" r:id="rId6"/>
    <p:sldId id="283" r:id="rId7"/>
    <p:sldId id="282" r:id="rId8"/>
    <p:sldId id="287" r:id="rId9"/>
    <p:sldId id="286" r:id="rId10"/>
    <p:sldId id="285" r:id="rId11"/>
    <p:sldId id="288" r:id="rId12"/>
    <p:sldId id="2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2774C6-54AD-49D4-A5E1-3A5D40B6EE53}" v="7" dt="2026-04-13T16:48:55.4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8EFB3D24-EF47-42BB-AE3B-F3F76E633C0A}"/>
    <pc:docChg chg="addSld modSld sldOrd">
      <pc:chgData name="Jianping Guo" userId="214695277e21a7f1" providerId="LiveId" clId="{8EFB3D24-EF47-42BB-AE3B-F3F76E633C0A}" dt="2026-04-14T16:04:24.220" v="1213" actId="14100"/>
      <pc:docMkLst>
        <pc:docMk/>
      </pc:docMkLst>
      <pc:sldChg chg="modSp add mod">
        <pc:chgData name="Jianping Guo" userId="214695277e21a7f1" providerId="LiveId" clId="{8EFB3D24-EF47-42BB-AE3B-F3F76E633C0A}" dt="2026-04-14T16:04:24.220" v="1213" actId="14100"/>
        <pc:sldMkLst>
          <pc:docMk/>
          <pc:sldMk cId="556683476" sldId="280"/>
        </pc:sldMkLst>
        <pc:spChg chg="mod">
          <ac:chgData name="Jianping Guo" userId="214695277e21a7f1" providerId="LiveId" clId="{8EFB3D24-EF47-42BB-AE3B-F3F76E633C0A}" dt="2026-04-14T16:04:24.220" v="1213" actId="14100"/>
          <ac:spMkLst>
            <pc:docMk/>
            <pc:sldMk cId="556683476" sldId="280"/>
            <ac:spMk id="6" creationId="{25298F94-8916-A5B4-A724-6566DA9A869F}"/>
          </ac:spMkLst>
        </pc:spChg>
      </pc:sldChg>
      <pc:sldChg chg="modSp add mod modAnim">
        <pc:chgData name="Jianping Guo" userId="214695277e21a7f1" providerId="LiveId" clId="{8EFB3D24-EF47-42BB-AE3B-F3F76E633C0A}" dt="2026-04-13T16:48:02.331" v="1137"/>
        <pc:sldMkLst>
          <pc:docMk/>
          <pc:sldMk cId="1551975343" sldId="281"/>
        </pc:sldMkLst>
        <pc:spChg chg="mod">
          <ac:chgData name="Jianping Guo" userId="214695277e21a7f1" providerId="LiveId" clId="{8EFB3D24-EF47-42BB-AE3B-F3F76E633C0A}" dt="2026-04-13T14:31:06.169" v="198" actId="404"/>
          <ac:spMkLst>
            <pc:docMk/>
            <pc:sldMk cId="1551975343" sldId="281"/>
            <ac:spMk id="6" creationId="{71F24BD6-7EDD-B057-7D07-75526FF215FB}"/>
          </ac:spMkLst>
        </pc:spChg>
      </pc:sldChg>
      <pc:sldChg chg="modSp add mod modAnim">
        <pc:chgData name="Jianping Guo" userId="214695277e21a7f1" providerId="LiveId" clId="{8EFB3D24-EF47-42BB-AE3B-F3F76E633C0A}" dt="2026-04-13T16:48:24.762" v="1139"/>
        <pc:sldMkLst>
          <pc:docMk/>
          <pc:sldMk cId="1782301610" sldId="282"/>
        </pc:sldMkLst>
        <pc:spChg chg="mod">
          <ac:chgData name="Jianping Guo" userId="214695277e21a7f1" providerId="LiveId" clId="{8EFB3D24-EF47-42BB-AE3B-F3F76E633C0A}" dt="2026-04-13T15:41:00.309" v="548" actId="20577"/>
          <ac:spMkLst>
            <pc:docMk/>
            <pc:sldMk cId="1782301610" sldId="282"/>
            <ac:spMk id="6" creationId="{168B5FB3-C212-5D9C-5020-D2CC091274F4}"/>
          </ac:spMkLst>
        </pc:spChg>
      </pc:sldChg>
      <pc:sldChg chg="modSp add mod modAnim">
        <pc:chgData name="Jianping Guo" userId="214695277e21a7f1" providerId="LiveId" clId="{8EFB3D24-EF47-42BB-AE3B-F3F76E633C0A}" dt="2026-04-13T16:48:14.458" v="1138"/>
        <pc:sldMkLst>
          <pc:docMk/>
          <pc:sldMk cId="2560346078" sldId="283"/>
        </pc:sldMkLst>
        <pc:spChg chg="mod">
          <ac:chgData name="Jianping Guo" userId="214695277e21a7f1" providerId="LiveId" clId="{8EFB3D24-EF47-42BB-AE3B-F3F76E633C0A}" dt="2026-04-13T15:20:25.819" v="411" actId="404"/>
          <ac:spMkLst>
            <pc:docMk/>
            <pc:sldMk cId="2560346078" sldId="283"/>
            <ac:spMk id="6" creationId="{6A09897A-EB68-3EEF-D25D-482AA69693B1}"/>
          </ac:spMkLst>
        </pc:spChg>
      </pc:sldChg>
      <pc:sldChg chg="modSp add mod">
        <pc:chgData name="Jianping Guo" userId="214695277e21a7f1" providerId="LiveId" clId="{8EFB3D24-EF47-42BB-AE3B-F3F76E633C0A}" dt="2026-04-13T14:40:31.795" v="256" actId="20577"/>
        <pc:sldMkLst>
          <pc:docMk/>
          <pc:sldMk cId="1990521540" sldId="284"/>
        </pc:sldMkLst>
        <pc:spChg chg="mod">
          <ac:chgData name="Jianping Guo" userId="214695277e21a7f1" providerId="LiveId" clId="{8EFB3D24-EF47-42BB-AE3B-F3F76E633C0A}" dt="2026-04-13T14:40:31.795" v="256" actId="20577"/>
          <ac:spMkLst>
            <pc:docMk/>
            <pc:sldMk cId="1990521540" sldId="284"/>
            <ac:spMk id="6" creationId="{C10F8C23-2995-3E8A-E10A-29C728B25CD0}"/>
          </ac:spMkLst>
        </pc:spChg>
      </pc:sldChg>
      <pc:sldChg chg="modSp add mod modAnim">
        <pc:chgData name="Jianping Guo" userId="214695277e21a7f1" providerId="LiveId" clId="{8EFB3D24-EF47-42BB-AE3B-F3F76E633C0A}" dt="2026-04-13T16:48:55.448" v="1142"/>
        <pc:sldMkLst>
          <pc:docMk/>
          <pc:sldMk cId="3786538124" sldId="285"/>
        </pc:sldMkLst>
        <pc:spChg chg="mod">
          <ac:chgData name="Jianping Guo" userId="214695277e21a7f1" providerId="LiveId" clId="{8EFB3D24-EF47-42BB-AE3B-F3F76E633C0A}" dt="2026-04-13T16:20:49.696" v="876" actId="207"/>
          <ac:spMkLst>
            <pc:docMk/>
            <pc:sldMk cId="3786538124" sldId="285"/>
            <ac:spMk id="6" creationId="{DBE37CCA-A0D2-4264-35DA-3B15BC3ACF5F}"/>
          </ac:spMkLst>
        </pc:spChg>
      </pc:sldChg>
      <pc:sldChg chg="modSp add mod modAnim">
        <pc:chgData name="Jianping Guo" userId="214695277e21a7f1" providerId="LiveId" clId="{8EFB3D24-EF47-42BB-AE3B-F3F76E633C0A}" dt="2026-04-13T16:48:45.043" v="1141"/>
        <pc:sldMkLst>
          <pc:docMk/>
          <pc:sldMk cId="4246010820" sldId="286"/>
        </pc:sldMkLst>
        <pc:spChg chg="mod">
          <ac:chgData name="Jianping Guo" userId="214695277e21a7f1" providerId="LiveId" clId="{8EFB3D24-EF47-42BB-AE3B-F3F76E633C0A}" dt="2026-04-13T16:10:01.837" v="728" actId="14100"/>
          <ac:spMkLst>
            <pc:docMk/>
            <pc:sldMk cId="4246010820" sldId="286"/>
            <ac:spMk id="6" creationId="{D10B4E5C-2D1B-C6B0-70D6-7AF08A913031}"/>
          </ac:spMkLst>
        </pc:spChg>
      </pc:sldChg>
      <pc:sldChg chg="modSp add mod modAnim">
        <pc:chgData name="Jianping Guo" userId="214695277e21a7f1" providerId="LiveId" clId="{8EFB3D24-EF47-42BB-AE3B-F3F76E633C0A}" dt="2026-04-13T16:48:34.801" v="1140"/>
        <pc:sldMkLst>
          <pc:docMk/>
          <pc:sldMk cId="133460231" sldId="287"/>
        </pc:sldMkLst>
        <pc:spChg chg="mod">
          <ac:chgData name="Jianping Guo" userId="214695277e21a7f1" providerId="LiveId" clId="{8EFB3D24-EF47-42BB-AE3B-F3F76E633C0A}" dt="2026-04-13T15:58:46.688" v="623" actId="207"/>
          <ac:spMkLst>
            <pc:docMk/>
            <pc:sldMk cId="133460231" sldId="287"/>
            <ac:spMk id="6" creationId="{6D2F9A0C-6977-41C8-A585-65B1D1EC07B3}"/>
          </ac:spMkLst>
        </pc:spChg>
      </pc:sldChg>
      <pc:sldChg chg="modSp add mod ord">
        <pc:chgData name="Jianping Guo" userId="214695277e21a7f1" providerId="LiveId" clId="{8EFB3D24-EF47-42BB-AE3B-F3F76E633C0A}" dt="2026-04-13T16:51:18.821" v="1179" actId="404"/>
        <pc:sldMkLst>
          <pc:docMk/>
          <pc:sldMk cId="1049510382" sldId="288"/>
        </pc:sldMkLst>
        <pc:spChg chg="mod">
          <ac:chgData name="Jianping Guo" userId="214695277e21a7f1" providerId="LiveId" clId="{8EFB3D24-EF47-42BB-AE3B-F3F76E633C0A}" dt="2026-04-13T16:51:18.821" v="1179" actId="404"/>
          <ac:spMkLst>
            <pc:docMk/>
            <pc:sldMk cId="1049510382" sldId="288"/>
            <ac:spMk id="6" creationId="{2024EB79-DE72-11F7-854B-A87DC87EC228}"/>
          </ac:spMkLst>
        </pc:spChg>
      </pc:sldChg>
      <pc:sldChg chg="modSp add mod">
        <pc:chgData name="Jianping Guo" userId="214695277e21a7f1" providerId="LiveId" clId="{8EFB3D24-EF47-42BB-AE3B-F3F76E633C0A}" dt="2026-04-13T16:35:54.627" v="942"/>
        <pc:sldMkLst>
          <pc:docMk/>
          <pc:sldMk cId="3413243796" sldId="289"/>
        </pc:sldMkLst>
        <pc:spChg chg="mod">
          <ac:chgData name="Jianping Guo" userId="214695277e21a7f1" providerId="LiveId" clId="{8EFB3D24-EF47-42BB-AE3B-F3F76E633C0A}" dt="2026-04-13T16:35:54.627" v="942"/>
          <ac:spMkLst>
            <pc:docMk/>
            <pc:sldMk cId="3413243796" sldId="289"/>
            <ac:spMk id="6" creationId="{AB3E6E53-8D40-02B9-F111-D24DCBAAFA1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04E354-91B6-8460-B448-BA8267EAF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A98ED04-50B4-D979-F5ED-88E51A1FB3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D50B5A0-59E7-02C6-C696-5375E4AFE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A178A8-BD70-A8A9-A580-A1347A38A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2371B6B-950F-0439-0CD6-BB832766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548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3E2168-5C15-5AE4-2C44-151D23AAD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E8F2743-45CC-8695-C7B7-782316FD60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AFAC63-DEB9-900A-D271-AEFF1E02E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B36CBA-E3C2-01A5-44E3-6AA20AAC1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2EE05CB-667B-CA06-B7E3-B5F9C989F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57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28167C6-8151-4BB4-7A64-F15AD3186B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EB7910B-CDBC-EBF3-DCAC-D6C51B2CC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10BCCAE-5FBA-77A4-679B-B8FACB16B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A4F18F-BC37-4A1F-CEC1-76D51984F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B40438-FCEB-B8E9-9122-0B8D60CD2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389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4603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3685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0450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2471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3261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0702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2861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0657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9889D2-443B-F3E9-4A53-C3216D65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2388B8-0C4D-46C4-729E-A6B58F8E2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80EE1D3-FD4C-E5D6-E10E-F6BFA79C6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09B888-C571-C43B-E3C4-07F8A3BD2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0BCF772-82F5-D4C5-8078-56C452B88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8227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46707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62548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252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1339C9-569A-0AE3-2A84-2CE1B52A2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62D23B2-67D1-B5E6-DDC9-668AB7E3F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924C66-100A-06D5-C746-1CA37B23E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8DFC6BA-A699-1D44-515F-2F55B87DD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DA4C3EF-B235-DFC5-C135-3AB64CA8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6051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01DB2A-A1B4-BB24-D3E8-0B593DABB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A39952-56A6-E5C7-831A-ADBD31C1FA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65DB347-6F3D-8512-70FD-29D06C19FC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3FAD548-8850-3710-3741-944CD53FA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66F131D-F0C5-5C4C-BAC0-0C2000C07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804A53-45A5-EBE2-8FB7-54D1951B1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023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FB8595-99B3-F902-7728-1017B6DF7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13CCECC-462E-C07D-42C4-EECBE0E7A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8038E39-5059-8F05-1A31-A841FBAA2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F707A65-8123-4EE3-0BD2-70F16DAC5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28D573F-9486-928D-2911-9DB706DDCF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7216F54-965B-8F9F-4E62-2BBF530AB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C031C77-A0F2-C556-DF8A-7CE03819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C296873-E128-AADE-1B0A-959E98011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7081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83437F-DF4D-AEA0-A521-28B8FC76F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24C7599-F5B7-DA3D-C788-7FED14AD0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3DF4990-819B-665A-2170-9624B3615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D81A7AB-9E93-E0B8-3E1E-56052E117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4264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5560777-9F78-72D0-F436-B73AD7179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2E03648-FBDF-442F-534C-029835BB5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3E8102C-9678-7645-4788-83231C87B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925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618C7F-BB27-8093-E94D-7309C47FF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E5A4983-02EC-BA41-A134-B9DF48F18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F35BC63-CE39-1881-3BEE-9092CEF9D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CA91330-3512-AFAA-DD35-3FEB9D655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C7A0531-A0AA-1AA5-D5DA-A2633D75B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8412B42-C8F2-0E71-2A64-E2ADA2294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84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425211-22BE-B816-CDCA-0D6FC70B8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4D14C2C-2BF9-E5E3-908A-6CBA29AEF2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F51EDA6-52AF-3540-BE6D-0A881D92A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5DD3D1E-6B4A-002D-CDA8-A0E8670E1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2DACE73-A663-9B87-8BAD-3199C7816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9ADD92-C6B3-CDDE-876A-40CC96A1C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51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AD6827A-5FEC-E1CB-5629-9AE4AA799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5A861C2-E89E-A9BE-3CA9-A78033EB5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5751C4-FE8A-A133-FED0-9B0D50260D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38AEEA-4426-4D0F-97D6-E8F4335C59E3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831513B-59BE-247A-4250-BDA392EEC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F94A186-F86A-43B1-BF9B-335BC07C8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6346D3-15B9-43F2-971A-7D67BFCBFF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4820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664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5BDA5C05-75BE-19C2-A2FF-BE2A95C184B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6095999" y="1439161"/>
            <a:ext cx="5260976" cy="3940653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38BC0CD5-EDF4-5F64-5986-A58D9EF8C79F}"/>
              </a:ext>
            </a:extLst>
          </p:cNvPr>
          <p:cNvSpPr txBox="1"/>
          <p:nvPr/>
        </p:nvSpPr>
        <p:spPr>
          <a:xfrm>
            <a:off x="1110343" y="2035629"/>
            <a:ext cx="440871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大衛被亞捫王哈嫩羞辱</a:t>
            </a:r>
            <a:endParaRPr lang="en-CA" altLang="zh-TW" sz="6000" b="1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CN" sz="1400" b="1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（撒下</a:t>
            </a:r>
            <a:r>
              <a:rPr lang="en-CA" altLang="zh-CN" sz="36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10:1-19</a:t>
            </a:r>
            <a:r>
              <a:rPr lang="zh-CN" altLang="en-US" sz="36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sz="3600" b="1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516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5D65A-1219-BA3D-08E6-1C364BAA9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EE609C2-29E2-A909-1A76-96B0E4EAB0F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024EB79-DE72-11F7-854B-A87DC87EC228}"/>
              </a:ext>
            </a:extLst>
          </p:cNvPr>
          <p:cNvSpPr txBox="1"/>
          <p:nvPr/>
        </p:nvSpPr>
        <p:spPr>
          <a:xfrm>
            <a:off x="620487" y="1349829"/>
            <a:ext cx="1111431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邪惡勢力不斷地挑戰神的選民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彼前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務要謹守、儆醒．因為你們的仇敵魔鬼、如同吼叫的獅子、遍地游行、尋找可吞喫的人．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邪惡勢力具有凝聚力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路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23:12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從前希律和彼拉多彼此有仇．在那一天就成了朋友。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CN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邪惡勢力最終的失敗</a:t>
            </a:r>
            <a:endParaRPr lang="en-CA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CN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詩篇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73:18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你實在把他們安在滑地、使他們掉在沉淪之中。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73:19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他們轉眼之間、成了何等的荒涼．他們被驚恐滅盡了。</a:t>
            </a:r>
          </a:p>
        </p:txBody>
      </p:sp>
    </p:spTree>
    <p:extLst>
      <p:ext uri="{BB962C8B-B14F-4D97-AF65-F5344CB8AC3E}">
        <p14:creationId xmlns:p14="http://schemas.microsoft.com/office/powerpoint/2010/main" val="1049510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F1474-1F31-E063-2711-564DA3230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7025B14B-ACAB-B795-E87D-CF713E42D04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B3E6E53-8D40-02B9-F111-D24DCBAAFA1B}"/>
              </a:ext>
            </a:extLst>
          </p:cNvPr>
          <p:cNvSpPr txBox="1"/>
          <p:nvPr/>
        </p:nvSpPr>
        <p:spPr>
          <a:xfrm>
            <a:off x="587829" y="1349829"/>
            <a:ext cx="1111431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創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於是女人見那棵樹的果子好作食物、也悅人的眼目、且是可喜愛的、能使人有智慧、就摘下果子來喫了．又給他丈夫、他丈夫也喫了。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約翰一書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因為凡世界上的事、就像肉體的情慾、眼目的情慾、並今生的驕傲、都不是從父來的、乃是從世界來的。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過了一年、到列王出戰的時候、大衛又差派約押、率領臣僕和以色列眾人出戰．他們就打敗亞捫人、圍攻拉巴。大衛仍住在耶路撒冷。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一日太陽平西、大衛從床上起來、在王宮的平頂上遊行、看見一個婦人沐浴、容貌甚美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只是你行這事、叫耶和華的仇敵大得褻瀆的機會、故此你所得的孩子、必定要死。</a:t>
            </a:r>
          </a:p>
        </p:txBody>
      </p:sp>
    </p:spTree>
    <p:extLst>
      <p:ext uri="{BB962C8B-B14F-4D97-AF65-F5344CB8AC3E}">
        <p14:creationId xmlns:p14="http://schemas.microsoft.com/office/powerpoint/2010/main" val="341324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0218A-EA5F-8766-FB7F-BE6F4AB74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05B0BEC-2FB3-E80B-2F3D-0FD913EC03F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5298F94-8916-A5B4-A724-6566DA9A869F}"/>
              </a:ext>
            </a:extLst>
          </p:cNvPr>
          <p:cNvSpPr txBox="1"/>
          <p:nvPr/>
        </p:nvSpPr>
        <p:spPr>
          <a:xfrm>
            <a:off x="511629" y="990600"/>
            <a:ext cx="11190514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並不像我命士師治理我民以色列的時候一樣．我必使你安靖、不被一切仇敵擾亂．並且我耶和華應許你、必為你建立家室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你的家和你的國、必在我面前永遠堅立．你的國位也必堅定、直到永遠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此後大衛攻打非利士人、把他們治服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又攻打摩押人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摩押人就歸服大衛、給他進貢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於是大衛在大馬色的亞蘭地設立防營．亞蘭人就歸服他給他進貢。大衛無論往那裡去、耶和華都使他得勝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又在以東全地設立防營．以東人就都歸服大衛。大衛無論往那裡去、耶和華都使他得勝。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大衛問說、掃羅家還有剩下的人沒有、我要因約拿單的緣故向他施恩。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668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D4CEE-39B9-A1FA-2A65-3A265451C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36FCB1F5-DAA0-C616-FEDF-5D64E60715B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1F24BD6-7EDD-B057-7D07-75526FF215FB}"/>
              </a:ext>
            </a:extLst>
          </p:cNvPr>
          <p:cNvSpPr txBox="1"/>
          <p:nvPr/>
        </p:nvSpPr>
        <p:spPr>
          <a:xfrm>
            <a:off x="587829" y="1349829"/>
            <a:ext cx="11114313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大衛差遣臣僕為哈嫩喪父安慰他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10:1-2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此後、亞捫人的王死了、他兒子哈嫩接續他作王。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大衛說、我要照哈嫩的父親拿轄厚待我的恩典厚待哈嫩．於是大衛差遣臣僕、為他喪父安慰他。大衛的臣僕到了亞捫人的境內。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創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19:36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這樣、羅得的兩個女兒、都從他父親懷了孕。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19:37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大女兒生了兒子、給他起名叫摩押、就是現今摩押人的始祖。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19:38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小女兒也生了兒子、給他起名叫便亞米、就是現今亞捫人的始祖。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王說、掃羅家還有人沒有、我要照　神的慈愛恩待他．洗巴對王說、還有約拿單的一個兒子、是瘸腿的。</a:t>
            </a:r>
          </a:p>
        </p:txBody>
      </p:sp>
    </p:spTree>
    <p:extLst>
      <p:ext uri="{BB962C8B-B14F-4D97-AF65-F5344CB8AC3E}">
        <p14:creationId xmlns:p14="http://schemas.microsoft.com/office/powerpoint/2010/main" val="155197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B5D46-2997-6860-2A3E-12369D7D9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3AF1FCC-F92C-2D0A-E2B7-48F8974F1FE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10F8C23-2995-3E8A-E10A-29C728B25CD0}"/>
              </a:ext>
            </a:extLst>
          </p:cNvPr>
          <p:cNvSpPr txBox="1"/>
          <p:nvPr/>
        </p:nvSpPr>
        <p:spPr>
          <a:xfrm>
            <a:off x="587829" y="1349829"/>
            <a:ext cx="1111431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士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亞捫人又渡過約但河去攻打猶大和便雅憫、並以法蓮族．以色列人就甚覺窘迫。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上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11:1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亞捫人的王拿轄上來、對著基列雅比安營．雅比眾人對拿轄說、你與我們立約、我們就服事你。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11:2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亞捫人拿轄說、你們若由我剜出你們各人的右眼、以此凌辱以色列眾人、我就與你們立約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11:11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第二日、掃羅將百姓分為三隊、在晨更的時候入了亞捫人的營、擊殺他們直到太陽近午、剩下的人都逃散、沒有二人同在一處的。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10:2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大衛說、我要照哈嫩的父親拿轄厚待我的恩典厚待哈嫩．於是大衛差遣臣僕、為他喪父安慰他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0521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94268-B4F5-BBEF-06A5-E3A28A892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67B54AED-7D4C-FA64-DF74-04A39676283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A09897A-EB68-3EEF-D25D-482AA69693B1}"/>
              </a:ext>
            </a:extLst>
          </p:cNvPr>
          <p:cNvSpPr txBox="1"/>
          <p:nvPr/>
        </p:nvSpPr>
        <p:spPr>
          <a:xfrm>
            <a:off x="631371" y="827315"/>
            <a:ext cx="1107077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哈嫩不領情反倒羞辱大衛的臣僕（撒下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10:3-5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但亞捫人的首領對他們的主哈嫩說、大衛差人來安慰你、你想他是尊敬你父親麼．他差臣僕來不是詳察窺探、要傾覆這城麼。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哈嫩便將大衛臣僕的鬍鬚剃去一半．又割斷他們下半截的衣服、使他們露出下體、打發他們回去。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有人告訴大衛他就差人去迎接他們、因為他們甚覺羞恥、告訴他們說、可以住在耶利哥、等到鬍鬚長起再回來。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賽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50:6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人打我的背、我任他打．人拔我腮頰的鬍鬚、我由他拔．人辱我吐我、我並不掩面。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結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16:36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主耶和華如此說、因你的污穢傾洩了、你與你所愛的行淫露出下體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034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D2702-77D8-B663-1981-EFC0F9442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4B13CC04-595F-D0B2-A99B-000577743DF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168B5FB3-C212-5D9C-5020-D2CC091274F4}"/>
              </a:ext>
            </a:extLst>
          </p:cNvPr>
          <p:cNvSpPr txBox="1"/>
          <p:nvPr/>
        </p:nvSpPr>
        <p:spPr>
          <a:xfrm>
            <a:off x="587829" y="1349829"/>
            <a:ext cx="11114313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亞捫人花重金雇傭戰車和馬兵與大衛交戰（撒下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6:6-8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CN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亞捫人知道大衛憎惡他們、就打發人去、招募伯利合的亞蘭人、和瑣巴的亞蘭人、步兵二萬、與瑪迦王的人一千、陀伯人一萬二千。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大衛聽見了、就差派約押統帶勇猛的全軍出去。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亞捫人出來在城門前擺陣．瑣巴與利合的亞蘭人、陀伯人、並瑪迦人、另在郊野擺陣。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代上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19:6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亞捫人知道大衛憎惡他們、哈嫩和亞捫人就打發人、拿一千他連得銀子、從米所波大米、亞蘭瑪迦、瑣巴、雇戰車和馬兵。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19:7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於是雇了三萬二千輛戰車和瑪迦王並他的軍兵．他們來安營在米底巴前。亞捫人也從他們的城裡出來、聚集交戰。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230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0C2D0-C0A8-C1E0-E413-E0695159B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3BD732E1-DF4C-B1B9-0B75-A80E1C0E974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D2F9A0C-6977-41C8-A585-65B1D1EC07B3}"/>
              </a:ext>
            </a:extLst>
          </p:cNvPr>
          <p:cNvSpPr txBox="1"/>
          <p:nvPr/>
        </p:nvSpPr>
        <p:spPr>
          <a:xfrm>
            <a:off x="587829" y="1349829"/>
            <a:ext cx="11114313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約押率隊出戰（撒下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10:9-12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約押看見敵人在他前後擺陣、就從以色列軍中挑選精兵、使他們對著亞蘭人擺陣。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其餘的兵交與他兄弟亞比篩、對著亞捫人擺陣。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約押對亞比篩說、亞蘭人若強過我、你就來幫助我、亞捫人若強過你、我就去幫助你。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我們都當剛強、為本國的民和　神的城邑作大丈夫．願耶和華憑他的意旨而行。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17:45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大衛對非利士人說、你來攻擊我、是靠著刀槍和銅戟．我來攻擊你、是靠著萬軍之耶和華的名、就是你所怒罵帶領以色列軍隊的　神。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17:46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今日耶和華必將你交在我手裡．我必殺你、斬你的頭．又將非利士軍兵的屍首、給空中的飛鳥地上的野獸喫．使普天下的人都知道以色列中有　神．</a:t>
            </a:r>
          </a:p>
        </p:txBody>
      </p:sp>
    </p:spTree>
    <p:extLst>
      <p:ext uri="{BB962C8B-B14F-4D97-AF65-F5344CB8AC3E}">
        <p14:creationId xmlns:p14="http://schemas.microsoft.com/office/powerpoint/2010/main" val="13346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6ADAD5-6BA3-CC78-A3C8-259DC814E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670807B-EA19-4EBC-4CDE-96725C57F7D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10B4E5C-2D1B-C6B0-70D6-7AF08A913031}"/>
              </a:ext>
            </a:extLst>
          </p:cNvPr>
          <p:cNvSpPr txBox="1"/>
          <p:nvPr/>
        </p:nvSpPr>
        <p:spPr>
          <a:xfrm>
            <a:off x="293914" y="1208313"/>
            <a:ext cx="1160417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約押和亞比篩打敗亞捫人和雇傭軍（撒下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10:13-14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於是約押和跟隨他的人、前進攻打亞蘭人．亞蘭人在約押面前逃跑。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亞捫人見亞蘭人逃跑、他們也在亞比篩面前逃跑進城。約押就離開亞捫人那裡、回耶路撒冷去了。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我們都當剛強、為本國的民和　神的城邑作大丈夫．願耶和華憑他的意旨而行。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亞捫人知道大衛憎惡他們、就打發人去、招募伯利合的亞蘭人、和瑣巴的亞蘭人、步兵二萬、與瑪迦王的人一千、陀伯人一萬二千。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代上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19:6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亞捫人知道大衛憎惡他們、哈嫩和亞捫人就打發人、拿一千他連得銀子、從米所波大米、亞蘭瑪迦、瑣巴、雇戰車和馬兵。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601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39921-084A-95C4-65CF-B7FD190AE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290A4E6-7040-D732-52D7-C38ECBD8A2A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BE37CCA-A0D2-4264-35DA-3B15BC3ACF5F}"/>
              </a:ext>
            </a:extLst>
          </p:cNvPr>
          <p:cNvSpPr txBox="1"/>
          <p:nvPr/>
        </p:nvSpPr>
        <p:spPr>
          <a:xfrm>
            <a:off x="587829" y="1349829"/>
            <a:ext cx="11114313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大衛親自率隊完勝亞蘭人（撒下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10:15-19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亞蘭人見自己被以色列人打敗、就又聚集。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哈大底謝差遣人、將大河那邊的亞蘭人調來．他們到了希蘭、哈大底謝的將軍朔法率領他們。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有人告訴大衛、他就聚集以色列眾人、過約但河來到希蘭。亞蘭人迎著大衛擺陣、與他打仗。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亞蘭人在以色列人面前逃跑．大衛殺了亞蘭七百輛戰車的人、四萬馬兵、又殺了亞蘭的將軍朔法。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屬哈大底謝的諸王、見自己被以色列人打敗、就與以色列人和好、歸服他們。於是亞蘭人、不敢再幫助亞捫人了。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代上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19:18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亞蘭人在以色列人面前逃跑．大衛殺了亞蘭七千輛戰車的人、四萬步兵．又殺了亞蘭的將軍朔法。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653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2183</Words>
  <Application>Microsoft Office PowerPoint</Application>
  <PresentationFormat>宽屏</PresentationFormat>
  <Paragraphs>67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17" baseType="lpstr">
      <vt:lpstr>KaiTi</vt:lpstr>
      <vt:lpstr>Aptos</vt:lpstr>
      <vt:lpstr>Aptos Display</vt:lpstr>
      <vt:lpstr>Arial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2026-04-13T12:22:21Z</dcterms:created>
  <dcterms:modified xsi:type="dcterms:W3CDTF">2026-04-14T16:04:34Z</dcterms:modified>
</cp:coreProperties>
</file>