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 id="258" r:id="rId3"/>
    <p:sldId id="264" r:id="rId4"/>
    <p:sldId id="267" r:id="rId5"/>
    <p:sldId id="266" r:id="rId6"/>
    <p:sldId id="269" r:id="rId7"/>
    <p:sldId id="268" r:id="rId8"/>
    <p:sldId id="265" r:id="rId9"/>
    <p:sldId id="272" r:id="rId10"/>
    <p:sldId id="27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5EFCBC-0DB8-42DC-825F-E5BDE62A9130}" v="29" dt="2026-03-25T01:39:16.9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9" d="100"/>
          <a:sy n="59" d="100"/>
        </p:scale>
        <p:origin x="96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anping Guo" userId="214695277e21a7f1" providerId="LiveId" clId="{8EFB3D24-EF47-42BB-AE3B-F3F76E633C0A}"/>
    <pc:docChg chg="undo custSel addSld delSld modSld">
      <pc:chgData name="Jianping Guo" userId="214695277e21a7f1" providerId="LiveId" clId="{8EFB3D24-EF47-42BB-AE3B-F3F76E633C0A}" dt="2026-03-25T02:01:46.345" v="796" actId="2696"/>
      <pc:docMkLst>
        <pc:docMk/>
      </pc:docMkLst>
      <pc:sldChg chg="modSp mod">
        <pc:chgData name="Jianping Guo" userId="214695277e21a7f1" providerId="LiveId" clId="{8EFB3D24-EF47-42BB-AE3B-F3F76E633C0A}" dt="2026-03-25T01:16:49.028" v="761" actId="21"/>
        <pc:sldMkLst>
          <pc:docMk/>
          <pc:sldMk cId="4142787243" sldId="258"/>
        </pc:sldMkLst>
        <pc:spChg chg="mod">
          <ac:chgData name="Jianping Guo" userId="214695277e21a7f1" providerId="LiveId" clId="{8EFB3D24-EF47-42BB-AE3B-F3F76E633C0A}" dt="2026-03-25T01:16:49.028" v="761" actId="21"/>
          <ac:spMkLst>
            <pc:docMk/>
            <pc:sldMk cId="4142787243" sldId="258"/>
            <ac:spMk id="5" creationId="{0350B07A-4672-DA39-B7FA-DA8661899504}"/>
          </ac:spMkLst>
        </pc:spChg>
      </pc:sldChg>
      <pc:sldChg chg="modSp mod modAnim">
        <pc:chgData name="Jianping Guo" userId="214695277e21a7f1" providerId="LiveId" clId="{8EFB3D24-EF47-42BB-AE3B-F3F76E633C0A}" dt="2026-03-25T01:19:46.443" v="762"/>
        <pc:sldMkLst>
          <pc:docMk/>
          <pc:sldMk cId="2051779663" sldId="264"/>
        </pc:sldMkLst>
        <pc:spChg chg="mod">
          <ac:chgData name="Jianping Guo" userId="214695277e21a7f1" providerId="LiveId" clId="{8EFB3D24-EF47-42BB-AE3B-F3F76E633C0A}" dt="2026-03-23T02:21:31.199" v="364" actId="1076"/>
          <ac:spMkLst>
            <pc:docMk/>
            <pc:sldMk cId="2051779663" sldId="264"/>
            <ac:spMk id="5" creationId="{7433F3AE-A10E-A861-73CC-C40FD2AB9B19}"/>
          </ac:spMkLst>
        </pc:spChg>
      </pc:sldChg>
      <pc:sldChg chg="modSp mod modAnim">
        <pc:chgData name="Jianping Guo" userId="214695277e21a7f1" providerId="LiveId" clId="{8EFB3D24-EF47-42BB-AE3B-F3F76E633C0A}" dt="2026-03-25T01:39:16.916" v="786"/>
        <pc:sldMkLst>
          <pc:docMk/>
          <pc:sldMk cId="1081018051" sldId="265"/>
        </pc:sldMkLst>
        <pc:spChg chg="mod">
          <ac:chgData name="Jianping Guo" userId="214695277e21a7f1" providerId="LiveId" clId="{8EFB3D24-EF47-42BB-AE3B-F3F76E633C0A}" dt="2026-03-23T03:20:57.390" v="649" actId="207"/>
          <ac:spMkLst>
            <pc:docMk/>
            <pc:sldMk cId="1081018051" sldId="265"/>
            <ac:spMk id="5" creationId="{1CFB3A86-D885-238A-D984-CC7F7E8F8E53}"/>
          </ac:spMkLst>
        </pc:spChg>
      </pc:sldChg>
      <pc:sldChg chg="modSp add mod">
        <pc:chgData name="Jianping Guo" userId="214695277e21a7f1" providerId="LiveId" clId="{8EFB3D24-EF47-42BB-AE3B-F3F76E633C0A}" dt="2026-03-23T02:37:02.180" v="518" actId="404"/>
        <pc:sldMkLst>
          <pc:docMk/>
          <pc:sldMk cId="3176158122" sldId="266"/>
        </pc:sldMkLst>
        <pc:spChg chg="mod">
          <ac:chgData name="Jianping Guo" userId="214695277e21a7f1" providerId="LiveId" clId="{8EFB3D24-EF47-42BB-AE3B-F3F76E633C0A}" dt="2026-03-23T02:37:02.180" v="518" actId="404"/>
          <ac:spMkLst>
            <pc:docMk/>
            <pc:sldMk cId="3176158122" sldId="266"/>
            <ac:spMk id="5" creationId="{BE23EFA7-80E8-E38A-3403-03B0234EDC42}"/>
          </ac:spMkLst>
        </pc:spChg>
      </pc:sldChg>
      <pc:sldChg chg="modSp add mod modAnim">
        <pc:chgData name="Jianping Guo" userId="214695277e21a7f1" providerId="LiveId" clId="{8EFB3D24-EF47-42BB-AE3B-F3F76E633C0A}" dt="2026-03-25T01:29:58.283" v="763"/>
        <pc:sldMkLst>
          <pc:docMk/>
          <pc:sldMk cId="2887444984" sldId="267"/>
        </pc:sldMkLst>
        <pc:spChg chg="mod">
          <ac:chgData name="Jianping Guo" userId="214695277e21a7f1" providerId="LiveId" clId="{8EFB3D24-EF47-42BB-AE3B-F3F76E633C0A}" dt="2026-03-23T02:34:23.971" v="493" actId="207"/>
          <ac:spMkLst>
            <pc:docMk/>
            <pc:sldMk cId="2887444984" sldId="267"/>
            <ac:spMk id="5" creationId="{480BAECC-D2A6-384D-1884-C4AA656B3B76}"/>
          </ac:spMkLst>
        </pc:spChg>
      </pc:sldChg>
      <pc:sldChg chg="modSp add mod">
        <pc:chgData name="Jianping Guo" userId="214695277e21a7f1" providerId="LiveId" clId="{8EFB3D24-EF47-42BB-AE3B-F3F76E633C0A}" dt="2026-03-25T01:37:50.097" v="785" actId="404"/>
        <pc:sldMkLst>
          <pc:docMk/>
          <pc:sldMk cId="1948968316" sldId="268"/>
        </pc:sldMkLst>
        <pc:spChg chg="mod">
          <ac:chgData name="Jianping Guo" userId="214695277e21a7f1" providerId="LiveId" clId="{8EFB3D24-EF47-42BB-AE3B-F3F76E633C0A}" dt="2026-03-25T01:37:50.097" v="785" actId="404"/>
          <ac:spMkLst>
            <pc:docMk/>
            <pc:sldMk cId="1948968316" sldId="268"/>
            <ac:spMk id="5" creationId="{F8E3130B-1161-D9DB-1709-A60A84C3AEEA}"/>
          </ac:spMkLst>
        </pc:spChg>
      </pc:sldChg>
      <pc:sldChg chg="modSp add mod">
        <pc:chgData name="Jianping Guo" userId="214695277e21a7f1" providerId="LiveId" clId="{8EFB3D24-EF47-42BB-AE3B-F3F76E633C0A}" dt="2026-03-23T02:46:33.992" v="555" actId="14100"/>
        <pc:sldMkLst>
          <pc:docMk/>
          <pc:sldMk cId="321609693" sldId="269"/>
        </pc:sldMkLst>
        <pc:spChg chg="mod">
          <ac:chgData name="Jianping Guo" userId="214695277e21a7f1" providerId="LiveId" clId="{8EFB3D24-EF47-42BB-AE3B-F3F76E633C0A}" dt="2026-03-23T02:46:33.992" v="555" actId="14100"/>
          <ac:spMkLst>
            <pc:docMk/>
            <pc:sldMk cId="321609693" sldId="269"/>
            <ac:spMk id="5" creationId="{54C3CD61-0492-3F35-3A05-5BBA71F3C8E3}"/>
          </ac:spMkLst>
        </pc:spChg>
      </pc:sldChg>
      <pc:sldChg chg="add del">
        <pc:chgData name="Jianping Guo" userId="214695277e21a7f1" providerId="LiveId" clId="{8EFB3D24-EF47-42BB-AE3B-F3F76E633C0A}" dt="2026-03-25T02:01:46.345" v="796" actId="2696"/>
        <pc:sldMkLst>
          <pc:docMk/>
          <pc:sldMk cId="1515768651" sldId="270"/>
        </pc:sldMkLst>
      </pc:sldChg>
      <pc:sldChg chg="modSp add mod">
        <pc:chgData name="Jianping Guo" userId="214695277e21a7f1" providerId="LiveId" clId="{8EFB3D24-EF47-42BB-AE3B-F3F76E633C0A}" dt="2026-03-25T01:41:21.908" v="795"/>
        <pc:sldMkLst>
          <pc:docMk/>
          <pc:sldMk cId="1125708716" sldId="271"/>
        </pc:sldMkLst>
        <pc:spChg chg="mod">
          <ac:chgData name="Jianping Guo" userId="214695277e21a7f1" providerId="LiveId" clId="{8EFB3D24-EF47-42BB-AE3B-F3F76E633C0A}" dt="2026-03-25T01:41:21.908" v="795"/>
          <ac:spMkLst>
            <pc:docMk/>
            <pc:sldMk cId="1125708716" sldId="271"/>
            <ac:spMk id="5" creationId="{3F57EC41-CA20-93F6-E635-E0DB4FD751FF}"/>
          </ac:spMkLst>
        </pc:spChg>
      </pc:sldChg>
      <pc:sldChg chg="modSp add mod">
        <pc:chgData name="Jianping Guo" userId="214695277e21a7f1" providerId="LiveId" clId="{8EFB3D24-EF47-42BB-AE3B-F3F76E633C0A}" dt="2026-03-23T03:39:02.894" v="705" actId="20577"/>
        <pc:sldMkLst>
          <pc:docMk/>
          <pc:sldMk cId="2959559722" sldId="272"/>
        </pc:sldMkLst>
        <pc:spChg chg="mod">
          <ac:chgData name="Jianping Guo" userId="214695277e21a7f1" providerId="LiveId" clId="{8EFB3D24-EF47-42BB-AE3B-F3F76E633C0A}" dt="2026-03-23T03:39:02.894" v="705" actId="20577"/>
          <ac:spMkLst>
            <pc:docMk/>
            <pc:sldMk cId="2959559722" sldId="272"/>
            <ac:spMk id="5" creationId="{07C84818-2B19-1117-E40C-1AD7C1E03AE2}"/>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A9624BC-61CA-DC99-6C17-A93CA7E51B9F}"/>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CA"/>
          </a:p>
        </p:txBody>
      </p:sp>
      <p:sp>
        <p:nvSpPr>
          <p:cNvPr id="3" name="副标题 2">
            <a:extLst>
              <a:ext uri="{FF2B5EF4-FFF2-40B4-BE49-F238E27FC236}">
                <a16:creationId xmlns:a16="http://schemas.microsoft.com/office/drawing/2014/main" id="{8C357A70-4C2E-E759-3FB7-8462045486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CA"/>
          </a:p>
        </p:txBody>
      </p:sp>
      <p:sp>
        <p:nvSpPr>
          <p:cNvPr id="4" name="日期占位符 3">
            <a:extLst>
              <a:ext uri="{FF2B5EF4-FFF2-40B4-BE49-F238E27FC236}">
                <a16:creationId xmlns:a16="http://schemas.microsoft.com/office/drawing/2014/main" id="{A3477E4E-4E27-564B-E461-FDFB016A865D}"/>
              </a:ext>
            </a:extLst>
          </p:cNvPr>
          <p:cNvSpPr>
            <a:spLocks noGrp="1"/>
          </p:cNvSpPr>
          <p:nvPr>
            <p:ph type="dt" sz="half" idx="10"/>
          </p:nvPr>
        </p:nvSpPr>
        <p:spPr/>
        <p:txBody>
          <a:bodyPr/>
          <a:lstStyle/>
          <a:p>
            <a:fld id="{B29ABACC-F8A7-4135-B66C-C0BB1ED82DB2}" type="datetimeFigureOut">
              <a:rPr lang="en-CA" smtClean="0"/>
              <a:t>2026-03-24</a:t>
            </a:fld>
            <a:endParaRPr lang="en-CA"/>
          </a:p>
        </p:txBody>
      </p:sp>
      <p:sp>
        <p:nvSpPr>
          <p:cNvPr id="5" name="页脚占位符 4">
            <a:extLst>
              <a:ext uri="{FF2B5EF4-FFF2-40B4-BE49-F238E27FC236}">
                <a16:creationId xmlns:a16="http://schemas.microsoft.com/office/drawing/2014/main" id="{C8624AAA-A871-C2B6-DDE9-C502AD5B40F8}"/>
              </a:ext>
            </a:extLst>
          </p:cNvPr>
          <p:cNvSpPr>
            <a:spLocks noGrp="1"/>
          </p:cNvSpPr>
          <p:nvPr>
            <p:ph type="ftr" sz="quarter" idx="11"/>
          </p:nvPr>
        </p:nvSpPr>
        <p:spPr/>
        <p:txBody>
          <a:bodyPr/>
          <a:lstStyle/>
          <a:p>
            <a:endParaRPr lang="en-CA"/>
          </a:p>
        </p:txBody>
      </p:sp>
      <p:sp>
        <p:nvSpPr>
          <p:cNvPr id="6" name="灯片编号占位符 5">
            <a:extLst>
              <a:ext uri="{FF2B5EF4-FFF2-40B4-BE49-F238E27FC236}">
                <a16:creationId xmlns:a16="http://schemas.microsoft.com/office/drawing/2014/main" id="{F4573FCB-E9FE-2855-72D1-FA8D38EEB79B}"/>
              </a:ext>
            </a:extLst>
          </p:cNvPr>
          <p:cNvSpPr>
            <a:spLocks noGrp="1"/>
          </p:cNvSpPr>
          <p:nvPr>
            <p:ph type="sldNum" sz="quarter" idx="12"/>
          </p:nvPr>
        </p:nvSpPr>
        <p:spPr/>
        <p:txBody>
          <a:bodyPr/>
          <a:lstStyle/>
          <a:p>
            <a:fld id="{47606E26-A867-4384-B62B-858B64720DEF}" type="slidenum">
              <a:rPr lang="en-CA" smtClean="0"/>
              <a:t>‹#›</a:t>
            </a:fld>
            <a:endParaRPr lang="en-CA"/>
          </a:p>
        </p:txBody>
      </p:sp>
    </p:spTree>
    <p:extLst>
      <p:ext uri="{BB962C8B-B14F-4D97-AF65-F5344CB8AC3E}">
        <p14:creationId xmlns:p14="http://schemas.microsoft.com/office/powerpoint/2010/main" val="1846385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D7C0C56-C66E-1AC0-E7F2-738A5FD91B8E}"/>
              </a:ext>
            </a:extLst>
          </p:cNvPr>
          <p:cNvSpPr>
            <a:spLocks noGrp="1"/>
          </p:cNvSpPr>
          <p:nvPr>
            <p:ph type="title"/>
          </p:nvPr>
        </p:nvSpPr>
        <p:spPr/>
        <p:txBody>
          <a:bodyPr/>
          <a:lstStyle/>
          <a:p>
            <a:r>
              <a:rPr lang="zh-CN" altLang="en-US"/>
              <a:t>单击此处编辑母版标题样式</a:t>
            </a:r>
            <a:endParaRPr lang="en-CA"/>
          </a:p>
        </p:txBody>
      </p:sp>
      <p:sp>
        <p:nvSpPr>
          <p:cNvPr id="3" name="竖排文字占位符 2">
            <a:extLst>
              <a:ext uri="{FF2B5EF4-FFF2-40B4-BE49-F238E27FC236}">
                <a16:creationId xmlns:a16="http://schemas.microsoft.com/office/drawing/2014/main" id="{84AD1B55-D50F-5DBB-3A14-5FB3B816C436}"/>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CA"/>
          </a:p>
        </p:txBody>
      </p:sp>
      <p:sp>
        <p:nvSpPr>
          <p:cNvPr id="4" name="日期占位符 3">
            <a:extLst>
              <a:ext uri="{FF2B5EF4-FFF2-40B4-BE49-F238E27FC236}">
                <a16:creationId xmlns:a16="http://schemas.microsoft.com/office/drawing/2014/main" id="{17119548-975D-0F5B-92DD-10CF34F4409A}"/>
              </a:ext>
            </a:extLst>
          </p:cNvPr>
          <p:cNvSpPr>
            <a:spLocks noGrp="1"/>
          </p:cNvSpPr>
          <p:nvPr>
            <p:ph type="dt" sz="half" idx="10"/>
          </p:nvPr>
        </p:nvSpPr>
        <p:spPr/>
        <p:txBody>
          <a:bodyPr/>
          <a:lstStyle/>
          <a:p>
            <a:fld id="{B29ABACC-F8A7-4135-B66C-C0BB1ED82DB2}" type="datetimeFigureOut">
              <a:rPr lang="en-CA" smtClean="0"/>
              <a:t>2026-03-24</a:t>
            </a:fld>
            <a:endParaRPr lang="en-CA"/>
          </a:p>
        </p:txBody>
      </p:sp>
      <p:sp>
        <p:nvSpPr>
          <p:cNvPr id="5" name="页脚占位符 4">
            <a:extLst>
              <a:ext uri="{FF2B5EF4-FFF2-40B4-BE49-F238E27FC236}">
                <a16:creationId xmlns:a16="http://schemas.microsoft.com/office/drawing/2014/main" id="{374EB646-16E5-8D82-A8B3-213D13E689DE}"/>
              </a:ext>
            </a:extLst>
          </p:cNvPr>
          <p:cNvSpPr>
            <a:spLocks noGrp="1"/>
          </p:cNvSpPr>
          <p:nvPr>
            <p:ph type="ftr" sz="quarter" idx="11"/>
          </p:nvPr>
        </p:nvSpPr>
        <p:spPr/>
        <p:txBody>
          <a:bodyPr/>
          <a:lstStyle/>
          <a:p>
            <a:endParaRPr lang="en-CA"/>
          </a:p>
        </p:txBody>
      </p:sp>
      <p:sp>
        <p:nvSpPr>
          <p:cNvPr id="6" name="灯片编号占位符 5">
            <a:extLst>
              <a:ext uri="{FF2B5EF4-FFF2-40B4-BE49-F238E27FC236}">
                <a16:creationId xmlns:a16="http://schemas.microsoft.com/office/drawing/2014/main" id="{5FCC0FC6-DD30-DFB7-B8A9-749160F28C17}"/>
              </a:ext>
            </a:extLst>
          </p:cNvPr>
          <p:cNvSpPr>
            <a:spLocks noGrp="1"/>
          </p:cNvSpPr>
          <p:nvPr>
            <p:ph type="sldNum" sz="quarter" idx="12"/>
          </p:nvPr>
        </p:nvSpPr>
        <p:spPr/>
        <p:txBody>
          <a:bodyPr/>
          <a:lstStyle/>
          <a:p>
            <a:fld id="{47606E26-A867-4384-B62B-858B64720DEF}" type="slidenum">
              <a:rPr lang="en-CA" smtClean="0"/>
              <a:t>‹#›</a:t>
            </a:fld>
            <a:endParaRPr lang="en-CA"/>
          </a:p>
        </p:txBody>
      </p:sp>
    </p:spTree>
    <p:extLst>
      <p:ext uri="{BB962C8B-B14F-4D97-AF65-F5344CB8AC3E}">
        <p14:creationId xmlns:p14="http://schemas.microsoft.com/office/powerpoint/2010/main" val="3946908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538F5846-D2BD-47BC-88B8-1AD6A5A581E2}"/>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CA"/>
          </a:p>
        </p:txBody>
      </p:sp>
      <p:sp>
        <p:nvSpPr>
          <p:cNvPr id="3" name="竖排文字占位符 2">
            <a:extLst>
              <a:ext uri="{FF2B5EF4-FFF2-40B4-BE49-F238E27FC236}">
                <a16:creationId xmlns:a16="http://schemas.microsoft.com/office/drawing/2014/main" id="{DD8B70D6-7F44-0EFE-2AD6-BCDD4C48EE23}"/>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CA"/>
          </a:p>
        </p:txBody>
      </p:sp>
      <p:sp>
        <p:nvSpPr>
          <p:cNvPr id="4" name="日期占位符 3">
            <a:extLst>
              <a:ext uri="{FF2B5EF4-FFF2-40B4-BE49-F238E27FC236}">
                <a16:creationId xmlns:a16="http://schemas.microsoft.com/office/drawing/2014/main" id="{522CC702-1BE4-239C-E54C-DFD21B2A3216}"/>
              </a:ext>
            </a:extLst>
          </p:cNvPr>
          <p:cNvSpPr>
            <a:spLocks noGrp="1"/>
          </p:cNvSpPr>
          <p:nvPr>
            <p:ph type="dt" sz="half" idx="10"/>
          </p:nvPr>
        </p:nvSpPr>
        <p:spPr/>
        <p:txBody>
          <a:bodyPr/>
          <a:lstStyle/>
          <a:p>
            <a:fld id="{B29ABACC-F8A7-4135-B66C-C0BB1ED82DB2}" type="datetimeFigureOut">
              <a:rPr lang="en-CA" smtClean="0"/>
              <a:t>2026-03-24</a:t>
            </a:fld>
            <a:endParaRPr lang="en-CA"/>
          </a:p>
        </p:txBody>
      </p:sp>
      <p:sp>
        <p:nvSpPr>
          <p:cNvPr id="5" name="页脚占位符 4">
            <a:extLst>
              <a:ext uri="{FF2B5EF4-FFF2-40B4-BE49-F238E27FC236}">
                <a16:creationId xmlns:a16="http://schemas.microsoft.com/office/drawing/2014/main" id="{8E281208-18EA-A694-2BE7-4433EFA92A0D}"/>
              </a:ext>
            </a:extLst>
          </p:cNvPr>
          <p:cNvSpPr>
            <a:spLocks noGrp="1"/>
          </p:cNvSpPr>
          <p:nvPr>
            <p:ph type="ftr" sz="quarter" idx="11"/>
          </p:nvPr>
        </p:nvSpPr>
        <p:spPr/>
        <p:txBody>
          <a:bodyPr/>
          <a:lstStyle/>
          <a:p>
            <a:endParaRPr lang="en-CA"/>
          </a:p>
        </p:txBody>
      </p:sp>
      <p:sp>
        <p:nvSpPr>
          <p:cNvPr id="6" name="灯片编号占位符 5">
            <a:extLst>
              <a:ext uri="{FF2B5EF4-FFF2-40B4-BE49-F238E27FC236}">
                <a16:creationId xmlns:a16="http://schemas.microsoft.com/office/drawing/2014/main" id="{523596F1-258F-E67F-541F-AC565EE0845E}"/>
              </a:ext>
            </a:extLst>
          </p:cNvPr>
          <p:cNvSpPr>
            <a:spLocks noGrp="1"/>
          </p:cNvSpPr>
          <p:nvPr>
            <p:ph type="sldNum" sz="quarter" idx="12"/>
          </p:nvPr>
        </p:nvSpPr>
        <p:spPr/>
        <p:txBody>
          <a:bodyPr/>
          <a:lstStyle/>
          <a:p>
            <a:fld id="{47606E26-A867-4384-B62B-858B64720DEF}" type="slidenum">
              <a:rPr lang="en-CA" smtClean="0"/>
              <a:t>‹#›</a:t>
            </a:fld>
            <a:endParaRPr lang="en-CA"/>
          </a:p>
        </p:txBody>
      </p:sp>
    </p:spTree>
    <p:extLst>
      <p:ext uri="{BB962C8B-B14F-4D97-AF65-F5344CB8AC3E}">
        <p14:creationId xmlns:p14="http://schemas.microsoft.com/office/powerpoint/2010/main" val="1593235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ED3DE84-36F8-1B82-574E-1E86527E868E}"/>
              </a:ext>
            </a:extLst>
          </p:cNvPr>
          <p:cNvSpPr>
            <a:spLocks noGrp="1"/>
          </p:cNvSpPr>
          <p:nvPr>
            <p:ph type="title"/>
          </p:nvPr>
        </p:nvSpPr>
        <p:spPr/>
        <p:txBody>
          <a:bodyPr/>
          <a:lstStyle/>
          <a:p>
            <a:r>
              <a:rPr lang="zh-CN" altLang="en-US"/>
              <a:t>单击此处编辑母版标题样式</a:t>
            </a:r>
            <a:endParaRPr lang="en-CA"/>
          </a:p>
        </p:txBody>
      </p:sp>
      <p:sp>
        <p:nvSpPr>
          <p:cNvPr id="3" name="内容占位符 2">
            <a:extLst>
              <a:ext uri="{FF2B5EF4-FFF2-40B4-BE49-F238E27FC236}">
                <a16:creationId xmlns:a16="http://schemas.microsoft.com/office/drawing/2014/main" id="{4848EDE6-6C51-2E60-45C3-FBCF42D9F57F}"/>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CA"/>
          </a:p>
        </p:txBody>
      </p:sp>
      <p:sp>
        <p:nvSpPr>
          <p:cNvPr id="4" name="日期占位符 3">
            <a:extLst>
              <a:ext uri="{FF2B5EF4-FFF2-40B4-BE49-F238E27FC236}">
                <a16:creationId xmlns:a16="http://schemas.microsoft.com/office/drawing/2014/main" id="{5FD2312C-A0DB-6767-E1FB-25CC331241F5}"/>
              </a:ext>
            </a:extLst>
          </p:cNvPr>
          <p:cNvSpPr>
            <a:spLocks noGrp="1"/>
          </p:cNvSpPr>
          <p:nvPr>
            <p:ph type="dt" sz="half" idx="10"/>
          </p:nvPr>
        </p:nvSpPr>
        <p:spPr/>
        <p:txBody>
          <a:bodyPr/>
          <a:lstStyle/>
          <a:p>
            <a:fld id="{B29ABACC-F8A7-4135-B66C-C0BB1ED82DB2}" type="datetimeFigureOut">
              <a:rPr lang="en-CA" smtClean="0"/>
              <a:t>2026-03-24</a:t>
            </a:fld>
            <a:endParaRPr lang="en-CA"/>
          </a:p>
        </p:txBody>
      </p:sp>
      <p:sp>
        <p:nvSpPr>
          <p:cNvPr id="5" name="页脚占位符 4">
            <a:extLst>
              <a:ext uri="{FF2B5EF4-FFF2-40B4-BE49-F238E27FC236}">
                <a16:creationId xmlns:a16="http://schemas.microsoft.com/office/drawing/2014/main" id="{08B06088-B54C-ADE8-A7B6-1A00492BF710}"/>
              </a:ext>
            </a:extLst>
          </p:cNvPr>
          <p:cNvSpPr>
            <a:spLocks noGrp="1"/>
          </p:cNvSpPr>
          <p:nvPr>
            <p:ph type="ftr" sz="quarter" idx="11"/>
          </p:nvPr>
        </p:nvSpPr>
        <p:spPr/>
        <p:txBody>
          <a:bodyPr/>
          <a:lstStyle/>
          <a:p>
            <a:endParaRPr lang="en-CA"/>
          </a:p>
        </p:txBody>
      </p:sp>
      <p:sp>
        <p:nvSpPr>
          <p:cNvPr id="6" name="灯片编号占位符 5">
            <a:extLst>
              <a:ext uri="{FF2B5EF4-FFF2-40B4-BE49-F238E27FC236}">
                <a16:creationId xmlns:a16="http://schemas.microsoft.com/office/drawing/2014/main" id="{552482E3-BE7D-C194-9272-2D4C1B0B6829}"/>
              </a:ext>
            </a:extLst>
          </p:cNvPr>
          <p:cNvSpPr>
            <a:spLocks noGrp="1"/>
          </p:cNvSpPr>
          <p:nvPr>
            <p:ph type="sldNum" sz="quarter" idx="12"/>
          </p:nvPr>
        </p:nvSpPr>
        <p:spPr/>
        <p:txBody>
          <a:bodyPr/>
          <a:lstStyle/>
          <a:p>
            <a:fld id="{47606E26-A867-4384-B62B-858B64720DEF}" type="slidenum">
              <a:rPr lang="en-CA" smtClean="0"/>
              <a:t>‹#›</a:t>
            </a:fld>
            <a:endParaRPr lang="en-CA"/>
          </a:p>
        </p:txBody>
      </p:sp>
    </p:spTree>
    <p:extLst>
      <p:ext uri="{BB962C8B-B14F-4D97-AF65-F5344CB8AC3E}">
        <p14:creationId xmlns:p14="http://schemas.microsoft.com/office/powerpoint/2010/main" val="717377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EE57C34-9690-5ADF-64D2-47533B8DBC4C}"/>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CA"/>
          </a:p>
        </p:txBody>
      </p:sp>
      <p:sp>
        <p:nvSpPr>
          <p:cNvPr id="3" name="文本占位符 2">
            <a:extLst>
              <a:ext uri="{FF2B5EF4-FFF2-40B4-BE49-F238E27FC236}">
                <a16:creationId xmlns:a16="http://schemas.microsoft.com/office/drawing/2014/main" id="{07B44ED1-F3A9-B83D-760D-0E453B8139D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0FCAA946-2779-C96D-389A-7D73450B88D4}"/>
              </a:ext>
            </a:extLst>
          </p:cNvPr>
          <p:cNvSpPr>
            <a:spLocks noGrp="1"/>
          </p:cNvSpPr>
          <p:nvPr>
            <p:ph type="dt" sz="half" idx="10"/>
          </p:nvPr>
        </p:nvSpPr>
        <p:spPr/>
        <p:txBody>
          <a:bodyPr/>
          <a:lstStyle/>
          <a:p>
            <a:fld id="{B29ABACC-F8A7-4135-B66C-C0BB1ED82DB2}" type="datetimeFigureOut">
              <a:rPr lang="en-CA" smtClean="0"/>
              <a:t>2026-03-24</a:t>
            </a:fld>
            <a:endParaRPr lang="en-CA"/>
          </a:p>
        </p:txBody>
      </p:sp>
      <p:sp>
        <p:nvSpPr>
          <p:cNvPr id="5" name="页脚占位符 4">
            <a:extLst>
              <a:ext uri="{FF2B5EF4-FFF2-40B4-BE49-F238E27FC236}">
                <a16:creationId xmlns:a16="http://schemas.microsoft.com/office/drawing/2014/main" id="{74707535-873E-3A23-EBD1-99BCF9635280}"/>
              </a:ext>
            </a:extLst>
          </p:cNvPr>
          <p:cNvSpPr>
            <a:spLocks noGrp="1"/>
          </p:cNvSpPr>
          <p:nvPr>
            <p:ph type="ftr" sz="quarter" idx="11"/>
          </p:nvPr>
        </p:nvSpPr>
        <p:spPr/>
        <p:txBody>
          <a:bodyPr/>
          <a:lstStyle/>
          <a:p>
            <a:endParaRPr lang="en-CA"/>
          </a:p>
        </p:txBody>
      </p:sp>
      <p:sp>
        <p:nvSpPr>
          <p:cNvPr id="6" name="灯片编号占位符 5">
            <a:extLst>
              <a:ext uri="{FF2B5EF4-FFF2-40B4-BE49-F238E27FC236}">
                <a16:creationId xmlns:a16="http://schemas.microsoft.com/office/drawing/2014/main" id="{276505B6-2C20-DD91-6136-0ACA1C3AA44C}"/>
              </a:ext>
            </a:extLst>
          </p:cNvPr>
          <p:cNvSpPr>
            <a:spLocks noGrp="1"/>
          </p:cNvSpPr>
          <p:nvPr>
            <p:ph type="sldNum" sz="quarter" idx="12"/>
          </p:nvPr>
        </p:nvSpPr>
        <p:spPr/>
        <p:txBody>
          <a:bodyPr/>
          <a:lstStyle/>
          <a:p>
            <a:fld id="{47606E26-A867-4384-B62B-858B64720DEF}" type="slidenum">
              <a:rPr lang="en-CA" smtClean="0"/>
              <a:t>‹#›</a:t>
            </a:fld>
            <a:endParaRPr lang="en-CA"/>
          </a:p>
        </p:txBody>
      </p:sp>
    </p:spTree>
    <p:extLst>
      <p:ext uri="{BB962C8B-B14F-4D97-AF65-F5344CB8AC3E}">
        <p14:creationId xmlns:p14="http://schemas.microsoft.com/office/powerpoint/2010/main" val="133096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7CDBD1A-8B74-D79F-D262-B02A6E3BEFFE}"/>
              </a:ext>
            </a:extLst>
          </p:cNvPr>
          <p:cNvSpPr>
            <a:spLocks noGrp="1"/>
          </p:cNvSpPr>
          <p:nvPr>
            <p:ph type="title"/>
          </p:nvPr>
        </p:nvSpPr>
        <p:spPr/>
        <p:txBody>
          <a:bodyPr/>
          <a:lstStyle/>
          <a:p>
            <a:r>
              <a:rPr lang="zh-CN" altLang="en-US"/>
              <a:t>单击此处编辑母版标题样式</a:t>
            </a:r>
            <a:endParaRPr lang="en-CA"/>
          </a:p>
        </p:txBody>
      </p:sp>
      <p:sp>
        <p:nvSpPr>
          <p:cNvPr id="3" name="内容占位符 2">
            <a:extLst>
              <a:ext uri="{FF2B5EF4-FFF2-40B4-BE49-F238E27FC236}">
                <a16:creationId xmlns:a16="http://schemas.microsoft.com/office/drawing/2014/main" id="{9788E8D9-94C5-8A59-1C0E-EAA08ADEAC6B}"/>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CA"/>
          </a:p>
        </p:txBody>
      </p:sp>
      <p:sp>
        <p:nvSpPr>
          <p:cNvPr id="4" name="内容占位符 3">
            <a:extLst>
              <a:ext uri="{FF2B5EF4-FFF2-40B4-BE49-F238E27FC236}">
                <a16:creationId xmlns:a16="http://schemas.microsoft.com/office/drawing/2014/main" id="{134B5DA8-D8B5-D4A0-55B5-C4BD93CE17FD}"/>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CA"/>
          </a:p>
        </p:txBody>
      </p:sp>
      <p:sp>
        <p:nvSpPr>
          <p:cNvPr id="5" name="日期占位符 4">
            <a:extLst>
              <a:ext uri="{FF2B5EF4-FFF2-40B4-BE49-F238E27FC236}">
                <a16:creationId xmlns:a16="http://schemas.microsoft.com/office/drawing/2014/main" id="{E522EB55-8F75-A8F3-C6AD-3530F56CFF88}"/>
              </a:ext>
            </a:extLst>
          </p:cNvPr>
          <p:cNvSpPr>
            <a:spLocks noGrp="1"/>
          </p:cNvSpPr>
          <p:nvPr>
            <p:ph type="dt" sz="half" idx="10"/>
          </p:nvPr>
        </p:nvSpPr>
        <p:spPr/>
        <p:txBody>
          <a:bodyPr/>
          <a:lstStyle/>
          <a:p>
            <a:fld id="{B29ABACC-F8A7-4135-B66C-C0BB1ED82DB2}" type="datetimeFigureOut">
              <a:rPr lang="en-CA" smtClean="0"/>
              <a:t>2026-03-24</a:t>
            </a:fld>
            <a:endParaRPr lang="en-CA"/>
          </a:p>
        </p:txBody>
      </p:sp>
      <p:sp>
        <p:nvSpPr>
          <p:cNvPr id="6" name="页脚占位符 5">
            <a:extLst>
              <a:ext uri="{FF2B5EF4-FFF2-40B4-BE49-F238E27FC236}">
                <a16:creationId xmlns:a16="http://schemas.microsoft.com/office/drawing/2014/main" id="{DAC68A6A-7169-824B-3DF9-EB0E46B14B7C}"/>
              </a:ext>
            </a:extLst>
          </p:cNvPr>
          <p:cNvSpPr>
            <a:spLocks noGrp="1"/>
          </p:cNvSpPr>
          <p:nvPr>
            <p:ph type="ftr" sz="quarter" idx="11"/>
          </p:nvPr>
        </p:nvSpPr>
        <p:spPr/>
        <p:txBody>
          <a:bodyPr/>
          <a:lstStyle/>
          <a:p>
            <a:endParaRPr lang="en-CA"/>
          </a:p>
        </p:txBody>
      </p:sp>
      <p:sp>
        <p:nvSpPr>
          <p:cNvPr id="7" name="灯片编号占位符 6">
            <a:extLst>
              <a:ext uri="{FF2B5EF4-FFF2-40B4-BE49-F238E27FC236}">
                <a16:creationId xmlns:a16="http://schemas.microsoft.com/office/drawing/2014/main" id="{A756A040-CCE9-ADE6-3496-5506CD66E1FC}"/>
              </a:ext>
            </a:extLst>
          </p:cNvPr>
          <p:cNvSpPr>
            <a:spLocks noGrp="1"/>
          </p:cNvSpPr>
          <p:nvPr>
            <p:ph type="sldNum" sz="quarter" idx="12"/>
          </p:nvPr>
        </p:nvSpPr>
        <p:spPr/>
        <p:txBody>
          <a:bodyPr/>
          <a:lstStyle/>
          <a:p>
            <a:fld id="{47606E26-A867-4384-B62B-858B64720DEF}" type="slidenum">
              <a:rPr lang="en-CA" smtClean="0"/>
              <a:t>‹#›</a:t>
            </a:fld>
            <a:endParaRPr lang="en-CA"/>
          </a:p>
        </p:txBody>
      </p:sp>
    </p:spTree>
    <p:extLst>
      <p:ext uri="{BB962C8B-B14F-4D97-AF65-F5344CB8AC3E}">
        <p14:creationId xmlns:p14="http://schemas.microsoft.com/office/powerpoint/2010/main" val="2165289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C80AE7-07A5-315A-156D-0B36ACADAC52}"/>
              </a:ext>
            </a:extLst>
          </p:cNvPr>
          <p:cNvSpPr>
            <a:spLocks noGrp="1"/>
          </p:cNvSpPr>
          <p:nvPr>
            <p:ph type="title"/>
          </p:nvPr>
        </p:nvSpPr>
        <p:spPr>
          <a:xfrm>
            <a:off x="839788" y="365125"/>
            <a:ext cx="10515600" cy="1325563"/>
          </a:xfrm>
        </p:spPr>
        <p:txBody>
          <a:bodyPr/>
          <a:lstStyle/>
          <a:p>
            <a:r>
              <a:rPr lang="zh-CN" altLang="en-US"/>
              <a:t>单击此处编辑母版标题样式</a:t>
            </a:r>
            <a:endParaRPr lang="en-CA"/>
          </a:p>
        </p:txBody>
      </p:sp>
      <p:sp>
        <p:nvSpPr>
          <p:cNvPr id="3" name="文本占位符 2">
            <a:extLst>
              <a:ext uri="{FF2B5EF4-FFF2-40B4-BE49-F238E27FC236}">
                <a16:creationId xmlns:a16="http://schemas.microsoft.com/office/drawing/2014/main" id="{EBE4F1A7-54A8-0CE9-46DA-3F685780D6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AF1D78FB-7B34-4B49-9A5A-E479194DE4D1}"/>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CA"/>
          </a:p>
        </p:txBody>
      </p:sp>
      <p:sp>
        <p:nvSpPr>
          <p:cNvPr id="5" name="文本占位符 4">
            <a:extLst>
              <a:ext uri="{FF2B5EF4-FFF2-40B4-BE49-F238E27FC236}">
                <a16:creationId xmlns:a16="http://schemas.microsoft.com/office/drawing/2014/main" id="{D3775012-2363-DE49-AD72-C531829499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16EFB581-792D-CC80-E960-FA700667F692}"/>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CA"/>
          </a:p>
        </p:txBody>
      </p:sp>
      <p:sp>
        <p:nvSpPr>
          <p:cNvPr id="7" name="日期占位符 6">
            <a:extLst>
              <a:ext uri="{FF2B5EF4-FFF2-40B4-BE49-F238E27FC236}">
                <a16:creationId xmlns:a16="http://schemas.microsoft.com/office/drawing/2014/main" id="{0D94FD6D-29F1-73B2-510F-A44679B48575}"/>
              </a:ext>
            </a:extLst>
          </p:cNvPr>
          <p:cNvSpPr>
            <a:spLocks noGrp="1"/>
          </p:cNvSpPr>
          <p:nvPr>
            <p:ph type="dt" sz="half" idx="10"/>
          </p:nvPr>
        </p:nvSpPr>
        <p:spPr/>
        <p:txBody>
          <a:bodyPr/>
          <a:lstStyle/>
          <a:p>
            <a:fld id="{B29ABACC-F8A7-4135-B66C-C0BB1ED82DB2}" type="datetimeFigureOut">
              <a:rPr lang="en-CA" smtClean="0"/>
              <a:t>2026-03-24</a:t>
            </a:fld>
            <a:endParaRPr lang="en-CA"/>
          </a:p>
        </p:txBody>
      </p:sp>
      <p:sp>
        <p:nvSpPr>
          <p:cNvPr id="8" name="页脚占位符 7">
            <a:extLst>
              <a:ext uri="{FF2B5EF4-FFF2-40B4-BE49-F238E27FC236}">
                <a16:creationId xmlns:a16="http://schemas.microsoft.com/office/drawing/2014/main" id="{1BA587DA-6FD4-10E7-B74C-02E735275BA7}"/>
              </a:ext>
            </a:extLst>
          </p:cNvPr>
          <p:cNvSpPr>
            <a:spLocks noGrp="1"/>
          </p:cNvSpPr>
          <p:nvPr>
            <p:ph type="ftr" sz="quarter" idx="11"/>
          </p:nvPr>
        </p:nvSpPr>
        <p:spPr/>
        <p:txBody>
          <a:bodyPr/>
          <a:lstStyle/>
          <a:p>
            <a:endParaRPr lang="en-CA"/>
          </a:p>
        </p:txBody>
      </p:sp>
      <p:sp>
        <p:nvSpPr>
          <p:cNvPr id="9" name="灯片编号占位符 8">
            <a:extLst>
              <a:ext uri="{FF2B5EF4-FFF2-40B4-BE49-F238E27FC236}">
                <a16:creationId xmlns:a16="http://schemas.microsoft.com/office/drawing/2014/main" id="{3C454883-256C-C1BC-FD52-B46051F6D987}"/>
              </a:ext>
            </a:extLst>
          </p:cNvPr>
          <p:cNvSpPr>
            <a:spLocks noGrp="1"/>
          </p:cNvSpPr>
          <p:nvPr>
            <p:ph type="sldNum" sz="quarter" idx="12"/>
          </p:nvPr>
        </p:nvSpPr>
        <p:spPr/>
        <p:txBody>
          <a:bodyPr/>
          <a:lstStyle/>
          <a:p>
            <a:fld id="{47606E26-A867-4384-B62B-858B64720DEF}" type="slidenum">
              <a:rPr lang="en-CA" smtClean="0"/>
              <a:t>‹#›</a:t>
            </a:fld>
            <a:endParaRPr lang="en-CA"/>
          </a:p>
        </p:txBody>
      </p:sp>
    </p:spTree>
    <p:extLst>
      <p:ext uri="{BB962C8B-B14F-4D97-AF65-F5344CB8AC3E}">
        <p14:creationId xmlns:p14="http://schemas.microsoft.com/office/powerpoint/2010/main" val="2201208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3AAB1D8-2BA6-8EEC-3344-3261ECDE7623}"/>
              </a:ext>
            </a:extLst>
          </p:cNvPr>
          <p:cNvSpPr>
            <a:spLocks noGrp="1"/>
          </p:cNvSpPr>
          <p:nvPr>
            <p:ph type="title"/>
          </p:nvPr>
        </p:nvSpPr>
        <p:spPr/>
        <p:txBody>
          <a:bodyPr/>
          <a:lstStyle/>
          <a:p>
            <a:r>
              <a:rPr lang="zh-CN" altLang="en-US"/>
              <a:t>单击此处编辑母版标题样式</a:t>
            </a:r>
            <a:endParaRPr lang="en-CA"/>
          </a:p>
        </p:txBody>
      </p:sp>
      <p:sp>
        <p:nvSpPr>
          <p:cNvPr id="3" name="日期占位符 2">
            <a:extLst>
              <a:ext uri="{FF2B5EF4-FFF2-40B4-BE49-F238E27FC236}">
                <a16:creationId xmlns:a16="http://schemas.microsoft.com/office/drawing/2014/main" id="{3AFF1941-0E22-313C-66D8-67D570D54560}"/>
              </a:ext>
            </a:extLst>
          </p:cNvPr>
          <p:cNvSpPr>
            <a:spLocks noGrp="1"/>
          </p:cNvSpPr>
          <p:nvPr>
            <p:ph type="dt" sz="half" idx="10"/>
          </p:nvPr>
        </p:nvSpPr>
        <p:spPr/>
        <p:txBody>
          <a:bodyPr/>
          <a:lstStyle/>
          <a:p>
            <a:fld id="{B29ABACC-F8A7-4135-B66C-C0BB1ED82DB2}" type="datetimeFigureOut">
              <a:rPr lang="en-CA" smtClean="0"/>
              <a:t>2026-03-24</a:t>
            </a:fld>
            <a:endParaRPr lang="en-CA"/>
          </a:p>
        </p:txBody>
      </p:sp>
      <p:sp>
        <p:nvSpPr>
          <p:cNvPr id="4" name="页脚占位符 3">
            <a:extLst>
              <a:ext uri="{FF2B5EF4-FFF2-40B4-BE49-F238E27FC236}">
                <a16:creationId xmlns:a16="http://schemas.microsoft.com/office/drawing/2014/main" id="{AF7ED2CD-1705-E026-0258-4ACF8424E369}"/>
              </a:ext>
            </a:extLst>
          </p:cNvPr>
          <p:cNvSpPr>
            <a:spLocks noGrp="1"/>
          </p:cNvSpPr>
          <p:nvPr>
            <p:ph type="ftr" sz="quarter" idx="11"/>
          </p:nvPr>
        </p:nvSpPr>
        <p:spPr/>
        <p:txBody>
          <a:bodyPr/>
          <a:lstStyle/>
          <a:p>
            <a:endParaRPr lang="en-CA"/>
          </a:p>
        </p:txBody>
      </p:sp>
      <p:sp>
        <p:nvSpPr>
          <p:cNvPr id="5" name="灯片编号占位符 4">
            <a:extLst>
              <a:ext uri="{FF2B5EF4-FFF2-40B4-BE49-F238E27FC236}">
                <a16:creationId xmlns:a16="http://schemas.microsoft.com/office/drawing/2014/main" id="{14258086-1066-0CC8-4530-D3E6FA48406A}"/>
              </a:ext>
            </a:extLst>
          </p:cNvPr>
          <p:cNvSpPr>
            <a:spLocks noGrp="1"/>
          </p:cNvSpPr>
          <p:nvPr>
            <p:ph type="sldNum" sz="quarter" idx="12"/>
          </p:nvPr>
        </p:nvSpPr>
        <p:spPr/>
        <p:txBody>
          <a:bodyPr/>
          <a:lstStyle/>
          <a:p>
            <a:fld id="{47606E26-A867-4384-B62B-858B64720DEF}" type="slidenum">
              <a:rPr lang="en-CA" smtClean="0"/>
              <a:t>‹#›</a:t>
            </a:fld>
            <a:endParaRPr lang="en-CA"/>
          </a:p>
        </p:txBody>
      </p:sp>
    </p:spTree>
    <p:extLst>
      <p:ext uri="{BB962C8B-B14F-4D97-AF65-F5344CB8AC3E}">
        <p14:creationId xmlns:p14="http://schemas.microsoft.com/office/powerpoint/2010/main" val="2063212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1A796E2-E5D5-B9C0-032C-EA06621FB551}"/>
              </a:ext>
            </a:extLst>
          </p:cNvPr>
          <p:cNvSpPr>
            <a:spLocks noGrp="1"/>
          </p:cNvSpPr>
          <p:nvPr>
            <p:ph type="dt" sz="half" idx="10"/>
          </p:nvPr>
        </p:nvSpPr>
        <p:spPr/>
        <p:txBody>
          <a:bodyPr/>
          <a:lstStyle/>
          <a:p>
            <a:fld id="{B29ABACC-F8A7-4135-B66C-C0BB1ED82DB2}" type="datetimeFigureOut">
              <a:rPr lang="en-CA" smtClean="0"/>
              <a:t>2026-03-24</a:t>
            </a:fld>
            <a:endParaRPr lang="en-CA"/>
          </a:p>
        </p:txBody>
      </p:sp>
      <p:sp>
        <p:nvSpPr>
          <p:cNvPr id="3" name="页脚占位符 2">
            <a:extLst>
              <a:ext uri="{FF2B5EF4-FFF2-40B4-BE49-F238E27FC236}">
                <a16:creationId xmlns:a16="http://schemas.microsoft.com/office/drawing/2014/main" id="{2FDC3255-8ACB-2DE2-AF12-34030FB98183}"/>
              </a:ext>
            </a:extLst>
          </p:cNvPr>
          <p:cNvSpPr>
            <a:spLocks noGrp="1"/>
          </p:cNvSpPr>
          <p:nvPr>
            <p:ph type="ftr" sz="quarter" idx="11"/>
          </p:nvPr>
        </p:nvSpPr>
        <p:spPr/>
        <p:txBody>
          <a:bodyPr/>
          <a:lstStyle/>
          <a:p>
            <a:endParaRPr lang="en-CA"/>
          </a:p>
        </p:txBody>
      </p:sp>
      <p:sp>
        <p:nvSpPr>
          <p:cNvPr id="4" name="灯片编号占位符 3">
            <a:extLst>
              <a:ext uri="{FF2B5EF4-FFF2-40B4-BE49-F238E27FC236}">
                <a16:creationId xmlns:a16="http://schemas.microsoft.com/office/drawing/2014/main" id="{F5C0337B-1FC4-9ED0-5566-2388EA78B0EF}"/>
              </a:ext>
            </a:extLst>
          </p:cNvPr>
          <p:cNvSpPr>
            <a:spLocks noGrp="1"/>
          </p:cNvSpPr>
          <p:nvPr>
            <p:ph type="sldNum" sz="quarter" idx="12"/>
          </p:nvPr>
        </p:nvSpPr>
        <p:spPr/>
        <p:txBody>
          <a:bodyPr/>
          <a:lstStyle/>
          <a:p>
            <a:fld id="{47606E26-A867-4384-B62B-858B64720DEF}" type="slidenum">
              <a:rPr lang="en-CA" smtClean="0"/>
              <a:t>‹#›</a:t>
            </a:fld>
            <a:endParaRPr lang="en-CA"/>
          </a:p>
        </p:txBody>
      </p:sp>
    </p:spTree>
    <p:extLst>
      <p:ext uri="{BB962C8B-B14F-4D97-AF65-F5344CB8AC3E}">
        <p14:creationId xmlns:p14="http://schemas.microsoft.com/office/powerpoint/2010/main" val="2282782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BCA39F-1EE6-97F3-35C4-51D750CE275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CA"/>
          </a:p>
        </p:txBody>
      </p:sp>
      <p:sp>
        <p:nvSpPr>
          <p:cNvPr id="3" name="内容占位符 2">
            <a:extLst>
              <a:ext uri="{FF2B5EF4-FFF2-40B4-BE49-F238E27FC236}">
                <a16:creationId xmlns:a16="http://schemas.microsoft.com/office/drawing/2014/main" id="{21B51804-4A43-1E92-B9F8-5C16CA3EC8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CA"/>
          </a:p>
        </p:txBody>
      </p:sp>
      <p:sp>
        <p:nvSpPr>
          <p:cNvPr id="4" name="文本占位符 3">
            <a:extLst>
              <a:ext uri="{FF2B5EF4-FFF2-40B4-BE49-F238E27FC236}">
                <a16:creationId xmlns:a16="http://schemas.microsoft.com/office/drawing/2014/main" id="{6EFCBC01-8016-2844-A917-8D6C68E5DD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D4AA1C9-73A8-C8FA-6111-6C5B5AA43C22}"/>
              </a:ext>
            </a:extLst>
          </p:cNvPr>
          <p:cNvSpPr>
            <a:spLocks noGrp="1"/>
          </p:cNvSpPr>
          <p:nvPr>
            <p:ph type="dt" sz="half" idx="10"/>
          </p:nvPr>
        </p:nvSpPr>
        <p:spPr/>
        <p:txBody>
          <a:bodyPr/>
          <a:lstStyle/>
          <a:p>
            <a:fld id="{B29ABACC-F8A7-4135-B66C-C0BB1ED82DB2}" type="datetimeFigureOut">
              <a:rPr lang="en-CA" smtClean="0"/>
              <a:t>2026-03-24</a:t>
            </a:fld>
            <a:endParaRPr lang="en-CA"/>
          </a:p>
        </p:txBody>
      </p:sp>
      <p:sp>
        <p:nvSpPr>
          <p:cNvPr id="6" name="页脚占位符 5">
            <a:extLst>
              <a:ext uri="{FF2B5EF4-FFF2-40B4-BE49-F238E27FC236}">
                <a16:creationId xmlns:a16="http://schemas.microsoft.com/office/drawing/2014/main" id="{E14100BF-95AF-5F15-2A26-CFE1DD6B31C9}"/>
              </a:ext>
            </a:extLst>
          </p:cNvPr>
          <p:cNvSpPr>
            <a:spLocks noGrp="1"/>
          </p:cNvSpPr>
          <p:nvPr>
            <p:ph type="ftr" sz="quarter" idx="11"/>
          </p:nvPr>
        </p:nvSpPr>
        <p:spPr/>
        <p:txBody>
          <a:bodyPr/>
          <a:lstStyle/>
          <a:p>
            <a:endParaRPr lang="en-CA"/>
          </a:p>
        </p:txBody>
      </p:sp>
      <p:sp>
        <p:nvSpPr>
          <p:cNvPr id="7" name="灯片编号占位符 6">
            <a:extLst>
              <a:ext uri="{FF2B5EF4-FFF2-40B4-BE49-F238E27FC236}">
                <a16:creationId xmlns:a16="http://schemas.microsoft.com/office/drawing/2014/main" id="{310C6E8C-DB07-4BD6-546E-3FB5E2F915F6}"/>
              </a:ext>
            </a:extLst>
          </p:cNvPr>
          <p:cNvSpPr>
            <a:spLocks noGrp="1"/>
          </p:cNvSpPr>
          <p:nvPr>
            <p:ph type="sldNum" sz="quarter" idx="12"/>
          </p:nvPr>
        </p:nvSpPr>
        <p:spPr/>
        <p:txBody>
          <a:bodyPr/>
          <a:lstStyle/>
          <a:p>
            <a:fld id="{47606E26-A867-4384-B62B-858B64720DEF}" type="slidenum">
              <a:rPr lang="en-CA" smtClean="0"/>
              <a:t>‹#›</a:t>
            </a:fld>
            <a:endParaRPr lang="en-CA"/>
          </a:p>
        </p:txBody>
      </p:sp>
    </p:spTree>
    <p:extLst>
      <p:ext uri="{BB962C8B-B14F-4D97-AF65-F5344CB8AC3E}">
        <p14:creationId xmlns:p14="http://schemas.microsoft.com/office/powerpoint/2010/main" val="461473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212AA06-0CB5-9796-EC39-F242524FE689}"/>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CA"/>
          </a:p>
        </p:txBody>
      </p:sp>
      <p:sp>
        <p:nvSpPr>
          <p:cNvPr id="3" name="图片占位符 2">
            <a:extLst>
              <a:ext uri="{FF2B5EF4-FFF2-40B4-BE49-F238E27FC236}">
                <a16:creationId xmlns:a16="http://schemas.microsoft.com/office/drawing/2014/main" id="{AA526B03-DFA0-6614-F626-6A1A3900EF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文本占位符 3">
            <a:extLst>
              <a:ext uri="{FF2B5EF4-FFF2-40B4-BE49-F238E27FC236}">
                <a16:creationId xmlns:a16="http://schemas.microsoft.com/office/drawing/2014/main" id="{FA87F008-F36E-7F83-1960-364FB87BC5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B068640-B0D2-409A-66B8-6061F5BB164F}"/>
              </a:ext>
            </a:extLst>
          </p:cNvPr>
          <p:cNvSpPr>
            <a:spLocks noGrp="1"/>
          </p:cNvSpPr>
          <p:nvPr>
            <p:ph type="dt" sz="half" idx="10"/>
          </p:nvPr>
        </p:nvSpPr>
        <p:spPr/>
        <p:txBody>
          <a:bodyPr/>
          <a:lstStyle/>
          <a:p>
            <a:fld id="{B29ABACC-F8A7-4135-B66C-C0BB1ED82DB2}" type="datetimeFigureOut">
              <a:rPr lang="en-CA" smtClean="0"/>
              <a:t>2026-03-24</a:t>
            </a:fld>
            <a:endParaRPr lang="en-CA"/>
          </a:p>
        </p:txBody>
      </p:sp>
      <p:sp>
        <p:nvSpPr>
          <p:cNvPr id="6" name="页脚占位符 5">
            <a:extLst>
              <a:ext uri="{FF2B5EF4-FFF2-40B4-BE49-F238E27FC236}">
                <a16:creationId xmlns:a16="http://schemas.microsoft.com/office/drawing/2014/main" id="{DE3DD81A-0674-243F-5607-9E01E4D9C4D5}"/>
              </a:ext>
            </a:extLst>
          </p:cNvPr>
          <p:cNvSpPr>
            <a:spLocks noGrp="1"/>
          </p:cNvSpPr>
          <p:nvPr>
            <p:ph type="ftr" sz="quarter" idx="11"/>
          </p:nvPr>
        </p:nvSpPr>
        <p:spPr/>
        <p:txBody>
          <a:bodyPr/>
          <a:lstStyle/>
          <a:p>
            <a:endParaRPr lang="en-CA"/>
          </a:p>
        </p:txBody>
      </p:sp>
      <p:sp>
        <p:nvSpPr>
          <p:cNvPr id="7" name="灯片编号占位符 6">
            <a:extLst>
              <a:ext uri="{FF2B5EF4-FFF2-40B4-BE49-F238E27FC236}">
                <a16:creationId xmlns:a16="http://schemas.microsoft.com/office/drawing/2014/main" id="{33553686-85C8-D478-8D80-BA9734755492}"/>
              </a:ext>
            </a:extLst>
          </p:cNvPr>
          <p:cNvSpPr>
            <a:spLocks noGrp="1"/>
          </p:cNvSpPr>
          <p:nvPr>
            <p:ph type="sldNum" sz="quarter" idx="12"/>
          </p:nvPr>
        </p:nvSpPr>
        <p:spPr/>
        <p:txBody>
          <a:bodyPr/>
          <a:lstStyle/>
          <a:p>
            <a:fld id="{47606E26-A867-4384-B62B-858B64720DEF}" type="slidenum">
              <a:rPr lang="en-CA" smtClean="0"/>
              <a:t>‹#›</a:t>
            </a:fld>
            <a:endParaRPr lang="en-CA"/>
          </a:p>
        </p:txBody>
      </p:sp>
    </p:spTree>
    <p:extLst>
      <p:ext uri="{BB962C8B-B14F-4D97-AF65-F5344CB8AC3E}">
        <p14:creationId xmlns:p14="http://schemas.microsoft.com/office/powerpoint/2010/main" val="1406906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240F389-5B5A-60BF-47F2-5547D873FD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CA"/>
          </a:p>
        </p:txBody>
      </p:sp>
      <p:sp>
        <p:nvSpPr>
          <p:cNvPr id="3" name="文本占位符 2">
            <a:extLst>
              <a:ext uri="{FF2B5EF4-FFF2-40B4-BE49-F238E27FC236}">
                <a16:creationId xmlns:a16="http://schemas.microsoft.com/office/drawing/2014/main" id="{4456077F-9A3B-7850-8363-90AF2FB49D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CA"/>
          </a:p>
        </p:txBody>
      </p:sp>
      <p:sp>
        <p:nvSpPr>
          <p:cNvPr id="4" name="日期占位符 3">
            <a:extLst>
              <a:ext uri="{FF2B5EF4-FFF2-40B4-BE49-F238E27FC236}">
                <a16:creationId xmlns:a16="http://schemas.microsoft.com/office/drawing/2014/main" id="{7D87F780-B899-9830-89A8-034C1AA0DB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29ABACC-F8A7-4135-B66C-C0BB1ED82DB2}" type="datetimeFigureOut">
              <a:rPr lang="en-CA" smtClean="0"/>
              <a:t>2026-03-24</a:t>
            </a:fld>
            <a:endParaRPr lang="en-CA"/>
          </a:p>
        </p:txBody>
      </p:sp>
      <p:sp>
        <p:nvSpPr>
          <p:cNvPr id="5" name="页脚占位符 4">
            <a:extLst>
              <a:ext uri="{FF2B5EF4-FFF2-40B4-BE49-F238E27FC236}">
                <a16:creationId xmlns:a16="http://schemas.microsoft.com/office/drawing/2014/main" id="{D7D80FF8-0027-8EAF-997F-8C69DF5FDE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CA"/>
          </a:p>
        </p:txBody>
      </p:sp>
      <p:sp>
        <p:nvSpPr>
          <p:cNvPr id="6" name="灯片编号占位符 5">
            <a:extLst>
              <a:ext uri="{FF2B5EF4-FFF2-40B4-BE49-F238E27FC236}">
                <a16:creationId xmlns:a16="http://schemas.microsoft.com/office/drawing/2014/main" id="{0DC768BB-0200-2413-3324-76C8B5BE12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7606E26-A867-4384-B62B-858B64720DEF}" type="slidenum">
              <a:rPr lang="en-CA" smtClean="0"/>
              <a:t>‹#›</a:t>
            </a:fld>
            <a:endParaRPr lang="en-CA"/>
          </a:p>
        </p:txBody>
      </p:sp>
    </p:spTree>
    <p:extLst>
      <p:ext uri="{BB962C8B-B14F-4D97-AF65-F5344CB8AC3E}">
        <p14:creationId xmlns:p14="http://schemas.microsoft.com/office/powerpoint/2010/main" val="3212581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8EF3B28-366F-2BAF-7894-7088BDFEC02D}"/>
            </a:ext>
          </a:extLst>
        </p:cNvPr>
        <p:cNvGrpSpPr/>
        <p:nvPr/>
      </p:nvGrpSpPr>
      <p:grpSpPr>
        <a:xfrm>
          <a:off x="0" y="0"/>
          <a:ext cx="0" cy="0"/>
          <a:chOff x="0" y="0"/>
          <a:chExt cx="0" cy="0"/>
        </a:xfrm>
      </p:grpSpPr>
      <p:sp>
        <p:nvSpPr>
          <p:cNvPr id="33" name="Rectangle 32">
            <a:extLst>
              <a:ext uri="{FF2B5EF4-FFF2-40B4-BE49-F238E27FC236}">
                <a16:creationId xmlns:a16="http://schemas.microsoft.com/office/drawing/2014/main" id="{799448F2-0E5B-42DA-B2D1-11A14E947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0280" y="0"/>
            <a:ext cx="9144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E8A7552-20E1-4F34-ADAB-C1DB6634D4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83280"/>
            <a:ext cx="6126480" cy="914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内容占位符 3">
            <a:extLst>
              <a:ext uri="{FF2B5EF4-FFF2-40B4-BE49-F238E27FC236}">
                <a16:creationId xmlns:a16="http://schemas.microsoft.com/office/drawing/2014/main" id="{16F71AA9-6895-17C6-3E3F-533CFCE45557}"/>
              </a:ext>
            </a:extLst>
          </p:cNvPr>
          <p:cNvPicPr>
            <a:picLocks noGrp="1" noChangeAspect="1"/>
          </p:cNvPicPr>
          <p:nvPr>
            <p:ph idx="4294967295"/>
          </p:nvPr>
        </p:nvPicPr>
        <p:blipFill>
          <a:blip r:embed="rId2"/>
          <a:srcRect t="22196" b="21564"/>
          <a:stretch>
            <a:fillRect/>
          </a:stretch>
        </p:blipFill>
        <p:spPr>
          <a:xfrm>
            <a:off x="6362463" y="1857274"/>
            <a:ext cx="5426764" cy="3052011"/>
          </a:xfrm>
          <a:prstGeom prst="rect">
            <a:avLst/>
          </a:prstGeom>
        </p:spPr>
      </p:pic>
      <p:sp>
        <p:nvSpPr>
          <p:cNvPr id="5" name="文本框 4">
            <a:extLst>
              <a:ext uri="{FF2B5EF4-FFF2-40B4-BE49-F238E27FC236}">
                <a16:creationId xmlns:a16="http://schemas.microsoft.com/office/drawing/2014/main" id="{31716C9E-DEAD-5074-4DBB-5BE88B609D60}"/>
              </a:ext>
            </a:extLst>
          </p:cNvPr>
          <p:cNvSpPr txBox="1"/>
          <p:nvPr/>
        </p:nvSpPr>
        <p:spPr>
          <a:xfrm>
            <a:off x="638881" y="4501453"/>
            <a:ext cx="10909640" cy="1065836"/>
          </a:xfrm>
          <a:prstGeom prst="rect">
            <a:avLst/>
          </a:prstGeom>
        </p:spPr>
        <p:txBody>
          <a:bodyPr vert="horz" lIns="91440" tIns="45720" rIns="91440" bIns="45720" rtlCol="0" anchor="ctr">
            <a:normAutofit/>
          </a:bodyPr>
          <a:lstStyle/>
          <a:p>
            <a:pPr marL="0" marR="0" lvl="0" indent="0" algn="ctr" fontAlgn="auto">
              <a:lnSpc>
                <a:spcPct val="90000"/>
              </a:lnSpc>
              <a:spcBef>
                <a:spcPct val="0"/>
              </a:spcBef>
              <a:spcAft>
                <a:spcPts val="600"/>
              </a:spcAft>
              <a:buClrTx/>
              <a:buSzTx/>
              <a:tabLst/>
              <a:defRPr/>
            </a:pPr>
            <a:endParaRPr kumimoji="0" lang="en-US" altLang="zh-CN" sz="6100" b="1" i="0" u="none" strike="noStrike" cap="none" spc="0" normalizeH="0" baseline="0" noProof="0" dirty="0">
              <a:ln>
                <a:noFill/>
              </a:ln>
              <a:effectLst/>
              <a:uLnTx/>
              <a:uFillTx/>
              <a:latin typeface="+mj-lt"/>
              <a:ea typeface="+mj-ea"/>
              <a:cs typeface="+mj-cs"/>
            </a:endParaRPr>
          </a:p>
          <a:p>
            <a:pPr marL="0" marR="0" lvl="0" indent="0" algn="ctr" fontAlgn="auto">
              <a:lnSpc>
                <a:spcPct val="90000"/>
              </a:lnSpc>
              <a:spcBef>
                <a:spcPct val="0"/>
              </a:spcBef>
              <a:spcAft>
                <a:spcPts val="600"/>
              </a:spcAft>
              <a:buClrTx/>
              <a:buSzTx/>
              <a:tabLst/>
              <a:defRPr/>
            </a:pPr>
            <a:endParaRPr kumimoji="0" lang="en-US" altLang="zh-CN" sz="6100" b="1" i="0" u="none" strike="noStrike" cap="none" spc="0" normalizeH="0" baseline="0" noProof="0" dirty="0">
              <a:ln>
                <a:noFill/>
              </a:ln>
              <a:effectLst/>
              <a:uLnTx/>
              <a:uFillTx/>
              <a:latin typeface="+mj-lt"/>
              <a:ea typeface="+mj-ea"/>
              <a:cs typeface="+mj-cs"/>
            </a:endParaRPr>
          </a:p>
          <a:p>
            <a:pPr marL="0" marR="0" lvl="0" indent="0" algn="ctr" fontAlgn="auto">
              <a:lnSpc>
                <a:spcPct val="90000"/>
              </a:lnSpc>
              <a:spcBef>
                <a:spcPct val="0"/>
              </a:spcBef>
              <a:spcAft>
                <a:spcPts val="600"/>
              </a:spcAft>
              <a:buClrTx/>
              <a:buSzTx/>
              <a:tabLst/>
              <a:defRPr/>
            </a:pPr>
            <a:endParaRPr kumimoji="0" lang="en-US" altLang="zh-TW" sz="6100" b="1" i="0" u="none" strike="noStrike" cap="none" spc="0" normalizeH="0" baseline="0" noProof="0" dirty="0">
              <a:ln>
                <a:noFill/>
              </a:ln>
              <a:effectLst/>
              <a:uLnTx/>
              <a:uFillTx/>
              <a:latin typeface="+mj-lt"/>
              <a:ea typeface="+mj-ea"/>
              <a:cs typeface="+mj-cs"/>
            </a:endParaRPr>
          </a:p>
          <a:p>
            <a:pPr marL="0" marR="0" lvl="0" indent="0" algn="ctr" fontAlgn="auto">
              <a:lnSpc>
                <a:spcPct val="90000"/>
              </a:lnSpc>
              <a:spcBef>
                <a:spcPct val="0"/>
              </a:spcBef>
              <a:spcAft>
                <a:spcPts val="600"/>
              </a:spcAft>
              <a:buClrTx/>
              <a:buSzTx/>
              <a:tabLst/>
              <a:defRPr/>
            </a:pPr>
            <a:endParaRPr kumimoji="0" lang="en-US" altLang="zh-TW" sz="6100" b="1" i="0" u="none" strike="noStrike" cap="none" spc="0" normalizeH="0" baseline="0" noProof="0" dirty="0">
              <a:ln>
                <a:noFill/>
              </a:ln>
              <a:effectLst/>
              <a:uLnTx/>
              <a:uFillTx/>
              <a:latin typeface="+mj-lt"/>
              <a:ea typeface="+mj-ea"/>
              <a:cs typeface="+mj-cs"/>
            </a:endParaRPr>
          </a:p>
        </p:txBody>
      </p:sp>
      <p:sp>
        <p:nvSpPr>
          <p:cNvPr id="10" name="文本框 9">
            <a:extLst>
              <a:ext uri="{FF2B5EF4-FFF2-40B4-BE49-F238E27FC236}">
                <a16:creationId xmlns:a16="http://schemas.microsoft.com/office/drawing/2014/main" id="{C9006409-476B-49B0-A485-32830DADF338}"/>
              </a:ext>
            </a:extLst>
          </p:cNvPr>
          <p:cNvSpPr txBox="1"/>
          <p:nvPr/>
        </p:nvSpPr>
        <p:spPr>
          <a:xfrm>
            <a:off x="6362463" y="2356547"/>
            <a:ext cx="5317908" cy="1508105"/>
          </a:xfrm>
          <a:prstGeom prst="rect">
            <a:avLst/>
          </a:prstGeom>
          <a:noFill/>
        </p:spPr>
        <p:txBody>
          <a:bodyPr wrap="square" rtlCol="0">
            <a:spAutoFit/>
          </a:bodyPr>
          <a:lstStyle/>
          <a:p>
            <a:r>
              <a:rPr lang="zh-CN" altLang="en-US" sz="4400" b="1" dirty="0">
                <a:solidFill>
                  <a:schemeClr val="accent3">
                    <a:lumMod val="50000"/>
                  </a:schemeClr>
                </a:solidFill>
                <a:latin typeface="KaiTi" panose="02010609060101010101" pitchFamily="49" charset="-122"/>
                <a:ea typeface="KaiTi" panose="02010609060101010101" pitchFamily="49" charset="-122"/>
              </a:rPr>
              <a:t>大衛向米非波設施恩</a:t>
            </a:r>
            <a:endParaRPr lang="en-CA" altLang="zh-CN" sz="4400" b="1" dirty="0">
              <a:solidFill>
                <a:schemeClr val="accent3">
                  <a:lumMod val="50000"/>
                </a:schemeClr>
              </a:solidFill>
              <a:latin typeface="KaiTi" panose="02010609060101010101" pitchFamily="49" charset="-122"/>
              <a:ea typeface="KaiTi" panose="02010609060101010101" pitchFamily="49" charset="-122"/>
            </a:endParaRPr>
          </a:p>
          <a:p>
            <a:endParaRPr lang="en-CA" sz="2000" b="1" dirty="0">
              <a:latin typeface="KaiTi" panose="02010609060101010101" pitchFamily="49" charset="-122"/>
              <a:ea typeface="KaiTi" panose="02010609060101010101" pitchFamily="49" charset="-122"/>
            </a:endParaRPr>
          </a:p>
          <a:p>
            <a:r>
              <a:rPr lang="zh-CN" altLang="en-US" sz="2800" b="1" dirty="0">
                <a:latin typeface="KaiTi" panose="02010609060101010101" pitchFamily="49" charset="-122"/>
                <a:ea typeface="KaiTi" panose="02010609060101010101" pitchFamily="49" charset="-122"/>
              </a:rPr>
              <a:t>       </a:t>
            </a:r>
            <a:r>
              <a:rPr lang="zh-CN" altLang="en-US" sz="2800" b="1" dirty="0">
                <a:solidFill>
                  <a:schemeClr val="accent3">
                    <a:lumMod val="50000"/>
                  </a:schemeClr>
                </a:solidFill>
                <a:latin typeface="KaiTi" panose="02010609060101010101" pitchFamily="49" charset="-122"/>
                <a:ea typeface="KaiTi" panose="02010609060101010101" pitchFamily="49" charset="-122"/>
              </a:rPr>
              <a:t>（撒下</a:t>
            </a:r>
            <a:r>
              <a:rPr lang="en-CA" altLang="zh-CN" sz="2800" b="1" dirty="0">
                <a:solidFill>
                  <a:schemeClr val="accent3">
                    <a:lumMod val="50000"/>
                  </a:schemeClr>
                </a:solidFill>
                <a:latin typeface="KaiTi" panose="02010609060101010101" pitchFamily="49" charset="-122"/>
                <a:ea typeface="KaiTi" panose="02010609060101010101" pitchFamily="49" charset="-122"/>
              </a:rPr>
              <a:t>9:1-13</a:t>
            </a:r>
            <a:r>
              <a:rPr lang="zh-CN" altLang="en-US" sz="2800" b="1" dirty="0">
                <a:solidFill>
                  <a:schemeClr val="accent3">
                    <a:lumMod val="50000"/>
                  </a:schemeClr>
                </a:solidFill>
                <a:latin typeface="KaiTi" panose="02010609060101010101" pitchFamily="49" charset="-122"/>
                <a:ea typeface="KaiTi" panose="02010609060101010101" pitchFamily="49" charset="-122"/>
              </a:rPr>
              <a:t>）</a:t>
            </a:r>
            <a:endParaRPr lang="en-CA" sz="2800" b="1" dirty="0">
              <a:solidFill>
                <a:schemeClr val="accent3">
                  <a:lumMod val="50000"/>
                </a:schemeClr>
              </a:solidFill>
              <a:latin typeface="KaiTi" panose="02010609060101010101" pitchFamily="49" charset="-122"/>
              <a:ea typeface="KaiTi" panose="02010609060101010101" pitchFamily="49" charset="-122"/>
            </a:endParaRPr>
          </a:p>
        </p:txBody>
      </p:sp>
      <p:pic>
        <p:nvPicPr>
          <p:cNvPr id="11" name="图片 10">
            <a:extLst>
              <a:ext uri="{FF2B5EF4-FFF2-40B4-BE49-F238E27FC236}">
                <a16:creationId xmlns:a16="http://schemas.microsoft.com/office/drawing/2014/main" id="{FC53F1B5-6DD8-3560-44EB-0F83F88A24CA}"/>
              </a:ext>
            </a:extLst>
          </p:cNvPr>
          <p:cNvPicPr>
            <a:picLocks noChangeAspect="1"/>
          </p:cNvPicPr>
          <p:nvPr/>
        </p:nvPicPr>
        <p:blipFill>
          <a:blip r:embed="rId3"/>
          <a:stretch>
            <a:fillRect/>
          </a:stretch>
        </p:blipFill>
        <p:spPr>
          <a:xfrm>
            <a:off x="730321" y="729344"/>
            <a:ext cx="4287993" cy="2231570"/>
          </a:xfrm>
          <a:prstGeom prst="rect">
            <a:avLst/>
          </a:prstGeom>
        </p:spPr>
      </p:pic>
      <p:pic>
        <p:nvPicPr>
          <p:cNvPr id="12" name="图片 11">
            <a:extLst>
              <a:ext uri="{FF2B5EF4-FFF2-40B4-BE49-F238E27FC236}">
                <a16:creationId xmlns:a16="http://schemas.microsoft.com/office/drawing/2014/main" id="{C4580DB7-945C-FFD0-3492-03690A9E71F5}"/>
              </a:ext>
            </a:extLst>
          </p:cNvPr>
          <p:cNvPicPr>
            <a:picLocks noChangeAspect="1"/>
          </p:cNvPicPr>
          <p:nvPr/>
        </p:nvPicPr>
        <p:blipFill>
          <a:blip r:embed="rId4"/>
          <a:stretch>
            <a:fillRect/>
          </a:stretch>
        </p:blipFill>
        <p:spPr>
          <a:xfrm>
            <a:off x="638881" y="3897086"/>
            <a:ext cx="4379433" cy="2447108"/>
          </a:xfrm>
          <a:prstGeom prst="rect">
            <a:avLst/>
          </a:prstGeom>
        </p:spPr>
      </p:pic>
    </p:spTree>
    <p:extLst>
      <p:ext uri="{BB962C8B-B14F-4D97-AF65-F5344CB8AC3E}">
        <p14:creationId xmlns:p14="http://schemas.microsoft.com/office/powerpoint/2010/main" val="9220960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DF30A97-69D1-B8D4-C925-92A0686C0F16}"/>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1A9EECE3-75E7-661C-A800-0057655D4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内容占位符 3">
            <a:extLst>
              <a:ext uri="{FF2B5EF4-FFF2-40B4-BE49-F238E27FC236}">
                <a16:creationId xmlns:a16="http://schemas.microsoft.com/office/drawing/2014/main" id="{BB39B2F8-0C0E-EED1-AA5F-FDF4C02C9510}"/>
              </a:ext>
            </a:extLst>
          </p:cNvPr>
          <p:cNvPicPr>
            <a:picLocks noGrp="1" noChangeAspect="1"/>
          </p:cNvPicPr>
          <p:nvPr>
            <p:ph idx="4294967295"/>
          </p:nvPr>
        </p:nvPicPr>
        <p:blipFill>
          <a:blip r:embed="rId2"/>
          <a:srcRect t="22196" b="21564"/>
          <a:stretch>
            <a:fillRect/>
          </a:stretch>
        </p:blipFill>
        <p:spPr>
          <a:xfrm>
            <a:off x="20" y="0"/>
            <a:ext cx="12191980" cy="6856718"/>
          </a:xfrm>
          <a:prstGeom prst="rect">
            <a:avLst/>
          </a:prstGeom>
        </p:spPr>
      </p:pic>
      <p:sp>
        <p:nvSpPr>
          <p:cNvPr id="5" name="文本框 4">
            <a:extLst>
              <a:ext uri="{FF2B5EF4-FFF2-40B4-BE49-F238E27FC236}">
                <a16:creationId xmlns:a16="http://schemas.microsoft.com/office/drawing/2014/main" id="{3F57EC41-CA20-93F6-E635-E0DB4FD751FF}"/>
              </a:ext>
            </a:extLst>
          </p:cNvPr>
          <p:cNvSpPr txBox="1"/>
          <p:nvPr/>
        </p:nvSpPr>
        <p:spPr>
          <a:xfrm>
            <a:off x="642258" y="1262742"/>
            <a:ext cx="10907486" cy="39549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schemeClr val="accent3">
                    <a:lumMod val="50000"/>
                  </a:schemeClr>
                </a:solidFill>
                <a:effectLst/>
                <a:uLnTx/>
                <a:uFillTx/>
                <a:latin typeface="KaiTi" panose="02010609060101010101" pitchFamily="49" charset="-122"/>
                <a:ea typeface="KaiTi" panose="02010609060101010101" pitchFamily="49" charset="-122"/>
                <a:cs typeface="+mn-cs"/>
              </a:rPr>
              <a:t>結語</a:t>
            </a:r>
            <a:endParaRPr kumimoji="0" lang="en-CA" altLang="zh-CN" sz="2800" b="1" i="0" u="none" strike="noStrike" kern="1200" cap="none" spc="0" normalizeH="0" baseline="0" noProof="0" dirty="0">
              <a:ln>
                <a:noFill/>
              </a:ln>
              <a:solidFill>
                <a:schemeClr val="accent3">
                  <a:lumMod val="50000"/>
                </a:schemeClr>
              </a:solidFill>
              <a:effectLst/>
              <a:uLnTx/>
              <a:uFillTx/>
              <a:latin typeface="KaiTi" panose="02010609060101010101" pitchFamily="49" charset="-122"/>
              <a:ea typeface="KaiTi" panose="02010609060101010101" pitchFamily="49"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altLang="zh-CN" sz="900" b="1" dirty="0">
              <a:solidFill>
                <a:schemeClr val="accent3">
                  <a:lumMod val="50000"/>
                </a:schemeClr>
              </a:solidFill>
              <a:latin typeface="KaiTi" panose="02010609060101010101" pitchFamily="49" charset="-122"/>
              <a:ea typeface="KaiTi" panose="02010609060101010101" pitchFamily="49"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schemeClr val="accent3">
                    <a:lumMod val="50000"/>
                  </a:schemeClr>
                </a:solidFill>
                <a:effectLst/>
                <a:uLnTx/>
                <a:uFillTx/>
                <a:latin typeface="KaiTi" panose="02010609060101010101" pitchFamily="49" charset="-122"/>
                <a:ea typeface="KaiTi" panose="02010609060101010101" pitchFamily="49" charset="-122"/>
                <a:cs typeface="+mn-cs"/>
              </a:rPr>
              <a:t>撒</a:t>
            </a:r>
            <a:r>
              <a:rPr kumimoji="0" lang="en-US" altLang="zh-TW" sz="2800" b="1" i="0" u="none" strike="noStrike" kern="1200" cap="none" spc="0" normalizeH="0" baseline="0" noProof="0" dirty="0">
                <a:ln>
                  <a:noFill/>
                </a:ln>
                <a:solidFill>
                  <a:schemeClr val="accent3">
                    <a:lumMod val="50000"/>
                  </a:schemeClr>
                </a:solidFill>
                <a:effectLst/>
                <a:uLnTx/>
                <a:uFillTx/>
                <a:latin typeface="KaiTi" panose="02010609060101010101" pitchFamily="49" charset="-122"/>
                <a:ea typeface="KaiTi" panose="02010609060101010101" pitchFamily="49" charset="-122"/>
                <a:cs typeface="+mn-cs"/>
              </a:rPr>
              <a:t>7:11 </a:t>
            </a:r>
            <a:r>
              <a:rPr kumimoji="0" lang="zh-TW" altLang="en-US" sz="2800" b="1" i="0" u="none" strike="noStrike" kern="1200" cap="none" spc="0" normalizeH="0" baseline="0" noProof="0" dirty="0">
                <a:ln>
                  <a:noFill/>
                </a:ln>
                <a:solidFill>
                  <a:schemeClr val="accent3">
                    <a:lumMod val="50000"/>
                  </a:schemeClr>
                </a:solidFill>
                <a:effectLst/>
                <a:uLnTx/>
                <a:uFillTx/>
                <a:latin typeface="KaiTi" panose="02010609060101010101" pitchFamily="49" charset="-122"/>
                <a:ea typeface="KaiTi" panose="02010609060101010101" pitchFamily="49" charset="-122"/>
                <a:cs typeface="+mn-cs"/>
              </a:rPr>
              <a:t>並不像我命士師治理我民以色列的時候一樣．我必使你安靖、不被一切仇敵擾亂．並且我耶和華應許你、必為你建立家室。</a:t>
            </a:r>
            <a:endParaRPr kumimoji="0" lang="en-CA" altLang="zh-TW" sz="2800" b="1" i="0" u="none" strike="noStrike" kern="1200" cap="none" spc="0" normalizeH="0" baseline="0" noProof="0" dirty="0">
              <a:ln>
                <a:noFill/>
              </a:ln>
              <a:solidFill>
                <a:schemeClr val="accent3">
                  <a:lumMod val="50000"/>
                </a:schemeClr>
              </a:solidFill>
              <a:effectLst/>
              <a:uLnTx/>
              <a:uFillTx/>
              <a:latin typeface="KaiTi" panose="02010609060101010101" pitchFamily="49" charset="-122"/>
              <a:ea typeface="KaiTi" panose="02010609060101010101" pitchFamily="49"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900" b="1" dirty="0">
              <a:solidFill>
                <a:schemeClr val="accent3">
                  <a:lumMod val="50000"/>
                </a:schemeClr>
              </a:solidFill>
              <a:latin typeface="KaiTi" panose="02010609060101010101" pitchFamily="49" charset="-122"/>
              <a:ea typeface="KaiTi" panose="02010609060101010101" pitchFamily="49"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schemeClr val="accent3">
                    <a:lumMod val="50000"/>
                  </a:schemeClr>
                </a:solidFill>
                <a:effectLst/>
                <a:uLnTx/>
                <a:uFillTx/>
                <a:latin typeface="KaiTi" panose="02010609060101010101" pitchFamily="49" charset="-122"/>
                <a:ea typeface="KaiTi" panose="02010609060101010101" pitchFamily="49" charset="-122"/>
                <a:cs typeface="+mn-cs"/>
              </a:rPr>
              <a:t>撒下</a:t>
            </a:r>
            <a:r>
              <a:rPr kumimoji="0" lang="en-US" altLang="zh-TW" sz="2800" b="1" i="0" u="none" strike="noStrike" kern="1200" cap="none" spc="0" normalizeH="0" baseline="0" noProof="0" dirty="0">
                <a:ln>
                  <a:noFill/>
                </a:ln>
                <a:solidFill>
                  <a:schemeClr val="accent3">
                    <a:lumMod val="50000"/>
                  </a:schemeClr>
                </a:solidFill>
                <a:effectLst/>
                <a:uLnTx/>
                <a:uFillTx/>
                <a:latin typeface="KaiTi" panose="02010609060101010101" pitchFamily="49" charset="-122"/>
                <a:ea typeface="KaiTi" panose="02010609060101010101" pitchFamily="49" charset="-122"/>
                <a:cs typeface="+mn-cs"/>
              </a:rPr>
              <a:t>8:15 </a:t>
            </a:r>
            <a:r>
              <a:rPr kumimoji="0" lang="zh-TW" altLang="en-US" sz="2800" b="1" i="0" u="none" strike="noStrike" kern="1200" cap="none" spc="0" normalizeH="0" baseline="0" noProof="0" dirty="0">
                <a:ln>
                  <a:noFill/>
                </a:ln>
                <a:solidFill>
                  <a:schemeClr val="accent3">
                    <a:lumMod val="50000"/>
                  </a:schemeClr>
                </a:solidFill>
                <a:effectLst/>
                <a:uLnTx/>
                <a:uFillTx/>
                <a:latin typeface="KaiTi" panose="02010609060101010101" pitchFamily="49" charset="-122"/>
                <a:ea typeface="KaiTi" panose="02010609060101010101" pitchFamily="49" charset="-122"/>
                <a:cs typeface="+mn-cs"/>
              </a:rPr>
              <a:t>大衛作以色列眾人的王．又向眾民秉公行義。</a:t>
            </a:r>
            <a:endParaRPr kumimoji="0" lang="en-CA" altLang="zh-TW" sz="2800" b="1" i="0" u="none" strike="noStrike" kern="1200" cap="none" spc="0" normalizeH="0" baseline="0" noProof="0" dirty="0">
              <a:ln>
                <a:noFill/>
              </a:ln>
              <a:solidFill>
                <a:schemeClr val="accent3">
                  <a:lumMod val="50000"/>
                </a:schemeClr>
              </a:solidFill>
              <a:effectLst/>
              <a:uLnTx/>
              <a:uFillTx/>
              <a:latin typeface="KaiTi" panose="02010609060101010101" pitchFamily="49" charset="-122"/>
              <a:ea typeface="KaiTi" panose="02010609060101010101" pitchFamily="49"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900" b="1" dirty="0">
              <a:solidFill>
                <a:schemeClr val="accent3">
                  <a:lumMod val="50000"/>
                </a:schemeClr>
              </a:solidFill>
              <a:latin typeface="KaiTi" panose="02010609060101010101" pitchFamily="49" charset="-122"/>
              <a:ea typeface="KaiTi" panose="02010609060101010101" pitchFamily="49"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schemeClr val="accent3">
                    <a:lumMod val="50000"/>
                  </a:schemeClr>
                </a:solidFill>
                <a:effectLst/>
                <a:uLnTx/>
                <a:uFillTx/>
                <a:latin typeface="KaiTi" panose="02010609060101010101" pitchFamily="49" charset="-122"/>
                <a:ea typeface="KaiTi" panose="02010609060101010101" pitchFamily="49" charset="-122"/>
                <a:cs typeface="+mn-cs"/>
              </a:rPr>
              <a:t>撒下</a:t>
            </a:r>
            <a:r>
              <a:rPr kumimoji="0" lang="en-US" altLang="zh-TW" sz="2800" b="1" i="0" u="none" strike="noStrike" kern="1200" cap="none" spc="0" normalizeH="0" baseline="0" noProof="0" dirty="0">
                <a:ln>
                  <a:noFill/>
                </a:ln>
                <a:solidFill>
                  <a:schemeClr val="accent3">
                    <a:lumMod val="50000"/>
                  </a:schemeClr>
                </a:solidFill>
                <a:effectLst/>
                <a:uLnTx/>
                <a:uFillTx/>
                <a:latin typeface="KaiTi" panose="02010609060101010101" pitchFamily="49" charset="-122"/>
                <a:ea typeface="KaiTi" panose="02010609060101010101" pitchFamily="49" charset="-122"/>
                <a:cs typeface="+mn-cs"/>
              </a:rPr>
              <a:t>9:3 </a:t>
            </a:r>
            <a:r>
              <a:rPr kumimoji="0" lang="zh-TW" altLang="en-US" sz="2800" b="1" i="0" u="none" strike="noStrike" kern="1200" cap="none" spc="0" normalizeH="0" baseline="0" noProof="0" dirty="0">
                <a:ln>
                  <a:noFill/>
                </a:ln>
                <a:solidFill>
                  <a:schemeClr val="accent3">
                    <a:lumMod val="50000"/>
                  </a:schemeClr>
                </a:solidFill>
                <a:effectLst/>
                <a:uLnTx/>
                <a:uFillTx/>
                <a:latin typeface="KaiTi" panose="02010609060101010101" pitchFamily="49" charset="-122"/>
                <a:ea typeface="KaiTi" panose="02010609060101010101" pitchFamily="49" charset="-122"/>
                <a:cs typeface="+mn-cs"/>
              </a:rPr>
              <a:t>王說、掃羅家還有人沒有、我要照　神的慈愛恩待他．洗巴對王說、還有約拿單的一個兒子、是瘸腿的</a:t>
            </a:r>
            <a:r>
              <a:rPr lang="en-US" altLang="zh-CN" sz="2800" b="1" dirty="0">
                <a:solidFill>
                  <a:schemeClr val="accent3">
                    <a:lumMod val="50000"/>
                  </a:schemeClr>
                </a:solidFill>
                <a:latin typeface="KaiTi" panose="02010609060101010101" pitchFamily="49" charset="-122"/>
                <a:ea typeface="KaiTi" panose="02010609060101010101" pitchFamily="49" charset="-122"/>
              </a:rPr>
              <a:t>···</a:t>
            </a:r>
            <a:r>
              <a:rPr lang="en-US" altLang="zh-TW" sz="2800" b="1" dirty="0">
                <a:solidFill>
                  <a:schemeClr val="accent3">
                    <a:lumMod val="50000"/>
                  </a:schemeClr>
                </a:solidFill>
                <a:latin typeface="KaiTi" panose="02010609060101010101" pitchFamily="49" charset="-122"/>
                <a:ea typeface="KaiTi" panose="02010609060101010101" pitchFamily="49" charset="-122"/>
              </a:rPr>
              <a:t>9:13 </a:t>
            </a:r>
            <a:r>
              <a:rPr lang="zh-TW" altLang="en-US" sz="2800" b="1" dirty="0">
                <a:solidFill>
                  <a:schemeClr val="accent3">
                    <a:lumMod val="50000"/>
                  </a:schemeClr>
                </a:solidFill>
                <a:latin typeface="KaiTi" panose="02010609060101010101" pitchFamily="49" charset="-122"/>
                <a:ea typeface="KaiTi" panose="02010609060101010101" pitchFamily="49" charset="-122"/>
              </a:rPr>
              <a:t>於是米非波設住在耶路撒冷、常與王同席喫飯．他兩腿都是瘸的。</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2800" b="1" i="0" u="none" strike="noStrike" kern="1200" cap="none" spc="0" normalizeH="0" baseline="0" noProof="0" dirty="0">
              <a:ln>
                <a:noFill/>
              </a:ln>
              <a:solidFill>
                <a:schemeClr val="accent3">
                  <a:lumMod val="50000"/>
                </a:schemeClr>
              </a:solidFill>
              <a:effectLst/>
              <a:uLnTx/>
              <a:uFillTx/>
              <a:latin typeface="KaiTi" panose="02010609060101010101" pitchFamily="49" charset="-122"/>
              <a:ea typeface="KaiTi" panose="02010609060101010101" pitchFamily="49" charset="-122"/>
              <a:cs typeface="+mn-cs"/>
            </a:endParaRPr>
          </a:p>
        </p:txBody>
      </p:sp>
    </p:spTree>
    <p:extLst>
      <p:ext uri="{BB962C8B-B14F-4D97-AF65-F5344CB8AC3E}">
        <p14:creationId xmlns:p14="http://schemas.microsoft.com/office/powerpoint/2010/main" val="1125708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内容占位符 3">
            <a:extLst>
              <a:ext uri="{FF2B5EF4-FFF2-40B4-BE49-F238E27FC236}">
                <a16:creationId xmlns:a16="http://schemas.microsoft.com/office/drawing/2014/main" id="{DA5B4578-6626-8CCB-0D41-45059D6D7B76}"/>
              </a:ext>
            </a:extLst>
          </p:cNvPr>
          <p:cNvPicPr>
            <a:picLocks noGrp="1" noChangeAspect="1"/>
          </p:cNvPicPr>
          <p:nvPr>
            <p:ph idx="4294967295"/>
          </p:nvPr>
        </p:nvPicPr>
        <p:blipFill>
          <a:blip r:embed="rId2"/>
          <a:srcRect t="22196" b="21564"/>
          <a:stretch>
            <a:fillRect/>
          </a:stretch>
        </p:blipFill>
        <p:spPr>
          <a:xfrm>
            <a:off x="20" y="0"/>
            <a:ext cx="12191980" cy="6856718"/>
          </a:xfrm>
          <a:prstGeom prst="rect">
            <a:avLst/>
          </a:prstGeom>
        </p:spPr>
      </p:pic>
      <p:sp>
        <p:nvSpPr>
          <p:cNvPr id="5" name="文本框 4">
            <a:extLst>
              <a:ext uri="{FF2B5EF4-FFF2-40B4-BE49-F238E27FC236}">
                <a16:creationId xmlns:a16="http://schemas.microsoft.com/office/drawing/2014/main" id="{0350B07A-4672-DA39-B7FA-DA8661899504}"/>
              </a:ext>
            </a:extLst>
          </p:cNvPr>
          <p:cNvSpPr txBox="1"/>
          <p:nvPr/>
        </p:nvSpPr>
        <p:spPr>
          <a:xfrm>
            <a:off x="642258" y="1262742"/>
            <a:ext cx="10907486" cy="32701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schemeClr val="accent3">
                    <a:lumMod val="50000"/>
                  </a:schemeClr>
                </a:solidFill>
                <a:effectLst/>
                <a:uLnTx/>
                <a:uFillTx/>
                <a:latin typeface="KaiTi" panose="02010609060101010101" pitchFamily="49" charset="-122"/>
                <a:ea typeface="KaiTi" panose="02010609060101010101" pitchFamily="49" charset="-122"/>
                <a:cs typeface="+mn-cs"/>
              </a:rPr>
              <a:t>撒下</a:t>
            </a:r>
            <a:r>
              <a:rPr kumimoji="0" lang="en-US" altLang="zh-TW" sz="2800" b="1" i="0" u="none" strike="noStrike" kern="1200" cap="none" spc="0" normalizeH="0" baseline="0" noProof="0" dirty="0">
                <a:ln>
                  <a:noFill/>
                </a:ln>
                <a:solidFill>
                  <a:schemeClr val="accent3">
                    <a:lumMod val="50000"/>
                  </a:schemeClr>
                </a:solidFill>
                <a:effectLst/>
                <a:uLnTx/>
                <a:uFillTx/>
                <a:latin typeface="KaiTi" panose="02010609060101010101" pitchFamily="49" charset="-122"/>
                <a:ea typeface="KaiTi" panose="02010609060101010101" pitchFamily="49" charset="-122"/>
                <a:cs typeface="+mn-cs"/>
              </a:rPr>
              <a:t>8:1 </a:t>
            </a:r>
            <a:r>
              <a:rPr kumimoji="0" lang="zh-TW" altLang="en-US" sz="2800" b="1" i="0" u="none" strike="noStrike" kern="1200" cap="none" spc="0" normalizeH="0" baseline="0" noProof="0" dirty="0">
                <a:ln>
                  <a:noFill/>
                </a:ln>
                <a:solidFill>
                  <a:schemeClr val="accent3">
                    <a:lumMod val="50000"/>
                  </a:schemeClr>
                </a:solidFill>
                <a:effectLst/>
                <a:uLnTx/>
                <a:uFillTx/>
                <a:latin typeface="KaiTi" panose="02010609060101010101" pitchFamily="49" charset="-122"/>
                <a:ea typeface="KaiTi" panose="02010609060101010101" pitchFamily="49" charset="-122"/>
                <a:cs typeface="+mn-cs"/>
              </a:rPr>
              <a:t>此後大衛攻打非利士人、把他們治服．從他們手下奪取了京城的權柄。</a:t>
            </a:r>
            <a:r>
              <a:rPr kumimoji="0" lang="en-US" altLang="zh-TW" sz="2800" b="1" i="0" u="none" strike="noStrike" kern="1200" cap="none" spc="0" normalizeH="0" baseline="0" noProof="0" dirty="0">
                <a:ln>
                  <a:noFill/>
                </a:ln>
                <a:solidFill>
                  <a:schemeClr val="accent3">
                    <a:lumMod val="50000"/>
                  </a:schemeClr>
                </a:solidFill>
                <a:effectLst/>
                <a:uLnTx/>
                <a:uFillTx/>
                <a:latin typeface="KaiTi" panose="02010609060101010101" pitchFamily="49" charset="-122"/>
                <a:ea typeface="KaiTi" panose="02010609060101010101" pitchFamily="49" charset="-122"/>
                <a:cs typeface="+mn-cs"/>
              </a:rPr>
              <a:t>8:2 </a:t>
            </a:r>
            <a:r>
              <a:rPr kumimoji="0" lang="zh-TW" altLang="en-US" sz="2800" b="1" i="0" u="none" strike="noStrike" kern="1200" cap="none" spc="0" normalizeH="0" baseline="0" noProof="0" dirty="0">
                <a:ln>
                  <a:noFill/>
                </a:ln>
                <a:solidFill>
                  <a:schemeClr val="accent3">
                    <a:lumMod val="50000"/>
                  </a:schemeClr>
                </a:solidFill>
                <a:effectLst/>
                <a:uLnTx/>
                <a:uFillTx/>
                <a:latin typeface="KaiTi" panose="02010609060101010101" pitchFamily="49" charset="-122"/>
                <a:ea typeface="KaiTi" panose="02010609060101010101" pitchFamily="49" charset="-122"/>
                <a:cs typeface="+mn-cs"/>
              </a:rPr>
              <a:t>又攻打摩押人、使他們躺臥在地上、用繩量一量、量二繩的殺了、量一繩的存留．摩押人就歸服大衛、給他進貢</a:t>
            </a:r>
            <a:r>
              <a:rPr kumimoji="0" lang="en-US" altLang="zh-CN" sz="2800" b="1" i="0" u="none" strike="noStrike" kern="1200" cap="none" spc="0" normalizeH="0" baseline="0" noProof="0" dirty="0">
                <a:ln>
                  <a:noFill/>
                </a:ln>
                <a:solidFill>
                  <a:schemeClr val="accent3">
                    <a:lumMod val="50000"/>
                  </a:schemeClr>
                </a:solidFill>
                <a:effectLst/>
                <a:uLnTx/>
                <a:uFillTx/>
                <a:latin typeface="KaiTi" panose="02010609060101010101" pitchFamily="49" charset="-122"/>
                <a:ea typeface="KaiTi" panose="02010609060101010101" pitchFamily="49" charset="-122"/>
                <a:cs typeface="+mn-cs"/>
              </a:rPr>
              <a:t>···</a:t>
            </a:r>
            <a:r>
              <a:rPr kumimoji="0" lang="en-US" altLang="zh-TW" sz="2800" b="1" i="0" u="none" strike="noStrike" kern="1200" cap="none" spc="0" normalizeH="0" baseline="0" noProof="0" dirty="0">
                <a:ln>
                  <a:noFill/>
                </a:ln>
                <a:solidFill>
                  <a:schemeClr val="accent3">
                    <a:lumMod val="50000"/>
                  </a:schemeClr>
                </a:solidFill>
                <a:effectLst/>
                <a:uLnTx/>
                <a:uFillTx/>
                <a:latin typeface="KaiTi" panose="02010609060101010101" pitchFamily="49" charset="-122"/>
                <a:ea typeface="KaiTi" panose="02010609060101010101" pitchFamily="49" charset="-122"/>
                <a:cs typeface="+mn-cs"/>
              </a:rPr>
              <a:t>8:6 </a:t>
            </a:r>
            <a:r>
              <a:rPr kumimoji="0" lang="zh-TW" altLang="en-US" sz="2800" b="1" i="0" u="none" strike="noStrike" kern="1200" cap="none" spc="0" normalizeH="0" baseline="0" noProof="0" dirty="0">
                <a:ln>
                  <a:noFill/>
                </a:ln>
                <a:solidFill>
                  <a:schemeClr val="accent3">
                    <a:lumMod val="50000"/>
                  </a:schemeClr>
                </a:solidFill>
                <a:effectLst/>
                <a:uLnTx/>
                <a:uFillTx/>
                <a:latin typeface="KaiTi" panose="02010609060101010101" pitchFamily="49" charset="-122"/>
                <a:ea typeface="KaiTi" panose="02010609060101010101" pitchFamily="49" charset="-122"/>
                <a:cs typeface="+mn-cs"/>
              </a:rPr>
              <a:t>於是大衛在大馬色的亞蘭地設立防營．亞蘭人就歸服他給他進貢。大衛無論往那裡去、耶和華都使他得勝</a:t>
            </a:r>
            <a:r>
              <a:rPr kumimoji="0" lang="en-US" altLang="zh-CN" sz="2800" b="1" i="0" u="none" strike="noStrike" kern="1200" cap="none" spc="0" normalizeH="0" baseline="0" noProof="0" dirty="0">
                <a:ln>
                  <a:noFill/>
                </a:ln>
                <a:solidFill>
                  <a:schemeClr val="accent3">
                    <a:lumMod val="50000"/>
                  </a:schemeClr>
                </a:solidFill>
                <a:effectLst/>
                <a:uLnTx/>
                <a:uFillTx/>
                <a:latin typeface="KaiTi" panose="02010609060101010101" pitchFamily="49" charset="-122"/>
                <a:ea typeface="KaiTi" panose="02010609060101010101" pitchFamily="49" charset="-122"/>
                <a:cs typeface="+mn-cs"/>
              </a:rPr>
              <a:t>···</a:t>
            </a:r>
            <a:r>
              <a:rPr kumimoji="0" lang="en-US" altLang="zh-TW" sz="2800" b="1" i="0" u="none" strike="noStrike" kern="1200" cap="none" spc="0" normalizeH="0" baseline="0" noProof="0" dirty="0">
                <a:ln>
                  <a:noFill/>
                </a:ln>
                <a:solidFill>
                  <a:schemeClr val="accent3">
                    <a:lumMod val="50000"/>
                  </a:schemeClr>
                </a:solidFill>
                <a:effectLst/>
                <a:uLnTx/>
                <a:uFillTx/>
                <a:latin typeface="KaiTi" panose="02010609060101010101" pitchFamily="49" charset="-122"/>
                <a:ea typeface="KaiTi" panose="02010609060101010101" pitchFamily="49" charset="-122"/>
                <a:cs typeface="+mn-cs"/>
              </a:rPr>
              <a:t>8:14 </a:t>
            </a:r>
            <a:r>
              <a:rPr kumimoji="0" lang="zh-TW" altLang="en-US" sz="2800" b="1" i="0" u="none" strike="noStrike" kern="1200" cap="none" spc="0" normalizeH="0" baseline="0" noProof="0" dirty="0">
                <a:ln>
                  <a:noFill/>
                </a:ln>
                <a:solidFill>
                  <a:schemeClr val="accent3">
                    <a:lumMod val="50000"/>
                  </a:schemeClr>
                </a:solidFill>
                <a:effectLst/>
                <a:uLnTx/>
                <a:uFillTx/>
                <a:latin typeface="KaiTi" panose="02010609060101010101" pitchFamily="49" charset="-122"/>
                <a:ea typeface="KaiTi" panose="02010609060101010101" pitchFamily="49" charset="-122"/>
                <a:cs typeface="+mn-cs"/>
              </a:rPr>
              <a:t>又在以東全地設立防營．以東人就都歸服大衛。大衛無論往那裡去、耶和華都使他得勝。</a:t>
            </a:r>
            <a:r>
              <a:rPr kumimoji="0" lang="en-US" altLang="zh-TW" sz="2800" b="1" i="0" u="none" strike="noStrike" kern="1200" cap="none" spc="0" normalizeH="0" baseline="0" noProof="0" dirty="0">
                <a:ln>
                  <a:noFill/>
                </a:ln>
                <a:solidFill>
                  <a:schemeClr val="accent3">
                    <a:lumMod val="50000"/>
                  </a:schemeClr>
                </a:solidFill>
                <a:effectLst/>
                <a:uLnTx/>
                <a:uFillTx/>
                <a:latin typeface="KaiTi" panose="02010609060101010101" pitchFamily="49" charset="-122"/>
                <a:ea typeface="KaiTi" panose="02010609060101010101" pitchFamily="49" charset="-122"/>
                <a:cs typeface="+mn-cs"/>
              </a:rPr>
              <a:t>8:15 </a:t>
            </a:r>
            <a:r>
              <a:rPr kumimoji="0" lang="zh-TW" altLang="en-US" sz="2800" b="1" i="0" u="none" strike="noStrike" kern="1200" cap="none" spc="0" normalizeH="0" baseline="0" noProof="0" dirty="0">
                <a:ln>
                  <a:noFill/>
                </a:ln>
                <a:solidFill>
                  <a:schemeClr val="accent3">
                    <a:lumMod val="50000"/>
                  </a:schemeClr>
                </a:solidFill>
                <a:effectLst/>
                <a:uLnTx/>
                <a:uFillTx/>
                <a:latin typeface="KaiTi" panose="02010609060101010101" pitchFamily="49" charset="-122"/>
                <a:ea typeface="KaiTi" panose="02010609060101010101" pitchFamily="49" charset="-122"/>
                <a:cs typeface="+mn-cs"/>
              </a:rPr>
              <a:t>大衛作以色列眾人的王．又向眾民秉公行義。</a:t>
            </a:r>
            <a:endParaRPr kumimoji="0" lang="en-CA" altLang="zh-CN" sz="2800" b="1" i="0" u="none" strike="noStrike" kern="1200" cap="none" spc="0" normalizeH="0" baseline="0" noProof="0" dirty="0">
              <a:ln>
                <a:noFill/>
              </a:ln>
              <a:solidFill>
                <a:schemeClr val="accent3">
                  <a:lumMod val="50000"/>
                </a:schemeClr>
              </a:solidFill>
              <a:effectLst/>
              <a:uLnTx/>
              <a:uFillTx/>
              <a:latin typeface="KaiTi" panose="02010609060101010101" pitchFamily="49" charset="-122"/>
              <a:ea typeface="KaiTi" panose="02010609060101010101" pitchFamily="49"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altLang="zh-CN" sz="1050" b="1" i="0" u="none" strike="noStrike" kern="1200" cap="none" spc="0" normalizeH="0" baseline="0" noProof="0" dirty="0">
              <a:ln>
                <a:noFill/>
              </a:ln>
              <a:solidFill>
                <a:schemeClr val="accent3">
                  <a:lumMod val="50000"/>
                </a:schemeClr>
              </a:solidFill>
              <a:effectLst/>
              <a:uLnTx/>
              <a:uFillTx/>
              <a:latin typeface="KaiTi" panose="02010609060101010101" pitchFamily="49" charset="-122"/>
              <a:ea typeface="KaiTi" panose="02010609060101010101" pitchFamily="49" charset="-122"/>
              <a:cs typeface="+mn-cs"/>
            </a:endParaRPr>
          </a:p>
        </p:txBody>
      </p:sp>
    </p:spTree>
    <p:extLst>
      <p:ext uri="{BB962C8B-B14F-4D97-AF65-F5344CB8AC3E}">
        <p14:creationId xmlns:p14="http://schemas.microsoft.com/office/powerpoint/2010/main" val="4142787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D093638-8BC5-01B7-C31F-73144F4D8025}"/>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E488FEDB-70E6-E8E6-CDD8-C4F20F1D0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内容占位符 3">
            <a:extLst>
              <a:ext uri="{FF2B5EF4-FFF2-40B4-BE49-F238E27FC236}">
                <a16:creationId xmlns:a16="http://schemas.microsoft.com/office/drawing/2014/main" id="{E1666B67-3049-5670-3A82-9719F1BC7252}"/>
              </a:ext>
            </a:extLst>
          </p:cNvPr>
          <p:cNvPicPr>
            <a:picLocks noGrp="1" noChangeAspect="1"/>
          </p:cNvPicPr>
          <p:nvPr>
            <p:ph idx="4294967295"/>
          </p:nvPr>
        </p:nvPicPr>
        <p:blipFill>
          <a:blip r:embed="rId2"/>
          <a:srcRect t="22196" b="21564"/>
          <a:stretch>
            <a:fillRect/>
          </a:stretch>
        </p:blipFill>
        <p:spPr>
          <a:xfrm>
            <a:off x="20" y="0"/>
            <a:ext cx="12191980" cy="6856718"/>
          </a:xfrm>
          <a:prstGeom prst="rect">
            <a:avLst/>
          </a:prstGeom>
        </p:spPr>
      </p:pic>
      <p:sp>
        <p:nvSpPr>
          <p:cNvPr id="5" name="文本框 4">
            <a:extLst>
              <a:ext uri="{FF2B5EF4-FFF2-40B4-BE49-F238E27FC236}">
                <a16:creationId xmlns:a16="http://schemas.microsoft.com/office/drawing/2014/main" id="{7433F3AE-A10E-A861-73CC-C40FD2AB9B19}"/>
              </a:ext>
            </a:extLst>
          </p:cNvPr>
          <p:cNvSpPr txBox="1"/>
          <p:nvPr/>
        </p:nvSpPr>
        <p:spPr>
          <a:xfrm>
            <a:off x="642257" y="1295399"/>
            <a:ext cx="10907486" cy="524759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schemeClr val="accent3">
                    <a:lumMod val="50000"/>
                  </a:schemeClr>
                </a:solidFill>
                <a:effectLst/>
                <a:uLnTx/>
                <a:uFillTx/>
                <a:latin typeface="KaiTi" panose="02010609060101010101" pitchFamily="49" charset="-122"/>
                <a:ea typeface="KaiTi" panose="02010609060101010101" pitchFamily="49" charset="-122"/>
                <a:cs typeface="+mn-cs"/>
              </a:rPr>
              <a:t>大衛尋找掃羅家的人要向他施恩</a:t>
            </a:r>
            <a:endParaRPr kumimoji="0" lang="en-CA" altLang="zh-CN" sz="2800" b="1" i="0" u="none" strike="noStrike" kern="1200" cap="none" spc="0" normalizeH="0" baseline="0" noProof="0" dirty="0">
              <a:ln>
                <a:noFill/>
              </a:ln>
              <a:solidFill>
                <a:schemeClr val="accent3">
                  <a:lumMod val="50000"/>
                </a:schemeClr>
              </a:solidFill>
              <a:effectLst/>
              <a:uLnTx/>
              <a:uFillTx/>
              <a:latin typeface="KaiTi" panose="02010609060101010101" pitchFamily="49" charset="-122"/>
              <a:ea typeface="KaiTi" panose="02010609060101010101" pitchFamily="49"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altLang="zh-CN" sz="900" b="1" dirty="0">
              <a:solidFill>
                <a:prstClr val="black"/>
              </a:solidFill>
              <a:latin typeface="KaiTi" panose="02010609060101010101" pitchFamily="49" charset="-122"/>
              <a:ea typeface="KaiTi" panose="02010609060101010101" pitchFamily="49"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srgbClr val="FF0000"/>
                </a:solidFill>
                <a:effectLst/>
                <a:uLnTx/>
                <a:uFillTx/>
                <a:latin typeface="KaiTi" panose="02010609060101010101" pitchFamily="49" charset="-122"/>
                <a:ea typeface="KaiTi" panose="02010609060101010101" pitchFamily="49" charset="-122"/>
                <a:cs typeface="+mn-cs"/>
              </a:rPr>
              <a:t>撒</a:t>
            </a:r>
            <a:r>
              <a:rPr kumimoji="0" lang="en-US" altLang="zh-TW" sz="2800" b="1" i="0" u="none" strike="noStrike" kern="1200" cap="none" spc="0" normalizeH="0" baseline="0" noProof="0" dirty="0">
                <a:ln>
                  <a:noFill/>
                </a:ln>
                <a:solidFill>
                  <a:srgbClr val="FF0000"/>
                </a:solidFill>
                <a:effectLst/>
                <a:uLnTx/>
                <a:uFillTx/>
                <a:latin typeface="KaiTi" panose="02010609060101010101" pitchFamily="49" charset="-122"/>
                <a:ea typeface="KaiTi" panose="02010609060101010101" pitchFamily="49" charset="-122"/>
                <a:cs typeface="+mn-cs"/>
              </a:rPr>
              <a:t>9:1 </a:t>
            </a:r>
            <a:r>
              <a:rPr kumimoji="0" lang="zh-TW" altLang="en-US" sz="2800" b="1" i="0" u="none" strike="noStrike" kern="1200" cap="none" spc="0" normalizeH="0" baseline="0" noProof="0" dirty="0">
                <a:ln>
                  <a:noFill/>
                </a:ln>
                <a:solidFill>
                  <a:srgbClr val="FF0000"/>
                </a:solidFill>
                <a:effectLst/>
                <a:uLnTx/>
                <a:uFillTx/>
                <a:latin typeface="KaiTi" panose="02010609060101010101" pitchFamily="49" charset="-122"/>
                <a:ea typeface="KaiTi" panose="02010609060101010101" pitchFamily="49" charset="-122"/>
                <a:cs typeface="+mn-cs"/>
              </a:rPr>
              <a:t>大衛問說、掃羅家還有剩下的人沒有、我要因約拿單的緣故向他施恩。</a:t>
            </a:r>
            <a:endParaRPr kumimoji="0" lang="en-CA" altLang="zh-TW" sz="2800" b="1" i="0" u="none" strike="noStrike" kern="1200" cap="none" spc="0" normalizeH="0" baseline="0" noProof="0" dirty="0">
              <a:ln>
                <a:noFill/>
              </a:ln>
              <a:solidFill>
                <a:srgbClr val="FF0000"/>
              </a:solidFill>
              <a:effectLst/>
              <a:uLnTx/>
              <a:uFillTx/>
              <a:latin typeface="KaiTi" panose="02010609060101010101" pitchFamily="49" charset="-122"/>
              <a:ea typeface="KaiTi" panose="02010609060101010101" pitchFamily="49"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900" b="1" dirty="0">
              <a:solidFill>
                <a:srgbClr val="FF0000"/>
              </a:solidFill>
              <a:latin typeface="KaiTi" panose="02010609060101010101" pitchFamily="49" charset="-122"/>
              <a:ea typeface="KaiTi" panose="02010609060101010101" pitchFamily="49"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800" b="1" dirty="0">
                <a:solidFill>
                  <a:schemeClr val="accent3">
                    <a:lumMod val="50000"/>
                  </a:schemeClr>
                </a:solidFill>
                <a:latin typeface="KaiTi" panose="02010609060101010101" pitchFamily="49" charset="-122"/>
                <a:ea typeface="KaiTi" panose="02010609060101010101" pitchFamily="49" charset="-122"/>
              </a:rPr>
              <a:t>撒上</a:t>
            </a:r>
            <a:r>
              <a:rPr lang="en-US" altLang="zh-TW" sz="2800" b="1" dirty="0">
                <a:solidFill>
                  <a:schemeClr val="accent3">
                    <a:lumMod val="50000"/>
                  </a:schemeClr>
                </a:solidFill>
                <a:latin typeface="KaiTi" panose="02010609060101010101" pitchFamily="49" charset="-122"/>
                <a:ea typeface="KaiTi" panose="02010609060101010101" pitchFamily="49" charset="-122"/>
              </a:rPr>
              <a:t>20:14 </a:t>
            </a:r>
            <a:r>
              <a:rPr lang="zh-TW" altLang="en-US" sz="2800" b="1" dirty="0">
                <a:solidFill>
                  <a:schemeClr val="accent3">
                    <a:lumMod val="50000"/>
                  </a:schemeClr>
                </a:solidFill>
                <a:latin typeface="KaiTi" panose="02010609060101010101" pitchFamily="49" charset="-122"/>
                <a:ea typeface="KaiTi" panose="02010609060101010101" pitchFamily="49" charset="-122"/>
              </a:rPr>
              <a:t>你要照耶和華的慈愛恩待我．不但我活著的時候、免我死亡．</a:t>
            </a:r>
            <a:r>
              <a:rPr lang="en-US" altLang="zh-TW" sz="2800" b="1" dirty="0">
                <a:solidFill>
                  <a:schemeClr val="accent3">
                    <a:lumMod val="50000"/>
                  </a:schemeClr>
                </a:solidFill>
                <a:latin typeface="KaiTi" panose="02010609060101010101" pitchFamily="49" charset="-122"/>
                <a:ea typeface="KaiTi" panose="02010609060101010101" pitchFamily="49" charset="-122"/>
              </a:rPr>
              <a:t>20:15 </a:t>
            </a:r>
            <a:r>
              <a:rPr lang="zh-TW" altLang="en-US" sz="2800" b="1" dirty="0">
                <a:solidFill>
                  <a:schemeClr val="accent3">
                    <a:lumMod val="50000"/>
                  </a:schemeClr>
                </a:solidFill>
                <a:latin typeface="KaiTi" panose="02010609060101010101" pitchFamily="49" charset="-122"/>
                <a:ea typeface="KaiTi" panose="02010609060101010101" pitchFamily="49" charset="-122"/>
              </a:rPr>
              <a:t>就是我死後、耶和華從地上剪除你仇敵的時候、你也永不可向我家絕了恩惠。</a:t>
            </a:r>
            <a:r>
              <a:rPr lang="en-US" altLang="zh-TW" sz="2800" b="1" dirty="0">
                <a:solidFill>
                  <a:schemeClr val="accent3">
                    <a:lumMod val="50000"/>
                  </a:schemeClr>
                </a:solidFill>
                <a:latin typeface="KaiTi" panose="02010609060101010101" pitchFamily="49" charset="-122"/>
                <a:ea typeface="KaiTi" panose="02010609060101010101" pitchFamily="49" charset="-122"/>
              </a:rPr>
              <a:t>20:16 </a:t>
            </a:r>
            <a:r>
              <a:rPr lang="zh-TW" altLang="en-US" sz="2800" b="1" dirty="0">
                <a:solidFill>
                  <a:schemeClr val="accent3">
                    <a:lumMod val="50000"/>
                  </a:schemeClr>
                </a:solidFill>
                <a:latin typeface="KaiTi" panose="02010609060101010101" pitchFamily="49" charset="-122"/>
                <a:ea typeface="KaiTi" panose="02010609060101010101" pitchFamily="49" charset="-122"/>
              </a:rPr>
              <a:t>於是約拿單與大衛家結盟、說、願耶和華藉大衛的仇敵追討背約的罪</a:t>
            </a:r>
            <a:r>
              <a:rPr lang="en-US" altLang="zh-CN" sz="2800" b="1" dirty="0">
                <a:solidFill>
                  <a:schemeClr val="accent3">
                    <a:lumMod val="50000"/>
                  </a:schemeClr>
                </a:solidFill>
                <a:latin typeface="KaiTi" panose="02010609060101010101" pitchFamily="49" charset="-122"/>
                <a:ea typeface="KaiTi" panose="02010609060101010101" pitchFamily="49" charset="-122"/>
              </a:rPr>
              <a:t>···</a:t>
            </a:r>
            <a:r>
              <a:rPr lang="en-US" altLang="zh-TW" sz="2800" b="1" dirty="0">
                <a:solidFill>
                  <a:schemeClr val="accent3">
                    <a:lumMod val="50000"/>
                  </a:schemeClr>
                </a:solidFill>
                <a:latin typeface="KaiTi" panose="02010609060101010101" pitchFamily="49" charset="-122"/>
                <a:ea typeface="KaiTi" panose="02010609060101010101" pitchFamily="49" charset="-122"/>
              </a:rPr>
              <a:t>24:21 </a:t>
            </a:r>
            <a:r>
              <a:rPr lang="zh-TW" altLang="en-US" sz="2800" b="1" dirty="0">
                <a:solidFill>
                  <a:schemeClr val="accent3">
                    <a:lumMod val="50000"/>
                  </a:schemeClr>
                </a:solidFill>
                <a:latin typeface="KaiTi" panose="02010609060101010101" pitchFamily="49" charset="-122"/>
                <a:ea typeface="KaiTi" panose="02010609060101010101" pitchFamily="49" charset="-122"/>
              </a:rPr>
              <a:t>現在你要指著耶和華向我起誓、不剪除我的後裔、在我父家不滅沒我的名。</a:t>
            </a:r>
            <a:r>
              <a:rPr lang="en-US" altLang="zh-TW" sz="2800" b="1" dirty="0">
                <a:solidFill>
                  <a:schemeClr val="accent3">
                    <a:lumMod val="50000"/>
                  </a:schemeClr>
                </a:solidFill>
                <a:latin typeface="KaiTi" panose="02010609060101010101" pitchFamily="49" charset="-122"/>
                <a:ea typeface="KaiTi" panose="02010609060101010101" pitchFamily="49" charset="-122"/>
              </a:rPr>
              <a:t>24:22 </a:t>
            </a:r>
            <a:r>
              <a:rPr lang="zh-TW" altLang="en-US" sz="2800" b="1" dirty="0">
                <a:solidFill>
                  <a:schemeClr val="accent3">
                    <a:lumMod val="50000"/>
                  </a:schemeClr>
                </a:solidFill>
                <a:latin typeface="KaiTi" panose="02010609060101010101" pitchFamily="49" charset="-122"/>
                <a:ea typeface="KaiTi" panose="02010609060101010101" pitchFamily="49" charset="-122"/>
              </a:rPr>
              <a:t>於是大衛向掃羅起誓、掃羅就回家去．大衛和跟隨他的人、上山寨去了。</a:t>
            </a:r>
            <a:endParaRPr lang="en-CA" altLang="zh-TW" sz="2800" b="1" dirty="0">
              <a:solidFill>
                <a:schemeClr val="accent3">
                  <a:lumMod val="50000"/>
                </a:schemeClr>
              </a:solidFill>
              <a:latin typeface="KaiTi" panose="02010609060101010101" pitchFamily="49" charset="-122"/>
              <a:ea typeface="KaiTi" panose="02010609060101010101" pitchFamily="49"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900" b="1" i="0" u="none" strike="noStrike" kern="1200" cap="none" spc="0" normalizeH="0" baseline="0" noProof="0" dirty="0">
              <a:ln>
                <a:noFill/>
              </a:ln>
              <a:solidFill>
                <a:schemeClr val="accent3">
                  <a:lumMod val="50000"/>
                </a:schemeClr>
              </a:solidFill>
              <a:effectLst/>
              <a:uLnTx/>
              <a:uFillTx/>
              <a:latin typeface="KaiTi" panose="02010609060101010101" pitchFamily="49" charset="-122"/>
              <a:ea typeface="KaiTi" panose="02010609060101010101" pitchFamily="49"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800" b="1" dirty="0">
                <a:solidFill>
                  <a:schemeClr val="accent3">
                    <a:lumMod val="50000"/>
                  </a:schemeClr>
                </a:solidFill>
                <a:latin typeface="KaiTi" panose="02010609060101010101" pitchFamily="49" charset="-122"/>
                <a:ea typeface="KaiTi" panose="02010609060101010101" pitchFamily="49" charset="-122"/>
              </a:rPr>
              <a:t>士</a:t>
            </a:r>
            <a:r>
              <a:rPr lang="en-US" altLang="zh-TW" sz="2800" b="1" dirty="0">
                <a:solidFill>
                  <a:schemeClr val="accent3">
                    <a:lumMod val="50000"/>
                  </a:schemeClr>
                </a:solidFill>
                <a:latin typeface="KaiTi" panose="02010609060101010101" pitchFamily="49" charset="-122"/>
                <a:ea typeface="KaiTi" panose="02010609060101010101" pitchFamily="49" charset="-122"/>
              </a:rPr>
              <a:t>9:5 </a:t>
            </a:r>
            <a:r>
              <a:rPr lang="zh-TW" altLang="en-US" sz="2800" b="1" dirty="0">
                <a:solidFill>
                  <a:schemeClr val="accent3">
                    <a:lumMod val="50000"/>
                  </a:schemeClr>
                </a:solidFill>
                <a:latin typeface="KaiTi" panose="02010609060101010101" pitchFamily="49" charset="-122"/>
                <a:ea typeface="KaiTi" panose="02010609060101010101" pitchFamily="49" charset="-122"/>
              </a:rPr>
              <a:t>他往俄弗拉到他父親的家、將他弟兄耶路巴力的眾子七十人、都殺在一塊磐石上．只剩下耶路巴力的小兒子約坦、因為他躲藏了。</a:t>
            </a:r>
            <a:endParaRPr kumimoji="0" lang="en-CA" sz="2800" b="1" i="0" u="none" strike="noStrike" kern="1200" cap="none" spc="0" normalizeH="0" baseline="0" noProof="0" dirty="0">
              <a:ln>
                <a:noFill/>
              </a:ln>
              <a:solidFill>
                <a:schemeClr val="accent3">
                  <a:lumMod val="50000"/>
                </a:schemeClr>
              </a:solidFill>
              <a:effectLst/>
              <a:uLnTx/>
              <a:uFillTx/>
              <a:latin typeface="KaiTi" panose="02010609060101010101" pitchFamily="49" charset="-122"/>
              <a:ea typeface="KaiTi" panose="02010609060101010101" pitchFamily="49" charset="-122"/>
              <a:cs typeface="+mn-cs"/>
            </a:endParaRPr>
          </a:p>
        </p:txBody>
      </p:sp>
    </p:spTree>
    <p:extLst>
      <p:ext uri="{BB962C8B-B14F-4D97-AF65-F5344CB8AC3E}">
        <p14:creationId xmlns:p14="http://schemas.microsoft.com/office/powerpoint/2010/main" val="205177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fade">
                                      <p:cBhvr>
                                        <p:cTn id="7" dur="1000"/>
                                        <p:tgtEl>
                                          <p:spTgt spid="5">
                                            <p:txEl>
                                              <p:pRg st="4" end="4"/>
                                            </p:txEl>
                                          </p:spTgt>
                                        </p:tgtEl>
                                      </p:cBhvr>
                                    </p:animEffect>
                                    <p:anim calcmode="lin" valueType="num">
                                      <p:cBhvr>
                                        <p:cTn id="8"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6" end="6"/>
                                            </p:txEl>
                                          </p:spTgt>
                                        </p:tgtEl>
                                        <p:attrNameLst>
                                          <p:attrName>style.visibility</p:attrName>
                                        </p:attrNameLst>
                                      </p:cBhvr>
                                      <p:to>
                                        <p:strVal val="visible"/>
                                      </p:to>
                                    </p:set>
                                    <p:animEffect transition="in" filter="fade">
                                      <p:cBhvr>
                                        <p:cTn id="12" dur="1000"/>
                                        <p:tgtEl>
                                          <p:spTgt spid="5">
                                            <p:txEl>
                                              <p:pRg st="6" end="6"/>
                                            </p:txEl>
                                          </p:spTgt>
                                        </p:tgtEl>
                                      </p:cBhvr>
                                    </p:animEffect>
                                    <p:anim calcmode="lin" valueType="num">
                                      <p:cBhvr>
                                        <p:cTn id="1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E95DD78-1B2E-39E0-0372-1A02F01996D7}"/>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5DC8A143-CC29-9315-9416-1EC739348F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内容占位符 3">
            <a:extLst>
              <a:ext uri="{FF2B5EF4-FFF2-40B4-BE49-F238E27FC236}">
                <a16:creationId xmlns:a16="http://schemas.microsoft.com/office/drawing/2014/main" id="{B5A73E00-7E50-81D4-2E95-9350EC4DD395}"/>
              </a:ext>
            </a:extLst>
          </p:cNvPr>
          <p:cNvPicPr>
            <a:picLocks noGrp="1" noChangeAspect="1"/>
          </p:cNvPicPr>
          <p:nvPr>
            <p:ph idx="4294967295"/>
          </p:nvPr>
        </p:nvPicPr>
        <p:blipFill>
          <a:blip r:embed="rId2"/>
          <a:srcRect t="22196" b="21564"/>
          <a:stretch>
            <a:fillRect/>
          </a:stretch>
        </p:blipFill>
        <p:spPr>
          <a:xfrm>
            <a:off x="20" y="0"/>
            <a:ext cx="12191980" cy="6856718"/>
          </a:xfrm>
          <a:prstGeom prst="rect">
            <a:avLst/>
          </a:prstGeom>
        </p:spPr>
      </p:pic>
      <p:sp>
        <p:nvSpPr>
          <p:cNvPr id="5" name="文本框 4">
            <a:extLst>
              <a:ext uri="{FF2B5EF4-FFF2-40B4-BE49-F238E27FC236}">
                <a16:creationId xmlns:a16="http://schemas.microsoft.com/office/drawing/2014/main" id="{480BAECC-D2A6-384D-1884-C4AA656B3B76}"/>
              </a:ext>
            </a:extLst>
          </p:cNvPr>
          <p:cNvSpPr txBox="1"/>
          <p:nvPr/>
        </p:nvSpPr>
        <p:spPr>
          <a:xfrm>
            <a:off x="642258" y="1262742"/>
            <a:ext cx="10907486" cy="510909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schemeClr val="accent3">
                    <a:lumMod val="50000"/>
                  </a:schemeClr>
                </a:solidFill>
                <a:effectLst/>
                <a:uLnTx/>
                <a:uFillTx/>
                <a:latin typeface="KaiTi" panose="02010609060101010101" pitchFamily="49" charset="-122"/>
                <a:ea typeface="KaiTi" panose="02010609060101010101" pitchFamily="49" charset="-122"/>
                <a:cs typeface="+mn-cs"/>
              </a:rPr>
              <a:t>掃羅家的僕人洗巴向大衛提供了信息（撒下</a:t>
            </a:r>
            <a:r>
              <a:rPr kumimoji="0" lang="en-CA" altLang="zh-CN" sz="2800" b="1" i="0" u="none" strike="noStrike" kern="1200" cap="none" spc="0" normalizeH="0" baseline="0" noProof="0" dirty="0">
                <a:ln>
                  <a:noFill/>
                </a:ln>
                <a:solidFill>
                  <a:schemeClr val="accent3">
                    <a:lumMod val="50000"/>
                  </a:schemeClr>
                </a:solidFill>
                <a:effectLst/>
                <a:uLnTx/>
                <a:uFillTx/>
                <a:latin typeface="KaiTi" panose="02010609060101010101" pitchFamily="49" charset="-122"/>
                <a:ea typeface="KaiTi" panose="02010609060101010101" pitchFamily="49" charset="-122"/>
                <a:cs typeface="+mn-cs"/>
              </a:rPr>
              <a:t>9</a:t>
            </a:r>
            <a:r>
              <a:rPr lang="en-CA" altLang="zh-CN" sz="2800" b="1" dirty="0">
                <a:solidFill>
                  <a:schemeClr val="accent3">
                    <a:lumMod val="50000"/>
                  </a:schemeClr>
                </a:solidFill>
                <a:latin typeface="KaiTi" panose="02010609060101010101" pitchFamily="49" charset="-122"/>
                <a:ea typeface="KaiTi" panose="02010609060101010101" pitchFamily="49" charset="-122"/>
              </a:rPr>
              <a:t>:2-5</a:t>
            </a:r>
            <a:r>
              <a:rPr lang="zh-CN" altLang="en-US" sz="2800" b="1" dirty="0">
                <a:solidFill>
                  <a:schemeClr val="accent3">
                    <a:lumMod val="50000"/>
                  </a:schemeClr>
                </a:solidFill>
                <a:latin typeface="KaiTi" panose="02010609060101010101" pitchFamily="49" charset="-122"/>
                <a:ea typeface="KaiTi" panose="02010609060101010101" pitchFamily="49" charset="-122"/>
              </a:rPr>
              <a:t>）</a:t>
            </a:r>
            <a:endParaRPr lang="en-CA" altLang="zh-CN" sz="2800" b="1" dirty="0">
              <a:solidFill>
                <a:schemeClr val="accent3">
                  <a:lumMod val="50000"/>
                </a:schemeClr>
              </a:solidFill>
              <a:latin typeface="KaiTi" panose="02010609060101010101" pitchFamily="49" charset="-122"/>
              <a:ea typeface="KaiTi" panose="02010609060101010101" pitchFamily="49"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altLang="zh-CN" sz="900" b="1" i="0" u="none" strike="noStrike" kern="1200" cap="none" spc="0" normalizeH="0" baseline="0" noProof="0" dirty="0">
              <a:ln>
                <a:noFill/>
              </a:ln>
              <a:solidFill>
                <a:schemeClr val="accent3">
                  <a:lumMod val="50000"/>
                </a:schemeClr>
              </a:solidFill>
              <a:effectLst/>
              <a:uLnTx/>
              <a:uFillTx/>
              <a:latin typeface="KaiTi" panose="02010609060101010101" pitchFamily="49" charset="-122"/>
              <a:ea typeface="KaiTi" panose="02010609060101010101" pitchFamily="49"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800" b="1" i="0" u="none" strike="noStrike" kern="1200" cap="none" spc="0" normalizeH="0" baseline="0" noProof="0" dirty="0">
                <a:ln>
                  <a:noFill/>
                </a:ln>
                <a:solidFill>
                  <a:srgbClr val="FF0000"/>
                </a:solidFill>
                <a:effectLst/>
                <a:uLnTx/>
                <a:uFillTx/>
                <a:latin typeface="KaiTi" panose="02010609060101010101" pitchFamily="49" charset="-122"/>
                <a:ea typeface="KaiTi" panose="02010609060101010101" pitchFamily="49" charset="-122"/>
                <a:cs typeface="+mn-cs"/>
              </a:rPr>
              <a:t>9:2 </a:t>
            </a:r>
            <a:r>
              <a:rPr kumimoji="0" lang="zh-TW" altLang="en-US" sz="2800" b="1" i="0" u="none" strike="noStrike" kern="1200" cap="none" spc="0" normalizeH="0" baseline="0" noProof="0" dirty="0">
                <a:ln>
                  <a:noFill/>
                </a:ln>
                <a:solidFill>
                  <a:srgbClr val="FF0000"/>
                </a:solidFill>
                <a:effectLst/>
                <a:uLnTx/>
                <a:uFillTx/>
                <a:latin typeface="KaiTi" panose="02010609060101010101" pitchFamily="49" charset="-122"/>
                <a:ea typeface="KaiTi" panose="02010609060101010101" pitchFamily="49" charset="-122"/>
                <a:cs typeface="+mn-cs"/>
              </a:rPr>
              <a:t>掃羅家有一個僕人、名叫洗巴、有人叫他來見大衛、王問他說、你是洗巴麼、回答說、僕人是。</a:t>
            </a:r>
            <a:r>
              <a:rPr kumimoji="0" lang="en-US" altLang="zh-TW" sz="2800" b="1" i="0" u="none" strike="noStrike" kern="1200" cap="none" spc="0" normalizeH="0" baseline="0" noProof="0" dirty="0">
                <a:ln>
                  <a:noFill/>
                </a:ln>
                <a:solidFill>
                  <a:srgbClr val="FF0000"/>
                </a:solidFill>
                <a:effectLst/>
                <a:uLnTx/>
                <a:uFillTx/>
                <a:latin typeface="KaiTi" panose="02010609060101010101" pitchFamily="49" charset="-122"/>
                <a:ea typeface="KaiTi" panose="02010609060101010101" pitchFamily="49" charset="-122"/>
                <a:cs typeface="+mn-cs"/>
              </a:rPr>
              <a:t>9:3 </a:t>
            </a:r>
            <a:r>
              <a:rPr kumimoji="0" lang="zh-TW" altLang="en-US" sz="2800" b="1" i="0" u="none" strike="noStrike" kern="1200" cap="none" spc="0" normalizeH="0" baseline="0" noProof="0" dirty="0">
                <a:ln>
                  <a:noFill/>
                </a:ln>
                <a:solidFill>
                  <a:srgbClr val="FF0000"/>
                </a:solidFill>
                <a:effectLst/>
                <a:uLnTx/>
                <a:uFillTx/>
                <a:latin typeface="KaiTi" panose="02010609060101010101" pitchFamily="49" charset="-122"/>
                <a:ea typeface="KaiTi" panose="02010609060101010101" pitchFamily="49" charset="-122"/>
                <a:cs typeface="+mn-cs"/>
              </a:rPr>
              <a:t>王說、掃羅家還有人沒有、我要照　神的慈愛恩待他．洗巴對王說、還有約拿單的一個兒子、是瘸腿的。</a:t>
            </a:r>
            <a:r>
              <a:rPr kumimoji="0" lang="en-US" altLang="zh-TW" sz="2800" b="1" i="0" u="none" strike="noStrike" kern="1200" cap="none" spc="0" normalizeH="0" baseline="0" noProof="0" dirty="0">
                <a:ln>
                  <a:noFill/>
                </a:ln>
                <a:solidFill>
                  <a:srgbClr val="FF0000"/>
                </a:solidFill>
                <a:effectLst/>
                <a:uLnTx/>
                <a:uFillTx/>
                <a:latin typeface="KaiTi" panose="02010609060101010101" pitchFamily="49" charset="-122"/>
                <a:ea typeface="KaiTi" panose="02010609060101010101" pitchFamily="49" charset="-122"/>
                <a:cs typeface="+mn-cs"/>
              </a:rPr>
              <a:t>9:4 </a:t>
            </a:r>
            <a:r>
              <a:rPr kumimoji="0" lang="zh-TW" altLang="en-US" sz="2800" b="1" i="0" u="none" strike="noStrike" kern="1200" cap="none" spc="0" normalizeH="0" baseline="0" noProof="0" dirty="0">
                <a:ln>
                  <a:noFill/>
                </a:ln>
                <a:solidFill>
                  <a:srgbClr val="FF0000"/>
                </a:solidFill>
                <a:effectLst/>
                <a:uLnTx/>
                <a:uFillTx/>
                <a:latin typeface="KaiTi" panose="02010609060101010101" pitchFamily="49" charset="-122"/>
                <a:ea typeface="KaiTi" panose="02010609060101010101" pitchFamily="49" charset="-122"/>
                <a:cs typeface="+mn-cs"/>
              </a:rPr>
              <a:t>王說、他在那裡．洗巴對王說、他在羅底巴亞米利的兒子瑪吉家裡。</a:t>
            </a:r>
            <a:r>
              <a:rPr kumimoji="0" lang="en-US" altLang="zh-TW" sz="2800" b="1" i="0" u="none" strike="noStrike" kern="1200" cap="none" spc="0" normalizeH="0" baseline="0" noProof="0" dirty="0">
                <a:ln>
                  <a:noFill/>
                </a:ln>
                <a:solidFill>
                  <a:srgbClr val="FF0000"/>
                </a:solidFill>
                <a:effectLst/>
                <a:uLnTx/>
                <a:uFillTx/>
                <a:latin typeface="KaiTi" panose="02010609060101010101" pitchFamily="49" charset="-122"/>
                <a:ea typeface="KaiTi" panose="02010609060101010101" pitchFamily="49" charset="-122"/>
                <a:cs typeface="+mn-cs"/>
              </a:rPr>
              <a:t>9:5 </a:t>
            </a:r>
            <a:r>
              <a:rPr kumimoji="0" lang="zh-TW" altLang="en-US" sz="2800" b="1" i="0" u="none" strike="noStrike" kern="1200" cap="none" spc="0" normalizeH="0" baseline="0" noProof="0" dirty="0">
                <a:ln>
                  <a:noFill/>
                </a:ln>
                <a:solidFill>
                  <a:srgbClr val="FF0000"/>
                </a:solidFill>
                <a:effectLst/>
                <a:uLnTx/>
                <a:uFillTx/>
                <a:latin typeface="KaiTi" panose="02010609060101010101" pitchFamily="49" charset="-122"/>
                <a:ea typeface="KaiTi" panose="02010609060101010101" pitchFamily="49" charset="-122"/>
                <a:cs typeface="+mn-cs"/>
              </a:rPr>
              <a:t>於是大衛王打發人去、從羅底巴亞米利的兒子瑪吉家裡召了他來。</a:t>
            </a:r>
            <a:endParaRPr kumimoji="0" lang="en-CA" altLang="zh-TW" sz="2800" b="1" i="0" u="none" strike="noStrike" kern="1200" cap="none" spc="0" normalizeH="0" baseline="0" noProof="0" dirty="0">
              <a:ln>
                <a:noFill/>
              </a:ln>
              <a:solidFill>
                <a:srgbClr val="FF0000"/>
              </a:solidFill>
              <a:effectLst/>
              <a:uLnTx/>
              <a:uFillTx/>
              <a:latin typeface="KaiTi" panose="02010609060101010101" pitchFamily="49" charset="-122"/>
              <a:ea typeface="KaiTi" panose="02010609060101010101" pitchFamily="49"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altLang="zh-CN" sz="900" b="1" dirty="0">
              <a:solidFill>
                <a:schemeClr val="accent3">
                  <a:lumMod val="50000"/>
                </a:schemeClr>
              </a:solidFill>
              <a:latin typeface="KaiTi" panose="02010609060101010101" pitchFamily="49" charset="-122"/>
              <a:ea typeface="KaiTi" panose="02010609060101010101" pitchFamily="49"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800" b="1" dirty="0">
                <a:solidFill>
                  <a:schemeClr val="accent3">
                    <a:lumMod val="50000"/>
                  </a:schemeClr>
                </a:solidFill>
                <a:latin typeface="KaiTi" panose="02010609060101010101" pitchFamily="49" charset="-122"/>
                <a:ea typeface="KaiTi" panose="02010609060101010101" pitchFamily="49" charset="-122"/>
              </a:rPr>
              <a:t>撒下</a:t>
            </a:r>
            <a:r>
              <a:rPr lang="en-US" altLang="zh-TW" sz="2800" b="1" dirty="0">
                <a:solidFill>
                  <a:schemeClr val="accent3">
                    <a:lumMod val="50000"/>
                  </a:schemeClr>
                </a:solidFill>
                <a:latin typeface="KaiTi" panose="02010609060101010101" pitchFamily="49" charset="-122"/>
                <a:ea typeface="KaiTi" panose="02010609060101010101" pitchFamily="49" charset="-122"/>
              </a:rPr>
              <a:t>21:7 </a:t>
            </a:r>
            <a:r>
              <a:rPr lang="zh-TW" altLang="en-US" sz="2800" b="1" dirty="0">
                <a:solidFill>
                  <a:schemeClr val="accent3">
                    <a:lumMod val="50000"/>
                  </a:schemeClr>
                </a:solidFill>
                <a:latin typeface="KaiTi" panose="02010609060101010101" pitchFamily="49" charset="-122"/>
                <a:ea typeface="KaiTi" panose="02010609060101010101" pitchFamily="49" charset="-122"/>
              </a:rPr>
              <a:t>王因為曾與掃羅的兒子約拿單指著耶和華起誓結盟、就愛惜掃羅的孫子、約拿單的兒子米非波設、不交出來．</a:t>
            </a:r>
            <a:r>
              <a:rPr lang="en-US" altLang="zh-TW" sz="2800" b="1" dirty="0">
                <a:solidFill>
                  <a:schemeClr val="accent3">
                    <a:lumMod val="50000"/>
                  </a:schemeClr>
                </a:solidFill>
                <a:latin typeface="KaiTi" panose="02010609060101010101" pitchFamily="49" charset="-122"/>
                <a:ea typeface="KaiTi" panose="02010609060101010101" pitchFamily="49" charset="-122"/>
              </a:rPr>
              <a:t>21:8 </a:t>
            </a:r>
            <a:r>
              <a:rPr lang="zh-TW" altLang="en-US" sz="2800" b="1" dirty="0">
                <a:solidFill>
                  <a:schemeClr val="accent3">
                    <a:lumMod val="50000"/>
                  </a:schemeClr>
                </a:solidFill>
                <a:latin typeface="KaiTi" panose="02010609060101010101" pitchFamily="49" charset="-122"/>
                <a:ea typeface="KaiTi" panose="02010609060101010101" pitchFamily="49" charset="-122"/>
              </a:rPr>
              <a:t>卻把愛雅的女兒利斯巴給掃羅所生的兩個兒子、亞摩尼、米非波設、和掃羅女兒米甲的姐姐給米何拉人巴西萊兒子亞得列所生的五個兒子、</a:t>
            </a:r>
            <a:endParaRPr lang="en-CA" altLang="zh-CN" sz="2800" b="1" dirty="0">
              <a:solidFill>
                <a:schemeClr val="accent3">
                  <a:lumMod val="50000"/>
                </a:schemeClr>
              </a:solidFill>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2887444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fade">
                                      <p:cBhvr>
                                        <p:cTn id="7" dur="1000"/>
                                        <p:tgtEl>
                                          <p:spTgt spid="5">
                                            <p:txEl>
                                              <p:pRg st="4" end="4"/>
                                            </p:txEl>
                                          </p:spTgt>
                                        </p:tgtEl>
                                      </p:cBhvr>
                                    </p:animEffect>
                                    <p:anim calcmode="lin" valueType="num">
                                      <p:cBhvr>
                                        <p:cTn id="8"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53A6F06-08AF-3CA3-FE24-DECDA5523345}"/>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D722DAFC-E232-BCEC-AA94-962E4B6BEA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内容占位符 3">
            <a:extLst>
              <a:ext uri="{FF2B5EF4-FFF2-40B4-BE49-F238E27FC236}">
                <a16:creationId xmlns:a16="http://schemas.microsoft.com/office/drawing/2014/main" id="{9D121FDB-F97D-8815-E475-FC5304886EF4}"/>
              </a:ext>
            </a:extLst>
          </p:cNvPr>
          <p:cNvPicPr>
            <a:picLocks noGrp="1" noChangeAspect="1"/>
          </p:cNvPicPr>
          <p:nvPr>
            <p:ph idx="4294967295"/>
          </p:nvPr>
        </p:nvPicPr>
        <p:blipFill>
          <a:blip r:embed="rId2"/>
          <a:srcRect t="22196" b="21564"/>
          <a:stretch>
            <a:fillRect/>
          </a:stretch>
        </p:blipFill>
        <p:spPr>
          <a:xfrm>
            <a:off x="20" y="0"/>
            <a:ext cx="12191980" cy="6856718"/>
          </a:xfrm>
          <a:prstGeom prst="rect">
            <a:avLst/>
          </a:prstGeom>
        </p:spPr>
      </p:pic>
      <p:sp>
        <p:nvSpPr>
          <p:cNvPr id="5" name="文本框 4">
            <a:extLst>
              <a:ext uri="{FF2B5EF4-FFF2-40B4-BE49-F238E27FC236}">
                <a16:creationId xmlns:a16="http://schemas.microsoft.com/office/drawing/2014/main" id="{BE23EFA7-80E8-E38A-3403-03B0234EDC42}"/>
              </a:ext>
            </a:extLst>
          </p:cNvPr>
          <p:cNvSpPr txBox="1"/>
          <p:nvPr/>
        </p:nvSpPr>
        <p:spPr>
          <a:xfrm>
            <a:off x="642258" y="1262742"/>
            <a:ext cx="10907486" cy="42165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schemeClr val="accent3">
                    <a:lumMod val="50000"/>
                  </a:schemeClr>
                </a:solidFill>
                <a:effectLst/>
                <a:uLnTx/>
                <a:uFillTx/>
                <a:latin typeface="KaiTi" panose="02010609060101010101" pitchFamily="49" charset="-122"/>
                <a:ea typeface="KaiTi" panose="02010609060101010101" pitchFamily="49" charset="-122"/>
                <a:cs typeface="+mn-cs"/>
              </a:rPr>
              <a:t>撒下</a:t>
            </a:r>
            <a:r>
              <a:rPr kumimoji="0" lang="en-US" altLang="zh-TW" sz="2800" b="1" i="0" u="none" strike="noStrike" kern="1200" cap="none" spc="0" normalizeH="0" baseline="0" noProof="0" dirty="0">
                <a:ln>
                  <a:noFill/>
                </a:ln>
                <a:solidFill>
                  <a:schemeClr val="accent3">
                    <a:lumMod val="50000"/>
                  </a:schemeClr>
                </a:solidFill>
                <a:effectLst/>
                <a:uLnTx/>
                <a:uFillTx/>
                <a:latin typeface="KaiTi" panose="02010609060101010101" pitchFamily="49" charset="-122"/>
                <a:ea typeface="KaiTi" panose="02010609060101010101" pitchFamily="49" charset="-122"/>
                <a:cs typeface="+mn-cs"/>
              </a:rPr>
              <a:t>16:1-4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900" b="1" dirty="0">
              <a:solidFill>
                <a:schemeClr val="accent3">
                  <a:lumMod val="50000"/>
                </a:schemeClr>
              </a:solidFill>
              <a:latin typeface="KaiTi" panose="02010609060101010101" pitchFamily="49" charset="-122"/>
              <a:ea typeface="KaiTi" panose="02010609060101010101" pitchFamily="49"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800" b="1" i="0" u="none" strike="noStrike" kern="1200" cap="none" spc="0" normalizeH="0" baseline="0" noProof="0" dirty="0">
                <a:ln>
                  <a:noFill/>
                </a:ln>
                <a:solidFill>
                  <a:schemeClr val="accent3">
                    <a:lumMod val="50000"/>
                  </a:schemeClr>
                </a:solidFill>
                <a:effectLst/>
                <a:uLnTx/>
                <a:uFillTx/>
                <a:latin typeface="KaiTi" panose="02010609060101010101" pitchFamily="49" charset="-122"/>
                <a:ea typeface="KaiTi" panose="02010609060101010101" pitchFamily="49" charset="-122"/>
                <a:cs typeface="+mn-cs"/>
              </a:rPr>
              <a:t>16:1 </a:t>
            </a:r>
            <a:r>
              <a:rPr kumimoji="0" lang="zh-TW" altLang="en-US" sz="2800" b="1" i="0" u="none" strike="noStrike" kern="1200" cap="none" spc="0" normalizeH="0" baseline="0" noProof="0" dirty="0">
                <a:ln>
                  <a:noFill/>
                </a:ln>
                <a:solidFill>
                  <a:schemeClr val="accent3">
                    <a:lumMod val="50000"/>
                  </a:schemeClr>
                </a:solidFill>
                <a:effectLst/>
                <a:uLnTx/>
                <a:uFillTx/>
                <a:latin typeface="KaiTi" panose="02010609060101010101" pitchFamily="49" charset="-122"/>
                <a:ea typeface="KaiTi" panose="02010609060101010101" pitchFamily="49" charset="-122"/>
                <a:cs typeface="+mn-cs"/>
              </a:rPr>
              <a:t>大衛剛過山頂、見米非波設的僕人洗巴拉著備好了的兩匹驢、驢上馱著二百麵餅、一百葡萄餅、一百個夏天的果餅、一皮袋酒來、迎接他。</a:t>
            </a:r>
            <a:r>
              <a:rPr kumimoji="0" lang="en-US" altLang="zh-TW" sz="2800" b="1" i="0" u="none" strike="noStrike" kern="1200" cap="none" spc="0" normalizeH="0" baseline="0" noProof="0" dirty="0">
                <a:ln>
                  <a:noFill/>
                </a:ln>
                <a:solidFill>
                  <a:schemeClr val="accent3">
                    <a:lumMod val="50000"/>
                  </a:schemeClr>
                </a:solidFill>
                <a:effectLst/>
                <a:uLnTx/>
                <a:uFillTx/>
                <a:latin typeface="KaiTi" panose="02010609060101010101" pitchFamily="49" charset="-122"/>
                <a:ea typeface="KaiTi" panose="02010609060101010101" pitchFamily="49" charset="-122"/>
                <a:cs typeface="+mn-cs"/>
              </a:rPr>
              <a:t>16:2 </a:t>
            </a:r>
            <a:r>
              <a:rPr kumimoji="0" lang="zh-TW" altLang="en-US" sz="2800" b="1" i="0" u="none" strike="noStrike" kern="1200" cap="none" spc="0" normalizeH="0" baseline="0" noProof="0" dirty="0">
                <a:ln>
                  <a:noFill/>
                </a:ln>
                <a:solidFill>
                  <a:schemeClr val="accent3">
                    <a:lumMod val="50000"/>
                  </a:schemeClr>
                </a:solidFill>
                <a:effectLst/>
                <a:uLnTx/>
                <a:uFillTx/>
                <a:latin typeface="KaiTi" panose="02010609060101010101" pitchFamily="49" charset="-122"/>
                <a:ea typeface="KaiTi" panose="02010609060101010101" pitchFamily="49" charset="-122"/>
                <a:cs typeface="+mn-cs"/>
              </a:rPr>
              <a:t>王問洗巴、說、你帶這些來是甚麼意思呢。洗巴說、驢、是給王的家眷騎的、麵餅、和夏天的果餅、是給少年人喫的．酒、是給在曠野疲乏人喝的。</a:t>
            </a:r>
            <a:r>
              <a:rPr kumimoji="0" lang="en-US" altLang="zh-TW" sz="2800" b="1" i="0" u="none" strike="noStrike" kern="1200" cap="none" spc="0" normalizeH="0" baseline="0" noProof="0" dirty="0">
                <a:ln>
                  <a:noFill/>
                </a:ln>
                <a:solidFill>
                  <a:schemeClr val="accent3">
                    <a:lumMod val="50000"/>
                  </a:schemeClr>
                </a:solidFill>
                <a:effectLst/>
                <a:uLnTx/>
                <a:uFillTx/>
                <a:latin typeface="KaiTi" panose="02010609060101010101" pitchFamily="49" charset="-122"/>
                <a:ea typeface="KaiTi" panose="02010609060101010101" pitchFamily="49" charset="-122"/>
                <a:cs typeface="+mn-cs"/>
              </a:rPr>
              <a:t>16:3 </a:t>
            </a:r>
            <a:r>
              <a:rPr kumimoji="0" lang="zh-TW" altLang="en-US" sz="2800" b="1" i="0" u="none" strike="noStrike" kern="1200" cap="none" spc="0" normalizeH="0" baseline="0" noProof="0" dirty="0">
                <a:ln>
                  <a:noFill/>
                </a:ln>
                <a:solidFill>
                  <a:schemeClr val="accent3">
                    <a:lumMod val="50000"/>
                  </a:schemeClr>
                </a:solidFill>
                <a:effectLst/>
                <a:uLnTx/>
                <a:uFillTx/>
                <a:latin typeface="KaiTi" panose="02010609060101010101" pitchFamily="49" charset="-122"/>
                <a:ea typeface="KaiTi" panose="02010609060101010101" pitchFamily="49" charset="-122"/>
                <a:cs typeface="+mn-cs"/>
              </a:rPr>
              <a:t>王問說、你主人的兒子在哪裡呢。洗巴回答王說、他仍在耶路撒冷．因他說、以色列人今日必將我父的國歸還我。</a:t>
            </a:r>
            <a:r>
              <a:rPr kumimoji="0" lang="en-US" altLang="zh-TW" sz="2800" b="1" i="0" u="none" strike="noStrike" kern="1200" cap="none" spc="0" normalizeH="0" baseline="0" noProof="0" dirty="0">
                <a:ln>
                  <a:noFill/>
                </a:ln>
                <a:solidFill>
                  <a:schemeClr val="accent3">
                    <a:lumMod val="50000"/>
                  </a:schemeClr>
                </a:solidFill>
                <a:effectLst/>
                <a:uLnTx/>
                <a:uFillTx/>
                <a:latin typeface="KaiTi" panose="02010609060101010101" pitchFamily="49" charset="-122"/>
                <a:ea typeface="KaiTi" panose="02010609060101010101" pitchFamily="49" charset="-122"/>
                <a:cs typeface="+mn-cs"/>
              </a:rPr>
              <a:t>16:4 </a:t>
            </a:r>
            <a:r>
              <a:rPr kumimoji="0" lang="zh-TW" altLang="en-US" sz="2800" b="1" i="0" u="none" strike="noStrike" kern="1200" cap="none" spc="0" normalizeH="0" baseline="0" noProof="0" dirty="0">
                <a:ln>
                  <a:noFill/>
                </a:ln>
                <a:solidFill>
                  <a:schemeClr val="accent3">
                    <a:lumMod val="50000"/>
                  </a:schemeClr>
                </a:solidFill>
                <a:effectLst/>
                <a:uLnTx/>
                <a:uFillTx/>
                <a:latin typeface="KaiTi" panose="02010609060101010101" pitchFamily="49" charset="-122"/>
                <a:ea typeface="KaiTi" panose="02010609060101010101" pitchFamily="49" charset="-122"/>
                <a:cs typeface="+mn-cs"/>
              </a:rPr>
              <a:t>王對洗巴說、凡屬米非波設的都歸你了。洗巴說、我叩拜我主我王．願我在你眼前蒙恩。</a:t>
            </a:r>
            <a:endParaRPr kumimoji="0" lang="en-CA" sz="2800" b="1" i="0" u="none" strike="noStrike" kern="1200" cap="none" spc="0" normalizeH="0" baseline="0" noProof="0" dirty="0">
              <a:ln>
                <a:noFill/>
              </a:ln>
              <a:solidFill>
                <a:schemeClr val="accent3">
                  <a:lumMod val="50000"/>
                </a:schemeClr>
              </a:solidFill>
              <a:effectLst/>
              <a:uLnTx/>
              <a:uFillTx/>
              <a:latin typeface="KaiTi" panose="02010609060101010101" pitchFamily="49" charset="-122"/>
              <a:ea typeface="KaiTi" panose="02010609060101010101" pitchFamily="49" charset="-122"/>
              <a:cs typeface="+mn-cs"/>
            </a:endParaRPr>
          </a:p>
        </p:txBody>
      </p:sp>
    </p:spTree>
    <p:extLst>
      <p:ext uri="{BB962C8B-B14F-4D97-AF65-F5344CB8AC3E}">
        <p14:creationId xmlns:p14="http://schemas.microsoft.com/office/powerpoint/2010/main" val="3176158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DDD44CA-9CBE-FF4A-C413-70E8D721AD74}"/>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C63052F8-8D78-4A1F-F4FD-509752A88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内容占位符 3">
            <a:extLst>
              <a:ext uri="{FF2B5EF4-FFF2-40B4-BE49-F238E27FC236}">
                <a16:creationId xmlns:a16="http://schemas.microsoft.com/office/drawing/2014/main" id="{47311E74-8D65-7AB7-9F5A-D51645BB1EE0}"/>
              </a:ext>
            </a:extLst>
          </p:cNvPr>
          <p:cNvPicPr>
            <a:picLocks noGrp="1" noChangeAspect="1"/>
          </p:cNvPicPr>
          <p:nvPr>
            <p:ph idx="4294967295"/>
          </p:nvPr>
        </p:nvPicPr>
        <p:blipFill>
          <a:blip r:embed="rId2"/>
          <a:srcRect t="22196" b="21564"/>
          <a:stretch>
            <a:fillRect/>
          </a:stretch>
        </p:blipFill>
        <p:spPr>
          <a:xfrm>
            <a:off x="20" y="0"/>
            <a:ext cx="12191980" cy="6856718"/>
          </a:xfrm>
          <a:prstGeom prst="rect">
            <a:avLst/>
          </a:prstGeom>
        </p:spPr>
      </p:pic>
      <p:sp>
        <p:nvSpPr>
          <p:cNvPr id="5" name="文本框 4">
            <a:extLst>
              <a:ext uri="{FF2B5EF4-FFF2-40B4-BE49-F238E27FC236}">
                <a16:creationId xmlns:a16="http://schemas.microsoft.com/office/drawing/2014/main" id="{54C3CD61-0492-3F35-3A05-5BBA71F3C8E3}"/>
              </a:ext>
            </a:extLst>
          </p:cNvPr>
          <p:cNvSpPr txBox="1"/>
          <p:nvPr/>
        </p:nvSpPr>
        <p:spPr>
          <a:xfrm>
            <a:off x="489857" y="1001486"/>
            <a:ext cx="11179629" cy="53775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schemeClr val="accent3">
                    <a:lumMod val="50000"/>
                  </a:schemeClr>
                </a:solidFill>
                <a:effectLst/>
                <a:uLnTx/>
                <a:uFillTx/>
                <a:latin typeface="KaiTi" panose="02010609060101010101" pitchFamily="49" charset="-122"/>
                <a:ea typeface="KaiTi" panose="02010609060101010101" pitchFamily="49" charset="-122"/>
                <a:cs typeface="+mn-cs"/>
              </a:rPr>
              <a:t>撒下</a:t>
            </a:r>
            <a:r>
              <a:rPr kumimoji="0" lang="en-US" altLang="zh-TW" sz="2800" b="1" i="0" u="none" strike="noStrike" kern="1200" cap="none" spc="0" normalizeH="0" baseline="0" noProof="0" dirty="0">
                <a:ln>
                  <a:noFill/>
                </a:ln>
                <a:solidFill>
                  <a:schemeClr val="accent3">
                    <a:lumMod val="50000"/>
                  </a:schemeClr>
                </a:solidFill>
                <a:effectLst/>
                <a:uLnTx/>
                <a:uFillTx/>
                <a:latin typeface="KaiTi" panose="02010609060101010101" pitchFamily="49" charset="-122"/>
                <a:ea typeface="KaiTi" panose="02010609060101010101" pitchFamily="49" charset="-122"/>
                <a:cs typeface="+mn-cs"/>
              </a:rPr>
              <a:t>19:24-30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500" b="1" dirty="0">
              <a:solidFill>
                <a:schemeClr val="accent3">
                  <a:lumMod val="50000"/>
                </a:schemeClr>
              </a:solidFill>
              <a:latin typeface="KaiTi" panose="02010609060101010101" pitchFamily="49" charset="-122"/>
              <a:ea typeface="KaiTi" panose="02010609060101010101" pitchFamily="49"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800" b="1" i="0" u="none" strike="noStrike" kern="1200" cap="none" spc="0" normalizeH="0" baseline="0" noProof="0" dirty="0">
                <a:ln>
                  <a:noFill/>
                </a:ln>
                <a:solidFill>
                  <a:schemeClr val="accent3">
                    <a:lumMod val="50000"/>
                  </a:schemeClr>
                </a:solidFill>
                <a:effectLst/>
                <a:uLnTx/>
                <a:uFillTx/>
                <a:latin typeface="KaiTi" panose="02010609060101010101" pitchFamily="49" charset="-122"/>
                <a:ea typeface="KaiTi" panose="02010609060101010101" pitchFamily="49" charset="-122"/>
                <a:cs typeface="+mn-cs"/>
              </a:rPr>
              <a:t>19:24 </a:t>
            </a:r>
            <a:r>
              <a:rPr kumimoji="0" lang="zh-TW" altLang="en-US" sz="2800" b="1" i="0" u="none" strike="noStrike" kern="1200" cap="none" spc="0" normalizeH="0" baseline="0" noProof="0" dirty="0">
                <a:ln>
                  <a:noFill/>
                </a:ln>
                <a:solidFill>
                  <a:schemeClr val="accent3">
                    <a:lumMod val="50000"/>
                  </a:schemeClr>
                </a:solidFill>
                <a:effectLst/>
                <a:uLnTx/>
                <a:uFillTx/>
                <a:latin typeface="KaiTi" panose="02010609060101010101" pitchFamily="49" charset="-122"/>
                <a:ea typeface="KaiTi" panose="02010609060101010101" pitchFamily="49" charset="-122"/>
                <a:cs typeface="+mn-cs"/>
              </a:rPr>
              <a:t>掃羅的孫子米非波設也下去迎接王．他自從王去的日子、直到王平平安安的回來、沒有修腳、沒有剃鬍鬚、也沒有洗衣服。</a:t>
            </a:r>
            <a:r>
              <a:rPr kumimoji="0" lang="en-US" altLang="zh-TW" sz="2800" b="1" i="0" u="none" strike="noStrike" kern="1200" cap="none" spc="0" normalizeH="0" baseline="0" noProof="0" dirty="0">
                <a:ln>
                  <a:noFill/>
                </a:ln>
                <a:solidFill>
                  <a:schemeClr val="accent3">
                    <a:lumMod val="50000"/>
                  </a:schemeClr>
                </a:solidFill>
                <a:effectLst/>
                <a:uLnTx/>
                <a:uFillTx/>
                <a:latin typeface="KaiTi" panose="02010609060101010101" pitchFamily="49" charset="-122"/>
                <a:ea typeface="KaiTi" panose="02010609060101010101" pitchFamily="49" charset="-122"/>
                <a:cs typeface="+mn-cs"/>
              </a:rPr>
              <a:t>19:25 </a:t>
            </a:r>
            <a:r>
              <a:rPr kumimoji="0" lang="zh-TW" altLang="en-US" sz="2800" b="1" i="0" u="none" strike="noStrike" kern="1200" cap="none" spc="0" normalizeH="0" baseline="0" noProof="0" dirty="0">
                <a:ln>
                  <a:noFill/>
                </a:ln>
                <a:solidFill>
                  <a:schemeClr val="accent3">
                    <a:lumMod val="50000"/>
                  </a:schemeClr>
                </a:solidFill>
                <a:effectLst/>
                <a:uLnTx/>
                <a:uFillTx/>
                <a:latin typeface="KaiTi" panose="02010609060101010101" pitchFamily="49" charset="-122"/>
                <a:ea typeface="KaiTi" panose="02010609060101010101" pitchFamily="49" charset="-122"/>
                <a:cs typeface="+mn-cs"/>
              </a:rPr>
              <a:t>他來到耶路撒冷迎接王的時候、王問他說、米非波設、你為甚麼沒有與我同去呢。</a:t>
            </a:r>
            <a:r>
              <a:rPr kumimoji="0" lang="en-US" altLang="zh-TW" sz="2800" b="1" i="0" u="none" strike="noStrike" kern="1200" cap="none" spc="0" normalizeH="0" baseline="0" noProof="0" dirty="0">
                <a:ln>
                  <a:noFill/>
                </a:ln>
                <a:solidFill>
                  <a:schemeClr val="accent3">
                    <a:lumMod val="50000"/>
                  </a:schemeClr>
                </a:solidFill>
                <a:effectLst/>
                <a:uLnTx/>
                <a:uFillTx/>
                <a:latin typeface="KaiTi" panose="02010609060101010101" pitchFamily="49" charset="-122"/>
                <a:ea typeface="KaiTi" panose="02010609060101010101" pitchFamily="49" charset="-122"/>
                <a:cs typeface="+mn-cs"/>
              </a:rPr>
              <a:t>19:26 </a:t>
            </a:r>
            <a:r>
              <a:rPr kumimoji="0" lang="zh-TW" altLang="en-US" sz="2800" b="1" i="0" u="none" strike="noStrike" kern="1200" cap="none" spc="0" normalizeH="0" baseline="0" noProof="0" dirty="0">
                <a:ln>
                  <a:noFill/>
                </a:ln>
                <a:solidFill>
                  <a:schemeClr val="accent3">
                    <a:lumMod val="50000"/>
                  </a:schemeClr>
                </a:solidFill>
                <a:effectLst/>
                <a:uLnTx/>
                <a:uFillTx/>
                <a:latin typeface="KaiTi" panose="02010609060101010101" pitchFamily="49" charset="-122"/>
                <a:ea typeface="KaiTi" panose="02010609060101010101" pitchFamily="49" charset="-122"/>
                <a:cs typeface="+mn-cs"/>
              </a:rPr>
              <a:t>他回答說、我主我王、僕人是瘸腿的．那日我想要備驢騎上、與王同去．無奈我的僕人欺哄了我．</a:t>
            </a:r>
            <a:r>
              <a:rPr kumimoji="0" lang="en-US" altLang="zh-TW" sz="2800" b="1" i="0" u="none" strike="noStrike" kern="1200" cap="none" spc="0" normalizeH="0" baseline="0" noProof="0" dirty="0">
                <a:ln>
                  <a:noFill/>
                </a:ln>
                <a:solidFill>
                  <a:schemeClr val="accent3">
                    <a:lumMod val="50000"/>
                  </a:schemeClr>
                </a:solidFill>
                <a:effectLst/>
                <a:uLnTx/>
                <a:uFillTx/>
                <a:latin typeface="KaiTi" panose="02010609060101010101" pitchFamily="49" charset="-122"/>
                <a:ea typeface="KaiTi" panose="02010609060101010101" pitchFamily="49" charset="-122"/>
                <a:cs typeface="+mn-cs"/>
              </a:rPr>
              <a:t>19:27 </a:t>
            </a:r>
            <a:r>
              <a:rPr kumimoji="0" lang="zh-TW" altLang="en-US" sz="2800" b="1" i="0" u="none" strike="noStrike" kern="1200" cap="none" spc="0" normalizeH="0" baseline="0" noProof="0" dirty="0">
                <a:ln>
                  <a:noFill/>
                </a:ln>
                <a:solidFill>
                  <a:schemeClr val="accent3">
                    <a:lumMod val="50000"/>
                  </a:schemeClr>
                </a:solidFill>
                <a:effectLst/>
                <a:uLnTx/>
                <a:uFillTx/>
                <a:latin typeface="KaiTi" panose="02010609060101010101" pitchFamily="49" charset="-122"/>
                <a:ea typeface="KaiTi" panose="02010609060101010101" pitchFamily="49" charset="-122"/>
                <a:cs typeface="+mn-cs"/>
              </a:rPr>
              <a:t>又在我主我王面前讒毀我．然而我主我王如同　神的使者一般．你看怎樣好、就怎樣行罷。</a:t>
            </a:r>
            <a:r>
              <a:rPr kumimoji="0" lang="en-US" altLang="zh-TW" sz="2800" b="1" i="0" u="none" strike="noStrike" kern="1200" cap="none" spc="0" normalizeH="0" baseline="0" noProof="0" dirty="0">
                <a:ln>
                  <a:noFill/>
                </a:ln>
                <a:solidFill>
                  <a:schemeClr val="accent3">
                    <a:lumMod val="50000"/>
                  </a:schemeClr>
                </a:solidFill>
                <a:effectLst/>
                <a:uLnTx/>
                <a:uFillTx/>
                <a:latin typeface="KaiTi" panose="02010609060101010101" pitchFamily="49" charset="-122"/>
                <a:ea typeface="KaiTi" panose="02010609060101010101" pitchFamily="49" charset="-122"/>
                <a:cs typeface="+mn-cs"/>
              </a:rPr>
              <a:t>19:28 </a:t>
            </a:r>
            <a:r>
              <a:rPr kumimoji="0" lang="zh-TW" altLang="en-US" sz="2800" b="1" i="0" u="none" strike="noStrike" kern="1200" cap="none" spc="0" normalizeH="0" baseline="0" noProof="0" dirty="0">
                <a:ln>
                  <a:noFill/>
                </a:ln>
                <a:solidFill>
                  <a:schemeClr val="accent3">
                    <a:lumMod val="50000"/>
                  </a:schemeClr>
                </a:solidFill>
                <a:effectLst/>
                <a:uLnTx/>
                <a:uFillTx/>
                <a:latin typeface="KaiTi" panose="02010609060101010101" pitchFamily="49" charset="-122"/>
                <a:ea typeface="KaiTi" panose="02010609060101010101" pitchFamily="49" charset="-122"/>
                <a:cs typeface="+mn-cs"/>
              </a:rPr>
              <a:t>因為我祖全家的人、在我主我王面前、都算為死人．王卻使僕人在王的席上、同人喫飯。、我現在向王還能辨理訴冤麼。</a:t>
            </a:r>
            <a:r>
              <a:rPr kumimoji="0" lang="en-US" altLang="zh-TW" sz="2800" b="1" i="0" u="none" strike="noStrike" kern="1200" cap="none" spc="0" normalizeH="0" baseline="0" noProof="0" dirty="0">
                <a:ln>
                  <a:noFill/>
                </a:ln>
                <a:solidFill>
                  <a:schemeClr val="accent3">
                    <a:lumMod val="50000"/>
                  </a:schemeClr>
                </a:solidFill>
                <a:effectLst/>
                <a:uLnTx/>
                <a:uFillTx/>
                <a:latin typeface="KaiTi" panose="02010609060101010101" pitchFamily="49" charset="-122"/>
                <a:ea typeface="KaiTi" panose="02010609060101010101" pitchFamily="49" charset="-122"/>
                <a:cs typeface="+mn-cs"/>
              </a:rPr>
              <a:t>19:29 </a:t>
            </a:r>
            <a:r>
              <a:rPr kumimoji="0" lang="zh-TW" altLang="en-US" sz="2800" b="1" i="0" u="none" strike="noStrike" kern="1200" cap="none" spc="0" normalizeH="0" baseline="0" noProof="0" dirty="0">
                <a:ln>
                  <a:noFill/>
                </a:ln>
                <a:solidFill>
                  <a:schemeClr val="accent3">
                    <a:lumMod val="50000"/>
                  </a:schemeClr>
                </a:solidFill>
                <a:effectLst/>
                <a:uLnTx/>
                <a:uFillTx/>
                <a:latin typeface="KaiTi" panose="02010609060101010101" pitchFamily="49" charset="-122"/>
                <a:ea typeface="KaiTi" panose="02010609060101010101" pitchFamily="49" charset="-122"/>
                <a:cs typeface="+mn-cs"/>
              </a:rPr>
              <a:t>王對他說、你何必再提你的事呢．我說、你與洗巴均分地土。</a:t>
            </a:r>
            <a:r>
              <a:rPr kumimoji="0" lang="en-US" altLang="zh-TW" sz="2800" b="1" i="0" u="none" strike="noStrike" kern="1200" cap="none" spc="0" normalizeH="0" baseline="0" noProof="0" dirty="0">
                <a:ln>
                  <a:noFill/>
                </a:ln>
                <a:solidFill>
                  <a:schemeClr val="accent3">
                    <a:lumMod val="50000"/>
                  </a:schemeClr>
                </a:solidFill>
                <a:effectLst/>
                <a:uLnTx/>
                <a:uFillTx/>
                <a:latin typeface="KaiTi" panose="02010609060101010101" pitchFamily="49" charset="-122"/>
                <a:ea typeface="KaiTi" panose="02010609060101010101" pitchFamily="49" charset="-122"/>
                <a:cs typeface="+mn-cs"/>
              </a:rPr>
              <a:t>19:30 </a:t>
            </a:r>
            <a:r>
              <a:rPr kumimoji="0" lang="zh-TW" altLang="en-US" sz="2800" b="1" i="0" u="none" strike="noStrike" kern="1200" cap="none" spc="0" normalizeH="0" baseline="0" noProof="0" dirty="0">
                <a:ln>
                  <a:noFill/>
                </a:ln>
                <a:solidFill>
                  <a:schemeClr val="accent3">
                    <a:lumMod val="50000"/>
                  </a:schemeClr>
                </a:solidFill>
                <a:effectLst/>
                <a:uLnTx/>
                <a:uFillTx/>
                <a:latin typeface="KaiTi" panose="02010609060101010101" pitchFamily="49" charset="-122"/>
                <a:ea typeface="KaiTi" panose="02010609060101010101" pitchFamily="49" charset="-122"/>
                <a:cs typeface="+mn-cs"/>
              </a:rPr>
              <a:t>米非波設對王說、我主我王既平平安安的回宮、就任憑洗巴都取了、也可以。</a:t>
            </a:r>
            <a:endParaRPr kumimoji="0" lang="en-CA" sz="2800" b="1" i="0" u="none" strike="noStrike" kern="1200" cap="none" spc="0" normalizeH="0" baseline="0" noProof="0" dirty="0">
              <a:ln>
                <a:noFill/>
              </a:ln>
              <a:solidFill>
                <a:schemeClr val="accent3">
                  <a:lumMod val="50000"/>
                </a:schemeClr>
              </a:solidFill>
              <a:effectLst/>
              <a:uLnTx/>
              <a:uFillTx/>
              <a:latin typeface="KaiTi" panose="02010609060101010101" pitchFamily="49" charset="-122"/>
              <a:ea typeface="KaiTi" panose="02010609060101010101" pitchFamily="49" charset="-122"/>
              <a:cs typeface="+mn-cs"/>
            </a:endParaRPr>
          </a:p>
        </p:txBody>
      </p:sp>
    </p:spTree>
    <p:extLst>
      <p:ext uri="{BB962C8B-B14F-4D97-AF65-F5344CB8AC3E}">
        <p14:creationId xmlns:p14="http://schemas.microsoft.com/office/powerpoint/2010/main" val="321609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5557FD7-2E63-D122-3F68-6864E0723479}"/>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705C71D0-7DBA-78FF-6DE5-55BB8CF5C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内容占位符 3">
            <a:extLst>
              <a:ext uri="{FF2B5EF4-FFF2-40B4-BE49-F238E27FC236}">
                <a16:creationId xmlns:a16="http://schemas.microsoft.com/office/drawing/2014/main" id="{5154FD05-3DEA-1250-F167-61048B54E675}"/>
              </a:ext>
            </a:extLst>
          </p:cNvPr>
          <p:cNvPicPr>
            <a:picLocks noGrp="1" noChangeAspect="1"/>
          </p:cNvPicPr>
          <p:nvPr>
            <p:ph idx="4294967295"/>
          </p:nvPr>
        </p:nvPicPr>
        <p:blipFill>
          <a:blip r:embed="rId2"/>
          <a:srcRect t="22196" b="21564"/>
          <a:stretch>
            <a:fillRect/>
          </a:stretch>
        </p:blipFill>
        <p:spPr>
          <a:xfrm>
            <a:off x="20" y="0"/>
            <a:ext cx="12191980" cy="6856718"/>
          </a:xfrm>
          <a:prstGeom prst="rect">
            <a:avLst/>
          </a:prstGeom>
        </p:spPr>
      </p:pic>
      <p:sp>
        <p:nvSpPr>
          <p:cNvPr id="5" name="文本框 4">
            <a:extLst>
              <a:ext uri="{FF2B5EF4-FFF2-40B4-BE49-F238E27FC236}">
                <a16:creationId xmlns:a16="http://schemas.microsoft.com/office/drawing/2014/main" id="{F8E3130B-1161-D9DB-1709-A60A84C3AEEA}"/>
              </a:ext>
            </a:extLst>
          </p:cNvPr>
          <p:cNvSpPr txBox="1"/>
          <p:nvPr/>
        </p:nvSpPr>
        <p:spPr>
          <a:xfrm>
            <a:off x="642258" y="1262742"/>
            <a:ext cx="10907486" cy="39241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schemeClr val="accent3">
                    <a:lumMod val="50000"/>
                  </a:schemeClr>
                </a:solidFill>
                <a:effectLst/>
                <a:uLnTx/>
                <a:uFillTx/>
                <a:latin typeface="KaiTi" panose="02010609060101010101" pitchFamily="49" charset="-122"/>
                <a:ea typeface="KaiTi" panose="02010609060101010101" pitchFamily="49" charset="-122"/>
                <a:cs typeface="+mn-cs"/>
              </a:rPr>
              <a:t>撒下</a:t>
            </a:r>
            <a:r>
              <a:rPr kumimoji="0" lang="en-US" altLang="zh-TW" sz="2800" b="1" i="0" u="none" strike="noStrike" kern="1200" cap="none" spc="0" normalizeH="0" baseline="0" noProof="0" dirty="0">
                <a:ln>
                  <a:noFill/>
                </a:ln>
                <a:solidFill>
                  <a:schemeClr val="accent3">
                    <a:lumMod val="50000"/>
                  </a:schemeClr>
                </a:solidFill>
                <a:effectLst/>
                <a:uLnTx/>
                <a:uFillTx/>
                <a:latin typeface="KaiTi" panose="02010609060101010101" pitchFamily="49" charset="-122"/>
                <a:ea typeface="KaiTi" panose="02010609060101010101" pitchFamily="49" charset="-122"/>
                <a:cs typeface="+mn-cs"/>
              </a:rPr>
              <a:t>9:4 </a:t>
            </a:r>
            <a:r>
              <a:rPr kumimoji="0" lang="zh-TW" altLang="en-US" sz="2800" b="1" i="0" u="none" strike="noStrike" kern="1200" cap="none" spc="0" normalizeH="0" baseline="0" noProof="0" dirty="0">
                <a:ln>
                  <a:noFill/>
                </a:ln>
                <a:solidFill>
                  <a:schemeClr val="accent3">
                    <a:lumMod val="50000"/>
                  </a:schemeClr>
                </a:solidFill>
                <a:effectLst/>
                <a:uLnTx/>
                <a:uFillTx/>
                <a:latin typeface="KaiTi" panose="02010609060101010101" pitchFamily="49" charset="-122"/>
                <a:ea typeface="KaiTi" panose="02010609060101010101" pitchFamily="49" charset="-122"/>
                <a:cs typeface="+mn-cs"/>
              </a:rPr>
              <a:t>王說、他在那裡．洗巴對王說、他在羅底巴亞米利的兒子瑪吉家裡。</a:t>
            </a:r>
            <a:endParaRPr kumimoji="0" lang="en-CA" altLang="zh-TW" sz="2800" b="1" i="0" u="none" strike="noStrike" kern="1200" cap="none" spc="0" normalizeH="0" baseline="0" noProof="0" dirty="0">
              <a:ln>
                <a:noFill/>
              </a:ln>
              <a:solidFill>
                <a:schemeClr val="accent3">
                  <a:lumMod val="50000"/>
                </a:schemeClr>
              </a:solidFill>
              <a:effectLst/>
              <a:uLnTx/>
              <a:uFillTx/>
              <a:latin typeface="KaiTi" panose="02010609060101010101" pitchFamily="49" charset="-122"/>
              <a:ea typeface="KaiTi" panose="02010609060101010101" pitchFamily="49"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altLang="zh-CN" sz="900" b="1" i="0" u="none" strike="noStrike" kern="1200" cap="none" spc="0" normalizeH="0" baseline="0" noProof="0" dirty="0">
              <a:ln>
                <a:noFill/>
              </a:ln>
              <a:solidFill>
                <a:schemeClr val="accent3">
                  <a:lumMod val="50000"/>
                </a:schemeClr>
              </a:solidFill>
              <a:effectLst/>
              <a:uLnTx/>
              <a:uFillTx/>
              <a:latin typeface="KaiTi" panose="02010609060101010101" pitchFamily="49" charset="-122"/>
              <a:ea typeface="KaiTi" panose="02010609060101010101" pitchFamily="49"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schemeClr val="accent3">
                    <a:lumMod val="50000"/>
                  </a:schemeClr>
                </a:solidFill>
                <a:effectLst/>
                <a:uLnTx/>
                <a:uFillTx/>
                <a:latin typeface="KaiTi" panose="02010609060101010101" pitchFamily="49" charset="-122"/>
                <a:ea typeface="KaiTi" panose="02010609060101010101" pitchFamily="49" charset="-122"/>
                <a:cs typeface="+mn-cs"/>
              </a:rPr>
              <a:t>撒下</a:t>
            </a:r>
            <a:r>
              <a:rPr kumimoji="0" lang="en-US" altLang="zh-TW" sz="2800" b="1" i="0" u="none" strike="noStrike" kern="1200" cap="none" spc="0" normalizeH="0" baseline="0" noProof="0" dirty="0">
                <a:ln>
                  <a:noFill/>
                </a:ln>
                <a:solidFill>
                  <a:schemeClr val="accent3">
                    <a:lumMod val="50000"/>
                  </a:schemeClr>
                </a:solidFill>
                <a:effectLst/>
                <a:uLnTx/>
                <a:uFillTx/>
                <a:latin typeface="KaiTi" panose="02010609060101010101" pitchFamily="49" charset="-122"/>
                <a:ea typeface="KaiTi" panose="02010609060101010101" pitchFamily="49" charset="-122"/>
                <a:cs typeface="+mn-cs"/>
              </a:rPr>
              <a:t>17:27-29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900" b="1" dirty="0">
              <a:solidFill>
                <a:schemeClr val="accent3">
                  <a:lumMod val="50000"/>
                </a:schemeClr>
              </a:solidFill>
              <a:latin typeface="KaiTi" panose="02010609060101010101" pitchFamily="49" charset="-122"/>
              <a:ea typeface="KaiTi" panose="02010609060101010101" pitchFamily="49"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800" b="1" i="0" u="none" strike="noStrike" kern="1200" cap="none" spc="0" normalizeH="0" baseline="0" noProof="0" dirty="0">
                <a:ln>
                  <a:noFill/>
                </a:ln>
                <a:solidFill>
                  <a:schemeClr val="accent3">
                    <a:lumMod val="50000"/>
                  </a:schemeClr>
                </a:solidFill>
                <a:effectLst/>
                <a:uLnTx/>
                <a:uFillTx/>
                <a:latin typeface="KaiTi" panose="02010609060101010101" pitchFamily="49" charset="-122"/>
                <a:ea typeface="KaiTi" panose="02010609060101010101" pitchFamily="49" charset="-122"/>
                <a:cs typeface="+mn-cs"/>
              </a:rPr>
              <a:t>17:27 </a:t>
            </a:r>
            <a:r>
              <a:rPr kumimoji="0" lang="zh-TW" altLang="en-US" sz="2800" b="1" i="0" u="none" strike="noStrike" kern="1200" cap="none" spc="0" normalizeH="0" baseline="0" noProof="0" dirty="0">
                <a:ln>
                  <a:noFill/>
                </a:ln>
                <a:solidFill>
                  <a:schemeClr val="accent3">
                    <a:lumMod val="50000"/>
                  </a:schemeClr>
                </a:solidFill>
                <a:effectLst/>
                <a:uLnTx/>
                <a:uFillTx/>
                <a:latin typeface="KaiTi" panose="02010609060101010101" pitchFamily="49" charset="-122"/>
                <a:ea typeface="KaiTi" panose="02010609060101010101" pitchFamily="49" charset="-122"/>
                <a:cs typeface="+mn-cs"/>
              </a:rPr>
              <a:t>大衛到了瑪哈念、亞捫族的拉巴人拿轄的兒子朔比、羅底巴人亞米利的兒子瑪吉、基列的羅基琳人巴西萊、</a:t>
            </a:r>
            <a:r>
              <a:rPr kumimoji="0" lang="en-US" altLang="zh-TW" sz="2800" b="1" i="0" u="none" strike="noStrike" kern="1200" cap="none" spc="0" normalizeH="0" baseline="0" noProof="0" dirty="0">
                <a:ln>
                  <a:noFill/>
                </a:ln>
                <a:solidFill>
                  <a:schemeClr val="accent3">
                    <a:lumMod val="50000"/>
                  </a:schemeClr>
                </a:solidFill>
                <a:effectLst/>
                <a:uLnTx/>
                <a:uFillTx/>
                <a:latin typeface="KaiTi" panose="02010609060101010101" pitchFamily="49" charset="-122"/>
                <a:ea typeface="KaiTi" panose="02010609060101010101" pitchFamily="49" charset="-122"/>
                <a:cs typeface="+mn-cs"/>
              </a:rPr>
              <a:t>17:28 </a:t>
            </a:r>
            <a:r>
              <a:rPr kumimoji="0" lang="zh-TW" altLang="en-US" sz="2800" b="1" i="0" u="none" strike="noStrike" kern="1200" cap="none" spc="0" normalizeH="0" baseline="0" noProof="0" dirty="0">
                <a:ln>
                  <a:noFill/>
                </a:ln>
                <a:solidFill>
                  <a:schemeClr val="accent3">
                    <a:lumMod val="50000"/>
                  </a:schemeClr>
                </a:solidFill>
                <a:effectLst/>
                <a:uLnTx/>
                <a:uFillTx/>
                <a:latin typeface="KaiTi" panose="02010609060101010101" pitchFamily="49" charset="-122"/>
                <a:ea typeface="KaiTi" panose="02010609060101010101" pitchFamily="49" charset="-122"/>
                <a:cs typeface="+mn-cs"/>
              </a:rPr>
              <a:t>帶著被、褥、盆、碗、瓦器、小麥、大麥、麥麵、炒穀、豆子、紅豆、炒豆</a:t>
            </a:r>
            <a:r>
              <a:rPr kumimoji="0" lang="zh-CN" altLang="en-US" sz="2800" b="1" i="0" u="none" strike="noStrike" kern="1200" cap="none" spc="0" normalizeH="0" baseline="0" noProof="0" dirty="0">
                <a:ln>
                  <a:noFill/>
                </a:ln>
                <a:solidFill>
                  <a:schemeClr val="accent3">
                    <a:lumMod val="50000"/>
                  </a:schemeClr>
                </a:solidFill>
                <a:effectLst/>
                <a:uLnTx/>
                <a:uFillTx/>
                <a:latin typeface="KaiTi" panose="02010609060101010101" pitchFamily="49" charset="-122"/>
                <a:ea typeface="KaiTi" panose="02010609060101010101" pitchFamily="49" charset="-122"/>
                <a:cs typeface="+mn-cs"/>
              </a:rPr>
              <a:t>、</a:t>
            </a:r>
            <a:r>
              <a:rPr kumimoji="0" lang="en-US" altLang="zh-TW" sz="2800" b="1" i="0" u="none" strike="noStrike" kern="1200" cap="none" spc="0" normalizeH="0" baseline="0" noProof="0" dirty="0">
                <a:ln>
                  <a:noFill/>
                </a:ln>
                <a:solidFill>
                  <a:schemeClr val="accent3">
                    <a:lumMod val="50000"/>
                  </a:schemeClr>
                </a:solidFill>
                <a:effectLst/>
                <a:uLnTx/>
                <a:uFillTx/>
                <a:latin typeface="KaiTi" panose="02010609060101010101" pitchFamily="49" charset="-122"/>
                <a:ea typeface="KaiTi" panose="02010609060101010101" pitchFamily="49" charset="-122"/>
                <a:cs typeface="+mn-cs"/>
              </a:rPr>
              <a:t>17:29 </a:t>
            </a:r>
            <a:r>
              <a:rPr kumimoji="0" lang="zh-TW" altLang="en-US" sz="2800" b="1" i="0" u="none" strike="noStrike" kern="1200" cap="none" spc="0" normalizeH="0" baseline="0" noProof="0" dirty="0">
                <a:ln>
                  <a:noFill/>
                </a:ln>
                <a:solidFill>
                  <a:schemeClr val="accent3">
                    <a:lumMod val="50000"/>
                  </a:schemeClr>
                </a:solidFill>
                <a:effectLst/>
                <a:uLnTx/>
                <a:uFillTx/>
                <a:latin typeface="KaiTi" panose="02010609060101010101" pitchFamily="49" charset="-122"/>
                <a:ea typeface="KaiTi" panose="02010609060101010101" pitchFamily="49" charset="-122"/>
                <a:cs typeface="+mn-cs"/>
              </a:rPr>
              <a:t>蜂蜜、奶油、綿羊、奶餅、供給大衛和跟隨他的人喫．他們說、民在曠野、必飢渴困乏了。</a:t>
            </a:r>
            <a:endParaRPr kumimoji="0" lang="en-CA" sz="2800" b="1" i="0" u="none" strike="noStrike" kern="1200" cap="none" spc="0" normalizeH="0" baseline="0" noProof="0" dirty="0">
              <a:ln>
                <a:noFill/>
              </a:ln>
              <a:solidFill>
                <a:schemeClr val="accent3">
                  <a:lumMod val="50000"/>
                </a:schemeClr>
              </a:solidFill>
              <a:effectLst/>
              <a:uLnTx/>
              <a:uFillTx/>
              <a:latin typeface="KaiTi" panose="02010609060101010101" pitchFamily="49" charset="-122"/>
              <a:ea typeface="KaiTi" panose="02010609060101010101" pitchFamily="49" charset="-122"/>
              <a:cs typeface="+mn-cs"/>
            </a:endParaRPr>
          </a:p>
        </p:txBody>
      </p:sp>
    </p:spTree>
    <p:extLst>
      <p:ext uri="{BB962C8B-B14F-4D97-AF65-F5344CB8AC3E}">
        <p14:creationId xmlns:p14="http://schemas.microsoft.com/office/powerpoint/2010/main" val="1948968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BF44300-A565-AE97-777C-F1A7BF2A70E6}"/>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5715F151-57FD-4C54-7ABC-6593E295C1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内容占位符 3">
            <a:extLst>
              <a:ext uri="{FF2B5EF4-FFF2-40B4-BE49-F238E27FC236}">
                <a16:creationId xmlns:a16="http://schemas.microsoft.com/office/drawing/2014/main" id="{ACA3E4D4-1883-0A87-5764-59EF2907506B}"/>
              </a:ext>
            </a:extLst>
          </p:cNvPr>
          <p:cNvPicPr>
            <a:picLocks noGrp="1" noChangeAspect="1"/>
          </p:cNvPicPr>
          <p:nvPr>
            <p:ph idx="4294967295"/>
          </p:nvPr>
        </p:nvPicPr>
        <p:blipFill>
          <a:blip r:embed="rId2"/>
          <a:srcRect t="22196" b="21564"/>
          <a:stretch>
            <a:fillRect/>
          </a:stretch>
        </p:blipFill>
        <p:spPr>
          <a:xfrm>
            <a:off x="20" y="0"/>
            <a:ext cx="12191980" cy="6856718"/>
          </a:xfrm>
          <a:prstGeom prst="rect">
            <a:avLst/>
          </a:prstGeom>
        </p:spPr>
      </p:pic>
      <p:sp>
        <p:nvSpPr>
          <p:cNvPr id="5" name="文本框 4">
            <a:extLst>
              <a:ext uri="{FF2B5EF4-FFF2-40B4-BE49-F238E27FC236}">
                <a16:creationId xmlns:a16="http://schemas.microsoft.com/office/drawing/2014/main" id="{1CFB3A86-D885-238A-D984-CC7F7E8F8E53}"/>
              </a:ext>
            </a:extLst>
          </p:cNvPr>
          <p:cNvSpPr txBox="1"/>
          <p:nvPr/>
        </p:nvSpPr>
        <p:spPr>
          <a:xfrm>
            <a:off x="642258" y="1262742"/>
            <a:ext cx="10907486" cy="39241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schemeClr val="accent3">
                    <a:lumMod val="50000"/>
                  </a:schemeClr>
                </a:solidFill>
                <a:effectLst/>
                <a:uLnTx/>
                <a:uFillTx/>
                <a:latin typeface="KaiTi" panose="02010609060101010101" pitchFamily="49" charset="-122"/>
                <a:ea typeface="KaiTi" panose="02010609060101010101" pitchFamily="49" charset="-122"/>
                <a:cs typeface="+mn-cs"/>
              </a:rPr>
              <a:t>大衛因</a:t>
            </a:r>
            <a:r>
              <a:rPr kumimoji="0" lang="zh-TW" altLang="en-US" sz="2800" b="1" i="0" u="none" strike="noStrike" kern="1200" cap="none" spc="0" normalizeH="0" baseline="0" noProof="0" dirty="0">
                <a:ln>
                  <a:noFill/>
                </a:ln>
                <a:solidFill>
                  <a:schemeClr val="accent3">
                    <a:lumMod val="50000"/>
                  </a:schemeClr>
                </a:solidFill>
                <a:effectLst/>
                <a:uLnTx/>
                <a:uFillTx/>
                <a:latin typeface="KaiTi" panose="02010609060101010101" pitchFamily="49" charset="-122"/>
                <a:ea typeface="KaiTi" panose="02010609060101010101" pitchFamily="49" charset="-122"/>
                <a:cs typeface="+mn-cs"/>
              </a:rPr>
              <a:t>約拿單的緣故施恩與米非波設</a:t>
            </a:r>
            <a:r>
              <a:rPr kumimoji="0" lang="zh-CN" altLang="en-US" sz="2800" b="1" i="0" u="none" strike="noStrike" kern="1200" cap="none" spc="0" normalizeH="0" baseline="0" noProof="0" dirty="0">
                <a:ln>
                  <a:noFill/>
                </a:ln>
                <a:solidFill>
                  <a:schemeClr val="accent3">
                    <a:lumMod val="50000"/>
                  </a:schemeClr>
                </a:solidFill>
                <a:effectLst/>
                <a:uLnTx/>
                <a:uFillTx/>
                <a:latin typeface="KaiTi" panose="02010609060101010101" pitchFamily="49" charset="-122"/>
                <a:ea typeface="KaiTi" panose="02010609060101010101" pitchFamily="49" charset="-122"/>
                <a:cs typeface="+mn-cs"/>
              </a:rPr>
              <a:t>（撒下</a:t>
            </a:r>
            <a:r>
              <a:rPr kumimoji="0" lang="en-CA" altLang="zh-CN" sz="2800" b="1" i="0" u="none" strike="noStrike" kern="1200" cap="none" spc="0" normalizeH="0" baseline="0" noProof="0" dirty="0">
                <a:ln>
                  <a:noFill/>
                </a:ln>
                <a:solidFill>
                  <a:schemeClr val="accent3">
                    <a:lumMod val="50000"/>
                  </a:schemeClr>
                </a:solidFill>
                <a:effectLst/>
                <a:uLnTx/>
                <a:uFillTx/>
                <a:latin typeface="KaiTi" panose="02010609060101010101" pitchFamily="49" charset="-122"/>
                <a:ea typeface="KaiTi" panose="02010609060101010101" pitchFamily="49" charset="-122"/>
                <a:cs typeface="+mn-cs"/>
              </a:rPr>
              <a:t>9:6-8</a:t>
            </a:r>
            <a:r>
              <a:rPr kumimoji="0" lang="zh-CN" altLang="en-US" sz="2800" b="1" i="0" u="none" strike="noStrike" kern="1200" cap="none" spc="0" normalizeH="0" baseline="0" noProof="0" dirty="0">
                <a:ln>
                  <a:noFill/>
                </a:ln>
                <a:solidFill>
                  <a:schemeClr val="accent3">
                    <a:lumMod val="50000"/>
                  </a:schemeClr>
                </a:solidFill>
                <a:effectLst/>
                <a:uLnTx/>
                <a:uFillTx/>
                <a:latin typeface="KaiTi" panose="02010609060101010101" pitchFamily="49" charset="-122"/>
                <a:ea typeface="KaiTi" panose="02010609060101010101" pitchFamily="49" charset="-122"/>
                <a:cs typeface="+mn-cs"/>
              </a:rPr>
              <a:t>）</a:t>
            </a:r>
            <a:endParaRPr kumimoji="0" lang="en-CA" altLang="zh-CN" sz="2800" b="1" i="0" u="none" strike="noStrike" kern="1200" cap="none" spc="0" normalizeH="0" baseline="0" noProof="0" dirty="0">
              <a:ln>
                <a:noFill/>
              </a:ln>
              <a:solidFill>
                <a:schemeClr val="accent3">
                  <a:lumMod val="50000"/>
                </a:schemeClr>
              </a:solidFill>
              <a:effectLst/>
              <a:uLnTx/>
              <a:uFillTx/>
              <a:latin typeface="KaiTi" panose="02010609060101010101" pitchFamily="49" charset="-122"/>
              <a:ea typeface="KaiTi" panose="02010609060101010101" pitchFamily="49"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900" b="1" dirty="0">
              <a:solidFill>
                <a:schemeClr val="accent3">
                  <a:lumMod val="50000"/>
                </a:schemeClr>
              </a:solidFill>
              <a:latin typeface="KaiTi" panose="02010609060101010101" pitchFamily="49" charset="-122"/>
              <a:ea typeface="KaiTi" panose="02010609060101010101" pitchFamily="49"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800" b="1" i="0" u="none" strike="noStrike" kern="1200" cap="none" spc="0" normalizeH="0" baseline="0" noProof="0" dirty="0">
                <a:ln>
                  <a:noFill/>
                </a:ln>
                <a:solidFill>
                  <a:srgbClr val="FF0000"/>
                </a:solidFill>
                <a:effectLst/>
                <a:uLnTx/>
                <a:uFillTx/>
                <a:latin typeface="KaiTi" panose="02010609060101010101" pitchFamily="49" charset="-122"/>
                <a:ea typeface="KaiTi" panose="02010609060101010101" pitchFamily="49" charset="-122"/>
                <a:cs typeface="+mn-cs"/>
              </a:rPr>
              <a:t>9:6 </a:t>
            </a:r>
            <a:r>
              <a:rPr kumimoji="0" lang="zh-TW" altLang="en-US" sz="2800" b="1" i="0" u="none" strike="noStrike" kern="1200" cap="none" spc="0" normalizeH="0" baseline="0" noProof="0" dirty="0">
                <a:ln>
                  <a:noFill/>
                </a:ln>
                <a:solidFill>
                  <a:srgbClr val="FF0000"/>
                </a:solidFill>
                <a:effectLst/>
                <a:uLnTx/>
                <a:uFillTx/>
                <a:latin typeface="KaiTi" panose="02010609060101010101" pitchFamily="49" charset="-122"/>
                <a:ea typeface="KaiTi" panose="02010609060101010101" pitchFamily="49" charset="-122"/>
                <a:cs typeface="+mn-cs"/>
              </a:rPr>
              <a:t>掃羅的孫子約拿單的兒子米非波設來見大衛、伏地叩拜．大衛說、米非波設．米非波設說、僕人在此。</a:t>
            </a:r>
            <a:r>
              <a:rPr kumimoji="0" lang="en-US" altLang="zh-TW" sz="2800" b="1" i="0" u="none" strike="noStrike" kern="1200" cap="none" spc="0" normalizeH="0" baseline="0" noProof="0" dirty="0">
                <a:ln>
                  <a:noFill/>
                </a:ln>
                <a:solidFill>
                  <a:srgbClr val="FF0000"/>
                </a:solidFill>
                <a:effectLst/>
                <a:uLnTx/>
                <a:uFillTx/>
                <a:latin typeface="KaiTi" panose="02010609060101010101" pitchFamily="49" charset="-122"/>
                <a:ea typeface="KaiTi" panose="02010609060101010101" pitchFamily="49" charset="-122"/>
                <a:cs typeface="+mn-cs"/>
              </a:rPr>
              <a:t>9:7 </a:t>
            </a:r>
            <a:r>
              <a:rPr kumimoji="0" lang="zh-TW" altLang="en-US" sz="2800" b="1" i="0" u="none" strike="noStrike" kern="1200" cap="none" spc="0" normalizeH="0" baseline="0" noProof="0" dirty="0">
                <a:ln>
                  <a:noFill/>
                </a:ln>
                <a:solidFill>
                  <a:srgbClr val="FF0000"/>
                </a:solidFill>
                <a:effectLst/>
                <a:uLnTx/>
                <a:uFillTx/>
                <a:latin typeface="KaiTi" panose="02010609060101010101" pitchFamily="49" charset="-122"/>
                <a:ea typeface="KaiTi" panose="02010609060101010101" pitchFamily="49" charset="-122"/>
                <a:cs typeface="+mn-cs"/>
              </a:rPr>
              <a:t>大衛說、你不要懼怕、我必因你父親約拿單的緣故施恩與你、將你祖父掃羅的一切田地都歸還你、你也可以常與我同席喫飯。</a:t>
            </a:r>
            <a:r>
              <a:rPr kumimoji="0" lang="en-US" altLang="zh-TW" sz="2800" b="1" i="0" u="none" strike="noStrike" kern="1200" cap="none" spc="0" normalizeH="0" baseline="0" noProof="0" dirty="0">
                <a:ln>
                  <a:noFill/>
                </a:ln>
                <a:solidFill>
                  <a:srgbClr val="FF0000"/>
                </a:solidFill>
                <a:effectLst/>
                <a:uLnTx/>
                <a:uFillTx/>
                <a:latin typeface="KaiTi" panose="02010609060101010101" pitchFamily="49" charset="-122"/>
                <a:ea typeface="KaiTi" panose="02010609060101010101" pitchFamily="49" charset="-122"/>
                <a:cs typeface="+mn-cs"/>
              </a:rPr>
              <a:t>9:8 </a:t>
            </a:r>
            <a:r>
              <a:rPr kumimoji="0" lang="zh-TW" altLang="en-US" sz="2800" b="1" i="0" u="none" strike="noStrike" kern="1200" cap="none" spc="0" normalizeH="0" baseline="0" noProof="0" dirty="0">
                <a:ln>
                  <a:noFill/>
                </a:ln>
                <a:solidFill>
                  <a:srgbClr val="FF0000"/>
                </a:solidFill>
                <a:effectLst/>
                <a:uLnTx/>
                <a:uFillTx/>
                <a:latin typeface="KaiTi" panose="02010609060101010101" pitchFamily="49" charset="-122"/>
                <a:ea typeface="KaiTi" panose="02010609060101010101" pitchFamily="49" charset="-122"/>
                <a:cs typeface="+mn-cs"/>
              </a:rPr>
              <a:t>米非波設又叩拜說、僕人算甚麼、不過如死狗一般、竟蒙王這樣眷顧。</a:t>
            </a:r>
            <a:endParaRPr kumimoji="0" lang="en-CA" altLang="zh-TW" sz="2800" b="1" i="0" u="none" strike="noStrike" kern="1200" cap="none" spc="0" normalizeH="0" baseline="0" noProof="0" dirty="0">
              <a:ln>
                <a:noFill/>
              </a:ln>
              <a:solidFill>
                <a:srgbClr val="FF0000"/>
              </a:solidFill>
              <a:effectLst/>
              <a:uLnTx/>
              <a:uFillTx/>
              <a:latin typeface="KaiTi" panose="02010609060101010101" pitchFamily="49" charset="-122"/>
              <a:ea typeface="KaiTi" panose="02010609060101010101" pitchFamily="49"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900" b="1" dirty="0">
              <a:solidFill>
                <a:schemeClr val="accent3">
                  <a:lumMod val="50000"/>
                </a:schemeClr>
              </a:solidFill>
              <a:latin typeface="KaiTi" panose="02010609060101010101" pitchFamily="49" charset="-122"/>
              <a:ea typeface="KaiTi" panose="02010609060101010101" pitchFamily="49"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schemeClr val="accent3">
                    <a:lumMod val="50000"/>
                  </a:schemeClr>
                </a:solidFill>
                <a:effectLst/>
                <a:uLnTx/>
                <a:uFillTx/>
                <a:latin typeface="KaiTi" panose="02010609060101010101" pitchFamily="49" charset="-122"/>
                <a:ea typeface="KaiTi" panose="02010609060101010101" pitchFamily="49" charset="-122"/>
                <a:cs typeface="+mn-cs"/>
              </a:rPr>
              <a:t>撒上</a:t>
            </a:r>
            <a:r>
              <a:rPr kumimoji="0" lang="en-US" altLang="zh-TW" sz="2800" b="1" i="0" u="none" strike="noStrike" kern="1200" cap="none" spc="0" normalizeH="0" baseline="0" noProof="0" dirty="0">
                <a:ln>
                  <a:noFill/>
                </a:ln>
                <a:solidFill>
                  <a:schemeClr val="accent3">
                    <a:lumMod val="50000"/>
                  </a:schemeClr>
                </a:solidFill>
                <a:effectLst/>
                <a:uLnTx/>
                <a:uFillTx/>
                <a:latin typeface="KaiTi" panose="02010609060101010101" pitchFamily="49" charset="-122"/>
                <a:ea typeface="KaiTi" panose="02010609060101010101" pitchFamily="49" charset="-122"/>
                <a:cs typeface="+mn-cs"/>
              </a:rPr>
              <a:t>24:14 </a:t>
            </a:r>
            <a:r>
              <a:rPr kumimoji="0" lang="zh-TW" altLang="en-US" sz="2800" b="1" i="0" u="none" strike="noStrike" kern="1200" cap="none" spc="0" normalizeH="0" baseline="0" noProof="0" dirty="0">
                <a:ln>
                  <a:noFill/>
                </a:ln>
                <a:solidFill>
                  <a:schemeClr val="accent3">
                    <a:lumMod val="50000"/>
                  </a:schemeClr>
                </a:solidFill>
                <a:effectLst/>
                <a:uLnTx/>
                <a:uFillTx/>
                <a:latin typeface="KaiTi" panose="02010609060101010101" pitchFamily="49" charset="-122"/>
                <a:ea typeface="KaiTi" panose="02010609060101010101" pitchFamily="49" charset="-122"/>
                <a:cs typeface="+mn-cs"/>
              </a:rPr>
              <a:t>以色列王出來要尋找誰呢．追趕誰呢．不過追趕一條死狗、一個虼蚤就是了。</a:t>
            </a:r>
            <a:endParaRPr kumimoji="0" lang="en-CA" sz="2800" b="1" i="0" u="none" strike="noStrike" kern="1200" cap="none" spc="0" normalizeH="0" baseline="0" noProof="0" dirty="0">
              <a:ln>
                <a:noFill/>
              </a:ln>
              <a:solidFill>
                <a:schemeClr val="accent3">
                  <a:lumMod val="50000"/>
                </a:schemeClr>
              </a:solidFill>
              <a:effectLst/>
              <a:uLnTx/>
              <a:uFillTx/>
              <a:latin typeface="KaiTi" panose="02010609060101010101" pitchFamily="49" charset="-122"/>
              <a:ea typeface="KaiTi" panose="02010609060101010101" pitchFamily="49" charset="-122"/>
              <a:cs typeface="+mn-cs"/>
            </a:endParaRPr>
          </a:p>
        </p:txBody>
      </p:sp>
    </p:spTree>
    <p:extLst>
      <p:ext uri="{BB962C8B-B14F-4D97-AF65-F5344CB8AC3E}">
        <p14:creationId xmlns:p14="http://schemas.microsoft.com/office/powerpoint/2010/main" val="1081018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fade">
                                      <p:cBhvr>
                                        <p:cTn id="7" dur="1000"/>
                                        <p:tgtEl>
                                          <p:spTgt spid="5">
                                            <p:txEl>
                                              <p:pRg st="4" end="4"/>
                                            </p:txEl>
                                          </p:spTgt>
                                        </p:tgtEl>
                                      </p:cBhvr>
                                    </p:animEffect>
                                    <p:anim calcmode="lin" valueType="num">
                                      <p:cBhvr>
                                        <p:cTn id="8"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FA53857-07F8-7C30-E529-3647F10FBEA5}"/>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3F60CB86-A928-A63F-9047-CADC161B92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内容占位符 3">
            <a:extLst>
              <a:ext uri="{FF2B5EF4-FFF2-40B4-BE49-F238E27FC236}">
                <a16:creationId xmlns:a16="http://schemas.microsoft.com/office/drawing/2014/main" id="{6A94673F-5758-5CB8-2775-51ED1B35E4DE}"/>
              </a:ext>
            </a:extLst>
          </p:cNvPr>
          <p:cNvPicPr>
            <a:picLocks noGrp="1" noChangeAspect="1"/>
          </p:cNvPicPr>
          <p:nvPr>
            <p:ph idx="4294967295"/>
          </p:nvPr>
        </p:nvPicPr>
        <p:blipFill>
          <a:blip r:embed="rId2"/>
          <a:srcRect t="22196" b="21564"/>
          <a:stretch>
            <a:fillRect/>
          </a:stretch>
        </p:blipFill>
        <p:spPr>
          <a:xfrm>
            <a:off x="20" y="0"/>
            <a:ext cx="12191980" cy="6856718"/>
          </a:xfrm>
          <a:prstGeom prst="rect">
            <a:avLst/>
          </a:prstGeom>
        </p:spPr>
      </p:pic>
      <p:sp>
        <p:nvSpPr>
          <p:cNvPr id="5" name="文本框 4">
            <a:extLst>
              <a:ext uri="{FF2B5EF4-FFF2-40B4-BE49-F238E27FC236}">
                <a16:creationId xmlns:a16="http://schemas.microsoft.com/office/drawing/2014/main" id="{07C84818-2B19-1117-E40C-1AD7C1E03AE2}"/>
              </a:ext>
            </a:extLst>
          </p:cNvPr>
          <p:cNvSpPr txBox="1"/>
          <p:nvPr/>
        </p:nvSpPr>
        <p:spPr>
          <a:xfrm>
            <a:off x="642258" y="1262742"/>
            <a:ext cx="10907486" cy="45397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schemeClr val="accent3">
                    <a:lumMod val="50000"/>
                  </a:schemeClr>
                </a:solidFill>
                <a:effectLst/>
                <a:uLnTx/>
                <a:uFillTx/>
                <a:latin typeface="KaiTi" panose="02010609060101010101" pitchFamily="49" charset="-122"/>
                <a:ea typeface="KaiTi" panose="02010609060101010101" pitchFamily="49" charset="-122"/>
                <a:cs typeface="+mn-cs"/>
              </a:rPr>
              <a:t>大衛對待米非波設如王的兒子一樣（撒下</a:t>
            </a:r>
            <a:r>
              <a:rPr kumimoji="0" lang="en-CA" altLang="zh-CN" sz="2800" b="1" i="0" u="none" strike="noStrike" kern="1200" cap="none" spc="0" normalizeH="0" baseline="0" noProof="0" dirty="0">
                <a:ln>
                  <a:noFill/>
                </a:ln>
                <a:solidFill>
                  <a:schemeClr val="accent3">
                    <a:lumMod val="50000"/>
                  </a:schemeClr>
                </a:solidFill>
                <a:effectLst/>
                <a:uLnTx/>
                <a:uFillTx/>
                <a:latin typeface="KaiTi" panose="02010609060101010101" pitchFamily="49" charset="-122"/>
                <a:ea typeface="KaiTi" panose="02010609060101010101" pitchFamily="49" charset="-122"/>
                <a:cs typeface="+mn-cs"/>
              </a:rPr>
              <a:t>9:9-13</a:t>
            </a:r>
            <a:r>
              <a:rPr kumimoji="0" lang="zh-CN" altLang="en-US" sz="2800" b="1" i="0" u="none" strike="noStrike" kern="1200" cap="none" spc="0" normalizeH="0" baseline="0" noProof="0" dirty="0">
                <a:ln>
                  <a:noFill/>
                </a:ln>
                <a:solidFill>
                  <a:schemeClr val="accent3">
                    <a:lumMod val="50000"/>
                  </a:schemeClr>
                </a:solidFill>
                <a:effectLst/>
                <a:uLnTx/>
                <a:uFillTx/>
                <a:latin typeface="KaiTi" panose="02010609060101010101" pitchFamily="49" charset="-122"/>
                <a:ea typeface="KaiTi" panose="02010609060101010101" pitchFamily="49" charset="-122"/>
                <a:cs typeface="+mn-cs"/>
              </a:rPr>
              <a:t>）</a:t>
            </a:r>
            <a:endParaRPr kumimoji="0" lang="en-CA" altLang="zh-CN" sz="2800" b="1" i="0" u="none" strike="noStrike" kern="1200" cap="none" spc="0" normalizeH="0" baseline="0" noProof="0" dirty="0">
              <a:ln>
                <a:noFill/>
              </a:ln>
              <a:solidFill>
                <a:schemeClr val="accent3">
                  <a:lumMod val="50000"/>
                </a:schemeClr>
              </a:solidFill>
              <a:effectLst/>
              <a:uLnTx/>
              <a:uFillTx/>
              <a:latin typeface="KaiTi" panose="02010609060101010101" pitchFamily="49" charset="-122"/>
              <a:ea typeface="KaiTi" panose="02010609060101010101" pitchFamily="49"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900" b="1" dirty="0">
              <a:solidFill>
                <a:schemeClr val="accent3">
                  <a:lumMod val="50000"/>
                </a:schemeClr>
              </a:solidFill>
              <a:latin typeface="KaiTi" panose="02010609060101010101" pitchFamily="49" charset="-122"/>
              <a:ea typeface="KaiTi" panose="02010609060101010101" pitchFamily="49"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800" b="1" i="0" u="none" strike="noStrike" kern="1200" cap="none" spc="0" normalizeH="0" baseline="0" noProof="0" dirty="0">
                <a:ln>
                  <a:noFill/>
                </a:ln>
                <a:solidFill>
                  <a:srgbClr val="FF0000"/>
                </a:solidFill>
                <a:effectLst/>
                <a:uLnTx/>
                <a:uFillTx/>
                <a:latin typeface="KaiTi" panose="02010609060101010101" pitchFamily="49" charset="-122"/>
                <a:ea typeface="KaiTi" panose="02010609060101010101" pitchFamily="49" charset="-122"/>
                <a:cs typeface="+mn-cs"/>
              </a:rPr>
              <a:t>9:9 </a:t>
            </a:r>
            <a:r>
              <a:rPr kumimoji="0" lang="zh-TW" altLang="en-US" sz="2800" b="1" i="0" u="none" strike="noStrike" kern="1200" cap="none" spc="0" normalizeH="0" baseline="0" noProof="0" dirty="0">
                <a:ln>
                  <a:noFill/>
                </a:ln>
                <a:solidFill>
                  <a:srgbClr val="FF0000"/>
                </a:solidFill>
                <a:effectLst/>
                <a:uLnTx/>
                <a:uFillTx/>
                <a:latin typeface="KaiTi" panose="02010609060101010101" pitchFamily="49" charset="-122"/>
                <a:ea typeface="KaiTi" panose="02010609060101010101" pitchFamily="49" charset="-122"/>
                <a:cs typeface="+mn-cs"/>
              </a:rPr>
              <a:t>王召了掃羅的僕人洗巴來、對他說、我已將屬掃羅和他的一切家產、都賜給你主人的兒子了。</a:t>
            </a:r>
            <a:r>
              <a:rPr kumimoji="0" lang="en-US" altLang="zh-TW" sz="2800" b="1" i="0" u="none" strike="noStrike" kern="1200" cap="none" spc="0" normalizeH="0" baseline="0" noProof="0" dirty="0">
                <a:ln>
                  <a:noFill/>
                </a:ln>
                <a:solidFill>
                  <a:srgbClr val="FF0000"/>
                </a:solidFill>
                <a:effectLst/>
                <a:uLnTx/>
                <a:uFillTx/>
                <a:latin typeface="KaiTi" panose="02010609060101010101" pitchFamily="49" charset="-122"/>
                <a:ea typeface="KaiTi" panose="02010609060101010101" pitchFamily="49" charset="-122"/>
                <a:cs typeface="+mn-cs"/>
              </a:rPr>
              <a:t>9:10 </a:t>
            </a:r>
            <a:r>
              <a:rPr kumimoji="0" lang="zh-TW" altLang="en-US" sz="2800" b="1" i="0" u="none" strike="noStrike" kern="1200" cap="none" spc="0" normalizeH="0" baseline="0" noProof="0" dirty="0">
                <a:ln>
                  <a:noFill/>
                </a:ln>
                <a:solidFill>
                  <a:srgbClr val="FF0000"/>
                </a:solidFill>
                <a:effectLst/>
                <a:uLnTx/>
                <a:uFillTx/>
                <a:latin typeface="KaiTi" panose="02010609060101010101" pitchFamily="49" charset="-122"/>
                <a:ea typeface="KaiTi" panose="02010609060101010101" pitchFamily="49" charset="-122"/>
                <a:cs typeface="+mn-cs"/>
              </a:rPr>
              <a:t>你和你的眾子、僕人、要為你主人的兒子米非波設耕種田地、把所產的拿來供他食用．他卻要常與我同席喫飯。洗巴有十五個兒子、二十個僕人。</a:t>
            </a:r>
            <a:r>
              <a:rPr kumimoji="0" lang="en-US" altLang="zh-TW" sz="2800" b="1" i="0" u="none" strike="noStrike" kern="1200" cap="none" spc="0" normalizeH="0" baseline="0" noProof="0" dirty="0">
                <a:ln>
                  <a:noFill/>
                </a:ln>
                <a:solidFill>
                  <a:srgbClr val="FF0000"/>
                </a:solidFill>
                <a:effectLst/>
                <a:uLnTx/>
                <a:uFillTx/>
                <a:latin typeface="KaiTi" panose="02010609060101010101" pitchFamily="49" charset="-122"/>
                <a:ea typeface="KaiTi" panose="02010609060101010101" pitchFamily="49" charset="-122"/>
                <a:cs typeface="+mn-cs"/>
              </a:rPr>
              <a:t>9:11 </a:t>
            </a:r>
            <a:r>
              <a:rPr kumimoji="0" lang="zh-TW" altLang="en-US" sz="2800" b="1" i="0" u="none" strike="noStrike" kern="1200" cap="none" spc="0" normalizeH="0" baseline="0" noProof="0" dirty="0">
                <a:ln>
                  <a:noFill/>
                </a:ln>
                <a:solidFill>
                  <a:srgbClr val="FF0000"/>
                </a:solidFill>
                <a:effectLst/>
                <a:uLnTx/>
                <a:uFillTx/>
                <a:latin typeface="KaiTi" panose="02010609060101010101" pitchFamily="49" charset="-122"/>
                <a:ea typeface="KaiTi" panose="02010609060101010101" pitchFamily="49" charset="-122"/>
                <a:cs typeface="+mn-cs"/>
              </a:rPr>
              <a:t>洗巴對王說、凡我主我王吩咐僕人的、僕人都必遵行。王又說、米非波設必與我同席喫飯、如王的兒子一樣。</a:t>
            </a:r>
            <a:r>
              <a:rPr kumimoji="0" lang="en-US" altLang="zh-TW" sz="2800" b="1" i="0" u="none" strike="noStrike" kern="1200" cap="none" spc="0" normalizeH="0" baseline="0" noProof="0" dirty="0">
                <a:ln>
                  <a:noFill/>
                </a:ln>
                <a:solidFill>
                  <a:srgbClr val="FF0000"/>
                </a:solidFill>
                <a:effectLst/>
                <a:uLnTx/>
                <a:uFillTx/>
                <a:latin typeface="KaiTi" panose="02010609060101010101" pitchFamily="49" charset="-122"/>
                <a:ea typeface="KaiTi" panose="02010609060101010101" pitchFamily="49" charset="-122"/>
                <a:cs typeface="+mn-cs"/>
              </a:rPr>
              <a:t>9:12 </a:t>
            </a:r>
            <a:r>
              <a:rPr kumimoji="0" lang="zh-TW" altLang="en-US" sz="2800" b="1" i="0" u="none" strike="noStrike" kern="1200" cap="none" spc="0" normalizeH="0" baseline="0" noProof="0" dirty="0">
                <a:ln>
                  <a:noFill/>
                </a:ln>
                <a:solidFill>
                  <a:srgbClr val="FF0000"/>
                </a:solidFill>
                <a:effectLst/>
                <a:uLnTx/>
                <a:uFillTx/>
                <a:latin typeface="KaiTi" panose="02010609060101010101" pitchFamily="49" charset="-122"/>
                <a:ea typeface="KaiTi" panose="02010609060101010101" pitchFamily="49" charset="-122"/>
                <a:cs typeface="+mn-cs"/>
              </a:rPr>
              <a:t>米非波設有一個小兒子名叫米迦。凡住在洗巴家裡的人、都作了米非波設的僕人。</a:t>
            </a:r>
            <a:r>
              <a:rPr kumimoji="0" lang="en-US" altLang="zh-TW" sz="2800" b="1" i="0" u="none" strike="noStrike" kern="1200" cap="none" spc="0" normalizeH="0" baseline="0" noProof="0" dirty="0">
                <a:ln>
                  <a:noFill/>
                </a:ln>
                <a:solidFill>
                  <a:srgbClr val="FF0000"/>
                </a:solidFill>
                <a:effectLst/>
                <a:uLnTx/>
                <a:uFillTx/>
                <a:latin typeface="KaiTi" panose="02010609060101010101" pitchFamily="49" charset="-122"/>
                <a:ea typeface="KaiTi" panose="02010609060101010101" pitchFamily="49" charset="-122"/>
                <a:cs typeface="+mn-cs"/>
              </a:rPr>
              <a:t>9:13 </a:t>
            </a:r>
            <a:r>
              <a:rPr kumimoji="0" lang="zh-TW" altLang="en-US" sz="2800" b="1" i="0" u="none" strike="noStrike" kern="1200" cap="none" spc="0" normalizeH="0" baseline="0" noProof="0" dirty="0">
                <a:ln>
                  <a:noFill/>
                </a:ln>
                <a:solidFill>
                  <a:srgbClr val="FF0000"/>
                </a:solidFill>
                <a:effectLst/>
                <a:uLnTx/>
                <a:uFillTx/>
                <a:latin typeface="KaiTi" panose="02010609060101010101" pitchFamily="49" charset="-122"/>
                <a:ea typeface="KaiTi" panose="02010609060101010101" pitchFamily="49" charset="-122"/>
                <a:cs typeface="+mn-cs"/>
              </a:rPr>
              <a:t>於是米非波設住在耶路撒冷、常與王同席喫飯．他兩腿都是瘸的。</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2800" b="1" i="0" u="none" strike="noStrike" kern="1200" cap="none" spc="0" normalizeH="0" baseline="0" noProof="0" dirty="0">
              <a:ln>
                <a:noFill/>
              </a:ln>
              <a:solidFill>
                <a:srgbClr val="FF0000"/>
              </a:solidFill>
              <a:effectLst/>
              <a:uLnTx/>
              <a:uFillTx/>
              <a:latin typeface="KaiTi" panose="02010609060101010101" pitchFamily="49" charset="-122"/>
              <a:ea typeface="KaiTi" panose="02010609060101010101" pitchFamily="49" charset="-122"/>
              <a:cs typeface="+mn-cs"/>
            </a:endParaRPr>
          </a:p>
        </p:txBody>
      </p:sp>
    </p:spTree>
    <p:extLst>
      <p:ext uri="{BB962C8B-B14F-4D97-AF65-F5344CB8AC3E}">
        <p14:creationId xmlns:p14="http://schemas.microsoft.com/office/powerpoint/2010/main" val="2959559722"/>
      </p:ext>
    </p:extLst>
  </p:cSld>
  <p:clrMapOvr>
    <a:masterClrMapping/>
  </p:clrMapOvr>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194</TotalTime>
  <Words>1836</Words>
  <Application>Microsoft Office PowerPoint</Application>
  <PresentationFormat>宽屏</PresentationFormat>
  <Paragraphs>44</Paragraphs>
  <Slides>10</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10</vt:i4>
      </vt:variant>
    </vt:vector>
  </HeadingPairs>
  <TitlesOfParts>
    <vt:vector size="15" baseType="lpstr">
      <vt:lpstr>KaiTi</vt:lpstr>
      <vt:lpstr>Aptos</vt:lpstr>
      <vt:lpstr>Aptos Display</vt:lpstr>
      <vt:lpstr>Arial</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Jianping Guo</dc:creator>
  <cp:lastModifiedBy>Jianping Guo</cp:lastModifiedBy>
  <cp:revision>1</cp:revision>
  <dcterms:created xsi:type="dcterms:W3CDTF">2026-03-20T17:53:53Z</dcterms:created>
  <dcterms:modified xsi:type="dcterms:W3CDTF">2026-03-25T02:01:53Z</dcterms:modified>
</cp:coreProperties>
</file>