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80" r:id="rId4"/>
    <p:sldId id="284" r:id="rId5"/>
    <p:sldId id="286" r:id="rId6"/>
    <p:sldId id="288" r:id="rId7"/>
    <p:sldId id="287" r:id="rId8"/>
    <p:sldId id="292" r:id="rId9"/>
    <p:sldId id="291" r:id="rId10"/>
    <p:sldId id="285" r:id="rId11"/>
    <p:sldId id="282" r:id="rId12"/>
    <p:sldId id="290" r:id="rId13"/>
    <p:sldId id="28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507BEA-E9C4-4403-A5BB-024FB1CC2928}" v="74" dt="2026-03-10T15:34:44.5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anping Guo" userId="214695277e21a7f1" providerId="LiveId" clId="{8EFB3D24-EF47-42BB-AE3B-F3F76E633C0A}"/>
    <pc:docChg chg="custSel addSld delSld modSld sldOrd">
      <pc:chgData name="Jianping Guo" userId="214695277e21a7f1" providerId="LiveId" clId="{8EFB3D24-EF47-42BB-AE3B-F3F76E633C0A}" dt="2026-03-10T15:34:52.297" v="1132" actId="404"/>
      <pc:docMkLst>
        <pc:docMk/>
      </pc:docMkLst>
      <pc:sldChg chg="del">
        <pc:chgData name="Jianping Guo" userId="214695277e21a7f1" providerId="LiveId" clId="{8EFB3D24-EF47-42BB-AE3B-F3F76E633C0A}" dt="2026-03-09T15:17:00.845" v="1" actId="2696"/>
        <pc:sldMkLst>
          <pc:docMk/>
          <pc:sldMk cId="2380491718" sldId="256"/>
        </pc:sldMkLst>
      </pc:sldChg>
      <pc:sldChg chg="addSp delSp modSp new mod setBg modClrScheme chgLayout">
        <pc:chgData name="Jianping Guo" userId="214695277e21a7f1" providerId="LiveId" clId="{8EFB3D24-EF47-42BB-AE3B-F3F76E633C0A}" dt="2026-03-09T19:01:43.412" v="184" actId="20577"/>
        <pc:sldMkLst>
          <pc:docMk/>
          <pc:sldMk cId="2587133891" sldId="257"/>
        </pc:sldMkLst>
        <pc:spChg chg="del">
          <ac:chgData name="Jianping Guo" userId="214695277e21a7f1" providerId="LiveId" clId="{8EFB3D24-EF47-42BB-AE3B-F3F76E633C0A}" dt="2026-03-09T15:17:44.865" v="3" actId="700"/>
          <ac:spMkLst>
            <pc:docMk/>
            <pc:sldMk cId="2587133891" sldId="257"/>
            <ac:spMk id="2" creationId="{544C86B8-186F-8BB2-9850-00DF0D115EFB}"/>
          </ac:spMkLst>
        </pc:spChg>
        <pc:spChg chg="del">
          <ac:chgData name="Jianping Guo" userId="214695277e21a7f1" providerId="LiveId" clId="{8EFB3D24-EF47-42BB-AE3B-F3F76E633C0A}" dt="2026-03-09T15:17:16.413" v="2"/>
          <ac:spMkLst>
            <pc:docMk/>
            <pc:sldMk cId="2587133891" sldId="257"/>
            <ac:spMk id="3" creationId="{80B45B19-3D53-DB86-0632-3D5BBE77B974}"/>
          </ac:spMkLst>
        </pc:spChg>
        <pc:spChg chg="add mod">
          <ac:chgData name="Jianping Guo" userId="214695277e21a7f1" providerId="LiveId" clId="{8EFB3D24-EF47-42BB-AE3B-F3F76E633C0A}" dt="2026-03-09T19:01:43.412" v="184" actId="20577"/>
          <ac:spMkLst>
            <pc:docMk/>
            <pc:sldMk cId="2587133891" sldId="257"/>
            <ac:spMk id="5" creationId="{CCD32B5C-FCCE-6878-1B96-67FCF7971529}"/>
          </ac:spMkLst>
        </pc:spChg>
        <pc:spChg chg="add mod">
          <ac:chgData name="Jianping Guo" userId="214695277e21a7f1" providerId="LiveId" clId="{8EFB3D24-EF47-42BB-AE3B-F3F76E633C0A}" dt="2026-03-09T15:24:22.146" v="58" actId="2711"/>
          <ac:spMkLst>
            <pc:docMk/>
            <pc:sldMk cId="2587133891" sldId="257"/>
            <ac:spMk id="6" creationId="{1258E0B9-921A-BB58-D0DC-FF4680C2E923}"/>
          </ac:spMkLst>
        </pc:spChg>
        <pc:spChg chg="add del">
          <ac:chgData name="Jianping Guo" userId="214695277e21a7f1" providerId="LiveId" clId="{8EFB3D24-EF47-42BB-AE3B-F3F76E633C0A}" dt="2026-03-09T15:23:48.827" v="54" actId="26606"/>
          <ac:spMkLst>
            <pc:docMk/>
            <pc:sldMk cId="2587133891" sldId="257"/>
            <ac:spMk id="9" creationId="{F13C74B1-5B17-4795-BED0-7140497B445A}"/>
          </ac:spMkLst>
        </pc:spChg>
        <pc:spChg chg="add del">
          <ac:chgData name="Jianping Guo" userId="214695277e21a7f1" providerId="LiveId" clId="{8EFB3D24-EF47-42BB-AE3B-F3F76E633C0A}" dt="2026-03-09T15:23:48.827" v="54" actId="26606"/>
          <ac:spMkLst>
            <pc:docMk/>
            <pc:sldMk cId="2587133891" sldId="257"/>
            <ac:spMk id="11" creationId="{D4974D33-8DC5-464E-8C6D-BE58F0669C17}"/>
          </ac:spMkLst>
        </pc:spChg>
        <pc:spChg chg="add">
          <ac:chgData name="Jianping Guo" userId="214695277e21a7f1" providerId="LiveId" clId="{8EFB3D24-EF47-42BB-AE3B-F3F76E633C0A}" dt="2026-03-09T15:23:48.827" v="54" actId="26606"/>
          <ac:spMkLst>
            <pc:docMk/>
            <pc:sldMk cId="2587133891" sldId="257"/>
            <ac:spMk id="16" creationId="{9B7AD9F6-8CE7-4299-8FC6-328F4DCD3FF9}"/>
          </ac:spMkLst>
        </pc:spChg>
        <pc:spChg chg="add">
          <ac:chgData name="Jianping Guo" userId="214695277e21a7f1" providerId="LiveId" clId="{8EFB3D24-EF47-42BB-AE3B-F3F76E633C0A}" dt="2026-03-09T15:23:48.827" v="54" actId="26606"/>
          <ac:spMkLst>
            <pc:docMk/>
            <pc:sldMk cId="2587133891" sldId="257"/>
            <ac:spMk id="18" creationId="{F49775AF-8896-43EE-92C6-83497D6DC56F}"/>
          </ac:spMkLst>
        </pc:spChg>
        <pc:picChg chg="add mod ord">
          <ac:chgData name="Jianping Guo" userId="214695277e21a7f1" providerId="LiveId" clId="{8EFB3D24-EF47-42BB-AE3B-F3F76E633C0A}" dt="2026-03-09T15:23:48.827" v="54" actId="26606"/>
          <ac:picMkLst>
            <pc:docMk/>
            <pc:sldMk cId="2587133891" sldId="257"/>
            <ac:picMk id="4" creationId="{3891694F-B435-DE16-CC2C-427F2BCAF55A}"/>
          </ac:picMkLst>
        </pc:picChg>
      </pc:sldChg>
      <pc:sldChg chg="modSp add mod">
        <pc:chgData name="Jianping Guo" userId="214695277e21a7f1" providerId="LiveId" clId="{8EFB3D24-EF47-42BB-AE3B-F3F76E633C0A}" dt="2026-03-09T15:42:02.675" v="126" actId="14100"/>
        <pc:sldMkLst>
          <pc:docMk/>
          <pc:sldMk cId="556683476" sldId="280"/>
        </pc:sldMkLst>
        <pc:spChg chg="mod">
          <ac:chgData name="Jianping Guo" userId="214695277e21a7f1" providerId="LiveId" clId="{8EFB3D24-EF47-42BB-AE3B-F3F76E633C0A}" dt="2026-03-09T15:42:02.675" v="126" actId="14100"/>
          <ac:spMkLst>
            <pc:docMk/>
            <pc:sldMk cId="556683476" sldId="280"/>
            <ac:spMk id="6" creationId="{25298F94-8916-A5B4-A724-6566DA9A869F}"/>
          </ac:spMkLst>
        </pc:spChg>
      </pc:sldChg>
      <pc:sldChg chg="modSp add del mod modAnim">
        <pc:chgData name="Jianping Guo" userId="214695277e21a7f1" providerId="LiveId" clId="{8EFB3D24-EF47-42BB-AE3B-F3F76E633C0A}" dt="2026-03-09T19:45:29.839" v="301" actId="2696"/>
        <pc:sldMkLst>
          <pc:docMk/>
          <pc:sldMk cId="2273562359" sldId="281"/>
        </pc:sldMkLst>
        <pc:spChg chg="mod">
          <ac:chgData name="Jianping Guo" userId="214695277e21a7f1" providerId="LiveId" clId="{8EFB3D24-EF47-42BB-AE3B-F3F76E633C0A}" dt="2026-03-09T19:43:37.841" v="290" actId="404"/>
          <ac:spMkLst>
            <pc:docMk/>
            <pc:sldMk cId="2273562359" sldId="281"/>
            <ac:spMk id="6" creationId="{281AD9CC-D5A0-F76C-D6D7-8563A538AE34}"/>
          </ac:spMkLst>
        </pc:spChg>
      </pc:sldChg>
      <pc:sldChg chg="modSp add mod">
        <pc:chgData name="Jianping Guo" userId="214695277e21a7f1" providerId="LiveId" clId="{8EFB3D24-EF47-42BB-AE3B-F3F76E633C0A}" dt="2026-03-10T14:24:49.890" v="694" actId="14100"/>
        <pc:sldMkLst>
          <pc:docMk/>
          <pc:sldMk cId="2183689672" sldId="282"/>
        </pc:sldMkLst>
        <pc:spChg chg="mod">
          <ac:chgData name="Jianping Guo" userId="214695277e21a7f1" providerId="LiveId" clId="{8EFB3D24-EF47-42BB-AE3B-F3F76E633C0A}" dt="2026-03-10T14:24:49.890" v="694" actId="14100"/>
          <ac:spMkLst>
            <pc:docMk/>
            <pc:sldMk cId="2183689672" sldId="282"/>
            <ac:spMk id="6" creationId="{981F0D43-C3A7-6E61-EE13-A5B23606F37B}"/>
          </ac:spMkLst>
        </pc:spChg>
      </pc:sldChg>
      <pc:sldChg chg="addSp add del mod">
        <pc:chgData name="Jianping Guo" userId="214695277e21a7f1" providerId="LiveId" clId="{8EFB3D24-EF47-42BB-AE3B-F3F76E633C0A}" dt="2026-03-09T19:46:43.591" v="310" actId="2696"/>
        <pc:sldMkLst>
          <pc:docMk/>
          <pc:sldMk cId="1375549366" sldId="283"/>
        </pc:sldMkLst>
        <pc:spChg chg="add">
          <ac:chgData name="Jianping Guo" userId="214695277e21a7f1" providerId="LiveId" clId="{8EFB3D24-EF47-42BB-AE3B-F3F76E633C0A}" dt="2026-03-09T19:46:33.783" v="309" actId="22"/>
          <ac:spMkLst>
            <pc:docMk/>
            <pc:sldMk cId="1375549366" sldId="283"/>
            <ac:spMk id="3" creationId="{2999295F-CA9D-9728-6B75-09D62DE83950}"/>
          </ac:spMkLst>
        </pc:spChg>
      </pc:sldChg>
      <pc:sldChg chg="modSp add mod modAnim">
        <pc:chgData name="Jianping Guo" userId="214695277e21a7f1" providerId="LiveId" clId="{8EFB3D24-EF47-42BB-AE3B-F3F76E633C0A}" dt="2026-03-09T19:53:37.455" v="368"/>
        <pc:sldMkLst>
          <pc:docMk/>
          <pc:sldMk cId="3543090695" sldId="284"/>
        </pc:sldMkLst>
        <pc:spChg chg="mod">
          <ac:chgData name="Jianping Guo" userId="214695277e21a7f1" providerId="LiveId" clId="{8EFB3D24-EF47-42BB-AE3B-F3F76E633C0A}" dt="2026-03-09T19:53:08.264" v="367" actId="20577"/>
          <ac:spMkLst>
            <pc:docMk/>
            <pc:sldMk cId="3543090695" sldId="284"/>
            <ac:spMk id="6" creationId="{524EB843-C3BA-2508-F608-05E29788ACF6}"/>
          </ac:spMkLst>
        </pc:spChg>
      </pc:sldChg>
      <pc:sldChg chg="modSp add mod">
        <pc:chgData name="Jianping Guo" userId="214695277e21a7f1" providerId="LiveId" clId="{8EFB3D24-EF47-42BB-AE3B-F3F76E633C0A}" dt="2026-03-10T14:24:34.121" v="693" actId="404"/>
        <pc:sldMkLst>
          <pc:docMk/>
          <pc:sldMk cId="244564305" sldId="285"/>
        </pc:sldMkLst>
        <pc:spChg chg="mod">
          <ac:chgData name="Jianping Guo" userId="214695277e21a7f1" providerId="LiveId" clId="{8EFB3D24-EF47-42BB-AE3B-F3F76E633C0A}" dt="2026-03-10T14:24:34.121" v="693" actId="404"/>
          <ac:spMkLst>
            <pc:docMk/>
            <pc:sldMk cId="244564305" sldId="285"/>
            <ac:spMk id="6" creationId="{416CBCD9-0BCB-A9B6-EAA8-B0C201E0D150}"/>
          </ac:spMkLst>
        </pc:spChg>
      </pc:sldChg>
      <pc:sldChg chg="modSp add del mod modAnim">
        <pc:chgData name="Jianping Guo" userId="214695277e21a7f1" providerId="LiveId" clId="{8EFB3D24-EF47-42BB-AE3B-F3F76E633C0A}" dt="2026-03-09T19:46:22.572" v="306" actId="2696"/>
        <pc:sldMkLst>
          <pc:docMk/>
          <pc:sldMk cId="577414693" sldId="285"/>
        </pc:sldMkLst>
        <pc:spChg chg="mod">
          <ac:chgData name="Jianping Guo" userId="214695277e21a7f1" providerId="LiveId" clId="{8EFB3D24-EF47-42BB-AE3B-F3F76E633C0A}" dt="2026-03-09T19:45:16.669" v="300" actId="20577"/>
          <ac:spMkLst>
            <pc:docMk/>
            <pc:sldMk cId="577414693" sldId="285"/>
            <ac:spMk id="6" creationId="{2425196C-07B9-86E0-F2EE-374FC7C27565}"/>
          </ac:spMkLst>
        </pc:spChg>
      </pc:sldChg>
      <pc:sldChg chg="modSp add mod modAnim">
        <pc:chgData name="Jianping Guo" userId="214695277e21a7f1" providerId="LiveId" clId="{8EFB3D24-EF47-42BB-AE3B-F3F76E633C0A}" dt="2026-03-10T13:06:52.085" v="476"/>
        <pc:sldMkLst>
          <pc:docMk/>
          <pc:sldMk cId="3977080869" sldId="286"/>
        </pc:sldMkLst>
        <pc:spChg chg="mod">
          <ac:chgData name="Jianping Guo" userId="214695277e21a7f1" providerId="LiveId" clId="{8EFB3D24-EF47-42BB-AE3B-F3F76E633C0A}" dt="2026-03-10T13:06:42.765" v="475" actId="404"/>
          <ac:spMkLst>
            <pc:docMk/>
            <pc:sldMk cId="3977080869" sldId="286"/>
            <ac:spMk id="6" creationId="{BC47AAC0-2439-A10E-0734-04FC43E7B94D}"/>
          </ac:spMkLst>
        </pc:spChg>
      </pc:sldChg>
      <pc:sldChg chg="modSp add mod modAnim">
        <pc:chgData name="Jianping Guo" userId="214695277e21a7f1" providerId="LiveId" clId="{8EFB3D24-EF47-42BB-AE3B-F3F76E633C0A}" dt="2026-03-10T13:51:21.909" v="566"/>
        <pc:sldMkLst>
          <pc:docMk/>
          <pc:sldMk cId="3883753928" sldId="287"/>
        </pc:sldMkLst>
        <pc:spChg chg="mod">
          <ac:chgData name="Jianping Guo" userId="214695277e21a7f1" providerId="LiveId" clId="{8EFB3D24-EF47-42BB-AE3B-F3F76E633C0A}" dt="2026-03-10T13:50:58.948" v="565" actId="14100"/>
          <ac:spMkLst>
            <pc:docMk/>
            <pc:sldMk cId="3883753928" sldId="287"/>
            <ac:spMk id="6" creationId="{7CB14679-1FB2-9950-414C-959B9CC71406}"/>
          </ac:spMkLst>
        </pc:spChg>
      </pc:sldChg>
      <pc:sldChg chg="modSp add mod">
        <pc:chgData name="Jianping Guo" userId="214695277e21a7f1" providerId="LiveId" clId="{8EFB3D24-EF47-42BB-AE3B-F3F76E633C0A}" dt="2026-03-10T13:06:14.541" v="464" actId="404"/>
        <pc:sldMkLst>
          <pc:docMk/>
          <pc:sldMk cId="1687497076" sldId="288"/>
        </pc:sldMkLst>
        <pc:spChg chg="mod">
          <ac:chgData name="Jianping Guo" userId="214695277e21a7f1" providerId="LiveId" clId="{8EFB3D24-EF47-42BB-AE3B-F3F76E633C0A}" dt="2026-03-10T13:06:14.541" v="464" actId="404"/>
          <ac:spMkLst>
            <pc:docMk/>
            <pc:sldMk cId="1687497076" sldId="288"/>
            <ac:spMk id="6" creationId="{6B5A2FBB-4F83-86D5-E684-E903F9A50C94}"/>
          </ac:spMkLst>
        </pc:spChg>
      </pc:sldChg>
      <pc:sldChg chg="modSp add mod">
        <pc:chgData name="Jianping Guo" userId="214695277e21a7f1" providerId="LiveId" clId="{8EFB3D24-EF47-42BB-AE3B-F3F76E633C0A}" dt="2026-03-10T15:34:52.297" v="1132" actId="404"/>
        <pc:sldMkLst>
          <pc:docMk/>
          <pc:sldMk cId="1829011805" sldId="289"/>
        </pc:sldMkLst>
        <pc:spChg chg="mod">
          <ac:chgData name="Jianping Guo" userId="214695277e21a7f1" providerId="LiveId" clId="{8EFB3D24-EF47-42BB-AE3B-F3F76E633C0A}" dt="2026-03-10T15:34:52.297" v="1132" actId="404"/>
          <ac:spMkLst>
            <pc:docMk/>
            <pc:sldMk cId="1829011805" sldId="289"/>
            <ac:spMk id="6" creationId="{57C07FE8-340B-CAF9-9D8B-01E95E46360F}"/>
          </ac:spMkLst>
        </pc:spChg>
      </pc:sldChg>
      <pc:sldChg chg="modSp add mod modAnim">
        <pc:chgData name="Jianping Guo" userId="214695277e21a7f1" providerId="LiveId" clId="{8EFB3D24-EF47-42BB-AE3B-F3F76E633C0A}" dt="2026-03-10T15:25:50.667" v="1094"/>
        <pc:sldMkLst>
          <pc:docMk/>
          <pc:sldMk cId="3193729328" sldId="290"/>
        </pc:sldMkLst>
        <pc:spChg chg="mod">
          <ac:chgData name="Jianping Guo" userId="214695277e21a7f1" providerId="LiveId" clId="{8EFB3D24-EF47-42BB-AE3B-F3F76E633C0A}" dt="2026-03-10T15:25:11.776" v="1093" actId="20577"/>
          <ac:spMkLst>
            <pc:docMk/>
            <pc:sldMk cId="3193729328" sldId="290"/>
            <ac:spMk id="6" creationId="{459B051F-6626-8D3D-0151-C3CB44183E39}"/>
          </ac:spMkLst>
        </pc:spChg>
      </pc:sldChg>
      <pc:sldChg chg="modSp add mod ord modAnim">
        <pc:chgData name="Jianping Guo" userId="214695277e21a7f1" providerId="LiveId" clId="{8EFB3D24-EF47-42BB-AE3B-F3F76E633C0A}" dt="2026-03-10T15:02:40.839" v="962"/>
        <pc:sldMkLst>
          <pc:docMk/>
          <pc:sldMk cId="2233762585" sldId="291"/>
        </pc:sldMkLst>
        <pc:spChg chg="mod">
          <ac:chgData name="Jianping Guo" userId="214695277e21a7f1" providerId="LiveId" clId="{8EFB3D24-EF47-42BB-AE3B-F3F76E633C0A}" dt="2026-03-10T15:00:50.824" v="961" actId="207"/>
          <ac:spMkLst>
            <pc:docMk/>
            <pc:sldMk cId="2233762585" sldId="291"/>
            <ac:spMk id="6" creationId="{AAFE9CB4-74C8-B480-2942-9213987D28D1}"/>
          </ac:spMkLst>
        </pc:spChg>
      </pc:sldChg>
      <pc:sldChg chg="modSp add mod ord modAnim">
        <pc:chgData name="Jianping Guo" userId="214695277e21a7f1" providerId="LiveId" clId="{8EFB3D24-EF47-42BB-AE3B-F3F76E633C0A}" dt="2026-03-10T14:39:43.014" v="823"/>
        <pc:sldMkLst>
          <pc:docMk/>
          <pc:sldMk cId="3517367978" sldId="292"/>
        </pc:sldMkLst>
        <pc:spChg chg="mod">
          <ac:chgData name="Jianping Guo" userId="214695277e21a7f1" providerId="LiveId" clId="{8EFB3D24-EF47-42BB-AE3B-F3F76E633C0A}" dt="2026-03-10T14:39:17.305" v="822"/>
          <ac:spMkLst>
            <pc:docMk/>
            <pc:sldMk cId="3517367978" sldId="292"/>
            <ac:spMk id="6" creationId="{5EC3BD25-3B2F-A329-5B2A-E04834A1265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85DFE4-5BB7-39B1-F7FC-DC69B8AE2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99288D5-C30E-76B6-158B-43EE25D87C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5FB5909-1F4C-A0C1-2A56-A8D4D9134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A734-F58D-4F61-A2A4-B88DE4D24ECA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5AE4EB9-8522-C912-B61E-C1BD91DAB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4369429-DAC2-BBEF-9977-40B52BA38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32A-8E11-48DA-9AE8-675F0D5CF7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2850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30EDCE-2D44-2362-CBFC-5CD14F41D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55E8EDE-ADD2-CB63-4975-6F54EF09B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971E5C-E2B4-0221-DAF3-C4760366C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A734-F58D-4F61-A2A4-B88DE4D24ECA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BC3B43C-7869-51D3-83B9-66DF24C97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C2DEFB9-E5DC-5B64-DA72-4FFB9BA85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32A-8E11-48DA-9AE8-675F0D5CF7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954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BFF325C-DF21-5D2D-DA35-CA3FD998C3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7AA59C8-5D69-7F76-3323-7CABAAD2B1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AD602E-DFA9-3860-330B-ABCCB5A7F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A734-F58D-4F61-A2A4-B88DE4D24ECA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C3139AE-AD22-AB4F-F4C6-B6B4D0276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C0646F-FC1E-DCD3-2022-C7A616D82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32A-8E11-48DA-9AE8-675F0D5CF7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38266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5B09E2-E8DB-5A0E-D452-45F388426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1B744EE-6E8E-4E56-2D42-8E6F0C705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FBAA88-E795-2E10-0158-9D69EDBB4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B0982F-026A-03D4-803F-B5410AF8B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3F2B162-9DD1-6A85-DAF9-A611E74B6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1158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378157-9FBF-5C88-9D39-B3641207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DF7480-1081-ECBA-9B94-918B27B23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25AEEC-F3F1-A3AF-7700-26923B8D3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102EA7-2ADC-F4C1-A2A7-EE6FD3ED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470FCA0-E557-42AF-6FC9-962FFABEC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4085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A0ACE7-6E29-7409-9704-561F86176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867F051-6877-2B14-1367-9573AF3CD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761820-FEA1-F625-728F-97141F8A2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564498-F87E-4B91-D7F8-00C362D5E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386DE8-37D1-236A-A31F-99FDCCCC1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4030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C15D43-913C-D5EC-625E-E9E34CFE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52FE6B-0408-867E-B615-38AC2907F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03D553F-5FB0-5950-A817-ABBA01752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CB1CF5-6360-8565-1F36-C46A55FE7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4BEDFB-A722-5565-6031-767B6A54C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477930-D604-15D9-B2E3-A4854380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0222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F54F4B-0137-B80E-AE90-2A3179C2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BB0A583-B5D9-B1B4-7CA0-A6DB1E8D9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525517-6BB6-4023-0353-47622CA3A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A183D84-8D7A-325C-F83A-65F4745CA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6CF33BB-A514-DDA9-8C28-B006582B4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8DB8E93-9AAB-CCE3-3350-BE69157CB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4853A05-3C09-FD2C-9A63-34855196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611AEFF-FB62-21FD-4309-8856F324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65366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DA2BD7-9B1A-BD17-2AC4-938F80E5C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6BFAE3C-514A-78F3-1B63-52E2E90EC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412AC40-ECBE-F9DC-42A7-C3241BA8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58C31DC-13CF-51E9-7089-D88C60F26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45188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0641726-5218-DC23-32F7-CF846D99F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2929CE1-2705-3915-AFA5-D29BBEB4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C2D0245-50B9-54B2-1583-04DA2346C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83613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D8D058-3E5D-C91E-AFC0-BDDB7874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5D714C-7641-2098-CD14-E8CC8F5D9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611637-4C74-B6FF-207D-F977F30ED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22A9955-EC33-C6DC-3429-6F1E11A0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770DE7-6CE4-9E3D-3702-6D2736E6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30263A-1A36-2D03-EF24-71C487BB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681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81AD31-0A9A-B110-4C8C-A250C9A83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37DDD24-510F-ACBC-B0F9-E3DC140CC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1E3A17A-5FE0-5208-57CD-1F822755A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A734-F58D-4F61-A2A4-B88DE4D24ECA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B30225-C33F-D8F2-C681-8296D472E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D570A0D-BE50-51D2-1924-3328116F1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32A-8E11-48DA-9AE8-675F0D5CF7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1518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58BA73-309E-1186-00C7-7941F1A3F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0A3F931-3C5B-FAF0-6A07-088B0CA4D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33FAA52-17E0-64AF-0E23-782F7F73A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815EB0-E155-53CC-3CDE-B1728261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82DF3A-AD84-DC6D-FFAF-2E845BB2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C718C0F-5483-1D85-0C31-0E8C1B86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27913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1A61FC-C700-A61B-18AF-A44EF7854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D6F9D2B-56BA-D65C-BC9B-4B848F20B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934F11-6DD8-270B-8B43-AF8291A8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710EC0-52C6-D87A-FEB1-825436F15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DAAF49-1CCE-549B-A92F-6392C0F1D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33973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AE359FE-6E15-9DF4-A00E-A496BCC83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9FBD572-3519-B9F0-B8AD-C56ADD4A3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776D4B-5F48-5D97-0A55-B0284DC47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AE019E-D8DE-FCEC-C1F5-BD8876AE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F55340-746C-A3CE-69E2-053E3DDEB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3121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207902-D721-B8AD-2745-F38D6837E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13D516F-EE3E-3B12-2B68-D4E97A46CB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0716BDF-9A12-2D8C-5162-5A82E282A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A734-F58D-4F61-A2A4-B88DE4D24ECA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ADA0CBC-4698-0D00-0ED2-82DC76359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11272DE-4601-31D7-5E47-0762BECB1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32A-8E11-48DA-9AE8-675F0D5CF7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3455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3B2FEA-84ED-4233-03FE-B7A305A89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8937BD-B7CB-DDAB-6E8B-CC12C136A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E24C77D-46DF-B2CE-0955-D475AB3A5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FED5E63-DCBC-24BD-E6C7-2408C88EB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A734-F58D-4F61-A2A4-B88DE4D24ECA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BAD1C4E-330D-2BDE-54B1-704F23027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10AD1A7-CEE4-9D51-2739-9E05889EB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32A-8E11-48DA-9AE8-675F0D5CF7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2914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8BE080-137E-C402-F93B-544653BFB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9E65088-FAB9-98FA-3A61-B8A11C5F6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1AC02B7-2DC0-533A-A549-B52F04917E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F16558F-DFFD-4A78-BD89-FFCD52EEDC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F632CFE4-C8E1-EAD1-5A3E-3A692CDA1E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3B00369-2963-D3C5-DCA4-BBB8D3AFA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A734-F58D-4F61-A2A4-B88DE4D24ECA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C4386DE-4298-125E-CA85-3C6DA18D1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100F95C-775F-C1A0-D7E6-0ABB45280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32A-8E11-48DA-9AE8-675F0D5CF7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700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4032D3-AF6B-13AC-85ED-7C1F9671D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0AE1547-20E6-F6D1-0128-FDDF225FA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A734-F58D-4F61-A2A4-B88DE4D24ECA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BE99DCA-640F-8F93-F2A0-081FB5A84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494642B-1A3C-A016-0A0D-95D02F2DC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32A-8E11-48DA-9AE8-675F0D5CF7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807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925E42C-F140-C3F2-9BDD-80C40F486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A734-F58D-4F61-A2A4-B88DE4D24ECA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0C2FF70-F2F7-13BC-F774-2109A39FA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3D12460-4410-FA23-1D13-F31AEB56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32A-8E11-48DA-9AE8-675F0D5CF7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5519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DD3A49-CF44-3220-BAA4-BEBD347D7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2B93813-7F63-A2D2-219D-CAA2D9E30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A091A22-FA18-1508-FCED-BAADE22BDF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1352438-F12F-A5C1-9105-119BA7B07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A734-F58D-4F61-A2A4-B88DE4D24ECA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334D01F-D506-E0BB-871C-1114D627E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FBE81DF-626B-2EA1-4E8C-476B80110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32A-8E11-48DA-9AE8-675F0D5CF7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3005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E9AAF80-6075-1203-96C0-10BC8D434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A601D12-10D8-2506-ECF8-591D4B76DB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348CDA6-4B58-1E80-160E-39869B6E42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45B9BCF-E55D-8DAA-9EF5-DBC76AD79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A734-F58D-4F61-A2A4-B88DE4D24ECA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8FA9032-D542-D391-8C0E-8A714B552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B096D63-AE23-587F-8336-D3084C563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32A-8E11-48DA-9AE8-675F0D5CF7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7825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6BE2613-46AA-6772-BC55-CD49502D0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F9EA76F-4692-2270-30D5-AE6EF39DA0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89BB928-87C2-48E8-0102-B4065CF95F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7CA734-F58D-4F61-A2A4-B88DE4D24ECA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753BF27-68B8-3BD0-EFEC-4B99E962E9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D3CBCE7-D83C-D875-1699-D38E2A997C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9B832A-8E11-48DA-9AE8-675F0D5CF7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333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CB97651-9F7C-B45E-80BB-13D0F8207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84EA060-C760-45E0-08B9-B100ADC4E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C207E60-033D-30BF-EFA5-4F05D66C8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48BC3-8643-4423-913C-ADB339272854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74C483-423F-2B5A-1BE5-DF6359B75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4F0DEB-278D-357F-20AC-B3DA5BEF5B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3310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CD32B5C-FCCE-6878-1B96-67FCF7971529}"/>
              </a:ext>
            </a:extLst>
          </p:cNvPr>
          <p:cNvSpPr txBox="1"/>
          <p:nvPr/>
        </p:nvSpPr>
        <p:spPr>
          <a:xfrm>
            <a:off x="890338" y="640080"/>
            <a:ext cx="3734014" cy="35661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zh-CN" altLang="en-US" sz="54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  <a:cs typeface="+mj-cs"/>
              </a:rPr>
              <a:t>大衛的得勝</a:t>
            </a:r>
            <a:endParaRPr lang="en-US" sz="54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  <a:cs typeface="+mj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258E0B9-921A-BB58-D0DC-FF4680C2E923}"/>
              </a:ext>
            </a:extLst>
          </p:cNvPr>
          <p:cNvSpPr txBox="1"/>
          <p:nvPr/>
        </p:nvSpPr>
        <p:spPr>
          <a:xfrm>
            <a:off x="890339" y="4636008"/>
            <a:ext cx="3734014" cy="1572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zh-CN" altLang="en-US" sz="24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撒下</a:t>
            </a:r>
            <a:r>
              <a:rPr lang="en-US" altLang="zh-CN" sz="24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8:1-18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3891694F-B435-DE16-CC2C-427F2BCAF55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rcRect b="53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87133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4B2068-F7C7-50BD-EDDE-E1DE65CEC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9B904504-79F0-3919-D33C-574E3F7FDB7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981F0D43-C3A7-6E61-EE13-A5B23606F37B}"/>
              </a:ext>
            </a:extLst>
          </p:cNvPr>
          <p:cNvSpPr txBox="1"/>
          <p:nvPr/>
        </p:nvSpPr>
        <p:spPr>
          <a:xfrm>
            <a:off x="544286" y="1175657"/>
            <a:ext cx="1115785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9:12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因為那追討流人血之罪的、他記念受屈的人、不忘記困苦人的哀求。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9:13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耶和華阿、你是從死門把我提拔起來的．求你憐恤我．看那恨我的人所加給我的苦難。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9:14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好叫我述說你一切的美德．我必在錫安城的門、因你的救恩歡樂。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9:15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外邦人陷在自己所掘的坑中．他們的腳在自己暗設的網羅裡纏住了。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9:16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耶和華已將自己顯明了、他已施行審判．惡人被自己手所作的纏住了。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細拉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〕9:17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惡人、就是忘記　神的外邦人、都必歸到陰間。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9:18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窮乏人必不永久被忘、困苦人的指望、必不永遠落空。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9:19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耶和華阿、求你起來、不容人得勝．願外邦人在你面前受審判。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9:20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耶和華阿、求你使外邦人恐懼．願他們知道自己不過是人。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細拉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3689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F627E-04BA-13E5-D40C-87311184C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49C23D8F-C79C-6563-42DF-E261279098A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459B051F-6626-8D3D-0151-C3CB44183E39}"/>
              </a:ext>
            </a:extLst>
          </p:cNvPr>
          <p:cNvSpPr txBox="1"/>
          <p:nvPr/>
        </p:nvSpPr>
        <p:spPr>
          <a:xfrm>
            <a:off x="587829" y="1349829"/>
            <a:ext cx="11114313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大衛王囯的行政組織（撒下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8:15-18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8:15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大衛作以色列眾人的王．又向眾民秉公行義。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洗魯雅的兒子約押作元帥．亞希律的兒子約沙法作史官．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亞希突的兒子撒督、和亞比亞他的兒子亞希米勒、作祭司長、西萊雅作書記．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耶何耶大的兒子比拿雅、統轄基利提人、和比利提人、大衛的眾子都作領袖。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詩篇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89:14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公義和公平、是你寶座的根基．慈愛和誠實、行在你前面。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申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25:13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你囊中不可有一大一小、兩樣的法碼。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25:14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你家裡不可有一大一小、兩樣的升斗。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25:15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當用對準公平的法碼、公平的升斗、這樣、在耶和華你　神所賜你的地上、你的日子就可以長久。</a:t>
            </a:r>
          </a:p>
        </p:txBody>
      </p:sp>
    </p:spTree>
    <p:extLst>
      <p:ext uri="{BB962C8B-B14F-4D97-AF65-F5344CB8AC3E}">
        <p14:creationId xmlns:p14="http://schemas.microsoft.com/office/powerpoint/2010/main" val="319372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7A6BB6-D567-9AFA-0612-A75AF0EBE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33E54DC8-8C60-D4F5-187B-6B8B098D99C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7C07FE8-340B-CAF9-9D8B-01E95E46360F}"/>
              </a:ext>
            </a:extLst>
          </p:cNvPr>
          <p:cNvSpPr txBox="1"/>
          <p:nvPr/>
        </p:nvSpPr>
        <p:spPr>
          <a:xfrm>
            <a:off x="587829" y="1349829"/>
            <a:ext cx="11114313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你的家和你的國、必在我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〔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原文作你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〕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面前永遠堅立．你的國位也必堅定、直到永遠。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賽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9:6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因有一嬰孩為我們而生、有一子賜給我們．政權必擔在他的肩頭上．他名稱為奇妙、策士、全能的　神、永在的父、和平的君。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9:7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他的政權與平安必加增無窮．他必在大衛的寶座上、治理他的國、以公平公義使國堅定穩固、從今直到永遠。萬軍之耶和華的熱心、必成就這事。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太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1:21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他將要生一個兒子．你要給他起名叫耶穌．因他要將自己的百姓從罪惡裡救出來。</a:t>
            </a:r>
          </a:p>
        </p:txBody>
      </p:sp>
    </p:spTree>
    <p:extLst>
      <p:ext uri="{BB962C8B-B14F-4D97-AF65-F5344CB8AC3E}">
        <p14:creationId xmlns:p14="http://schemas.microsoft.com/office/powerpoint/2010/main" val="1829011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0218A-EA5F-8766-FB7F-BE6F4AB74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805B0BEC-2FB3-E80B-2F3D-0FD913EC03F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5298F94-8916-A5B4-A724-6566DA9A869F}"/>
              </a:ext>
            </a:extLst>
          </p:cNvPr>
          <p:cNvSpPr txBox="1"/>
          <p:nvPr/>
        </p:nvSpPr>
        <p:spPr>
          <a:xfrm>
            <a:off x="544285" y="1088570"/>
            <a:ext cx="11157857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王住在自己宮中、耶和華使他安靖、不被四圍的仇敵擾亂。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那時、王對先知拿單說、看哪、我住在香柏木的宮中、　神的約櫃反在幔子裡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7:3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拿單對王說、你可以照你的心意而行、因為耶和華與你同在。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當夜耶和華的話臨到拿單說、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你去告訴我僕人大衛說、耶和華如此說、你豈可建造殿宇給我居住呢。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你無論往那裡去、我常與你同在、剪除你的一切仇敵．我必使你得大名、好像世上大大有名的人一樣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並不像我命士師治理我民以色列的時候一樣．我必使你安靖、不被一切仇敵擾亂．並且我耶和華應許你、必為你建立家室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你的家和你的國、必在我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〔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原文作你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〕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面前永遠堅立．你的國位也必堅定、直到永遠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7:26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願人永遠尊你的名為大、說萬軍之耶和華是治理以色列的　神．這樣、你僕人大衛的家必在你面前堅立。</a:t>
            </a:r>
          </a:p>
        </p:txBody>
      </p:sp>
    </p:spTree>
    <p:extLst>
      <p:ext uri="{BB962C8B-B14F-4D97-AF65-F5344CB8AC3E}">
        <p14:creationId xmlns:p14="http://schemas.microsoft.com/office/powerpoint/2010/main" val="556683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78AFA-08F5-D080-0C6B-905944142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A758CBEC-250C-52C5-EC33-9721C6A90E4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24EB843-C3BA-2508-F608-05E29788ACF6}"/>
              </a:ext>
            </a:extLst>
          </p:cNvPr>
          <p:cNvSpPr txBox="1"/>
          <p:nvPr/>
        </p:nvSpPr>
        <p:spPr>
          <a:xfrm>
            <a:off x="587829" y="1349829"/>
            <a:ext cx="11114313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大衛治服非利士人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此後大衛攻打非利士人、把他們治服．從他們手下奪取了京城的權柄。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〔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原文作母城的嚼環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〕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大衛來到巴力毗拉心、在那裡擊殺非利士人、說、耶和華在我面前沖破敵人、如同水沖去一般．因此稱那地方為巴力毗拉心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5:22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非利士人又上來、布散在利乏音谷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代上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18:1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此後、大衛攻打非利士人、把他們治服、從他們手下奪取了迦特、和屬迦特的村莊．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7:9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你無論往那裡去、我常與你同在、剪除你的一切仇敵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309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0EC670-2537-0DA6-5728-D45194E1A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59FE2087-A9CB-2778-D9BB-35F4A547016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BC47AAC0-2439-A10E-0734-04FC43E7B94D}"/>
              </a:ext>
            </a:extLst>
          </p:cNvPr>
          <p:cNvSpPr txBox="1"/>
          <p:nvPr/>
        </p:nvSpPr>
        <p:spPr>
          <a:xfrm>
            <a:off x="587829" y="1349829"/>
            <a:ext cx="11114313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摩押人歸服大衛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並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給他進貢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CN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又攻打摩押人、使他們躺臥在地上、用繩量一量、量二繩的殺了、量一繩的存留．摩押人就歸服大衛、給他進貢。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創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19:36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這樣、羅得的兩個女兒、都從他父親懷了孕。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19:37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大女兒生了兒子、給他起名叫摩押、就是現今摩押人的始祖。</a:t>
            </a:r>
            <a:endParaRPr lang="en-CA" altLang="zh-CN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CN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士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3:13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伊磯倫招聚亞捫人和亞瑪力人、去攻打以色列人、佔據棕樹城。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3:14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於是以色列人服事摩押王伊磯倫十八年。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708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0A2F94-55FB-D2E3-39B0-CE48EF123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EF09458A-4202-97FB-CE24-C619B8D208D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6B5A2FBB-4F83-86D5-E684-E903F9A50C94}"/>
              </a:ext>
            </a:extLst>
          </p:cNvPr>
          <p:cNvSpPr txBox="1"/>
          <p:nvPr/>
        </p:nvSpPr>
        <p:spPr>
          <a:xfrm>
            <a:off x="587829" y="1349829"/>
            <a:ext cx="11114313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得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1:22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拿俄米和他兒婦摩押女子路得、從摩押地回來到伯利恆、正是動手割大麥的時候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於是波阿斯娶了路得為妻、與他同房、耶和華使他懷孕生了一個兒子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鄰舍的婦人說、拿俄米得孩子了．就給孩子起名叫俄備得、這俄備得是耶西的父、耶西是大衛的父。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上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22:3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大衛從那裡往摩押的米斯巴去、對摩押王說、求你容我父母搬來、住在你們這裡、等我知道　神要為我怎樣行。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22:4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大衛領他父母到摩押王面前．大衛住山寨多少日子、他父母也住摩押王那裡多少日子。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7497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2D8B5-E179-0DD6-866F-48D720D53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5A8C9133-814C-A20F-6389-6888168B098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7CB14679-1FB2-9950-414C-959B9CC71406}"/>
              </a:ext>
            </a:extLst>
          </p:cNvPr>
          <p:cNvSpPr txBox="1"/>
          <p:nvPr/>
        </p:nvSpPr>
        <p:spPr>
          <a:xfrm>
            <a:off x="576943" y="794658"/>
            <a:ext cx="11125199" cy="5726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亞蘭人歸服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大衛並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給他進貢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8:3-8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瑣巴王利合的兒子哈大底謝、往大河去、要奪回他的國權、大衛就攻打他、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擒拿了他的馬兵一千七百、步兵二萬．將拉戰車的馬砍斷蹄筋、但留下一百輛車的馬。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大馬色的亞蘭人來幫助瑣巴王哈大底謝、大衛就殺了亞蘭人二萬二千。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於是大衛在大馬色的亞蘭地設立防營．亞蘭人就歸服他給他進貢。大衛無論往那裡去、耶和華都使他得勝。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他奪了哈大底謝臣僕所拿的金盾牌、帶到耶路撒冷。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大衛王又從屬哈大底謝的比他、和比羅他城中、奪取了許多的銅。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7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14:47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掃羅執掌以色列的國權、常常攻擊他四圍的一切仇敵、就是摩押人、亞捫人、以東人、和瑣巴諸王、並非利士人．他無論往何處去、都打敗仇敵。</a:t>
            </a:r>
          </a:p>
        </p:txBody>
      </p:sp>
    </p:spTree>
    <p:extLst>
      <p:ext uri="{BB962C8B-B14F-4D97-AF65-F5344CB8AC3E}">
        <p14:creationId xmlns:p14="http://schemas.microsoft.com/office/powerpoint/2010/main" val="388375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E55C7-9BE2-C4B2-4710-3338DD3AA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A1A3A1A8-0D6D-805F-8407-5C72344D815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EC3BD25-3B2F-A329-5B2A-E04834A12658}"/>
              </a:ext>
            </a:extLst>
          </p:cNvPr>
          <p:cNvSpPr txBox="1"/>
          <p:nvPr/>
        </p:nvSpPr>
        <p:spPr>
          <a:xfrm>
            <a:off x="587829" y="1349829"/>
            <a:ext cx="1111431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哈馬王不戰而降（撒下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8:9-12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哈馬王陀以聽見大衛殺敗哈大底謝的全軍、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就打發他兒子約蘭去見大衛王、問他的安、為他祝福、因為他殺敗了哈大底謝、原來陀以與哈大底謝常常爭戰。約蘭帶了金銀銅的器皿來。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大衛王將這些器皿、和他治服各國所得來的金銀、都分別為聖獻給耶和華</a:t>
            </a:r>
            <a:r>
              <a:rPr lang="en-CA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就是從亞蘭、摩押、亞捫、非利士、亞瑪力人所得來的、以及從瑣巴王利合的兒子哈大底謝所掠之物。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代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22:13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我在困難之中為耶和華的殿預備了金子十萬他連得、銀子一百萬他連得、銅和鐵、多得無法可稱．我也預備了木頭、石頭、你還可以增添。</a:t>
            </a:r>
          </a:p>
        </p:txBody>
      </p:sp>
    </p:spTree>
    <p:extLst>
      <p:ext uri="{BB962C8B-B14F-4D97-AF65-F5344CB8AC3E}">
        <p14:creationId xmlns:p14="http://schemas.microsoft.com/office/powerpoint/2010/main" val="3517367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D872F-F6C7-45AB-0B79-7F85904D61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CBBA5D58-2A83-D2B4-4C54-65A60802636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AAFE9CB4-74C8-B480-2942-9213987D28D1}"/>
              </a:ext>
            </a:extLst>
          </p:cNvPr>
          <p:cNvSpPr txBox="1"/>
          <p:nvPr/>
        </p:nvSpPr>
        <p:spPr>
          <a:xfrm>
            <a:off x="576943" y="696686"/>
            <a:ext cx="11125199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上帝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使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得勝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8:13-14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大衛在鹽谷擊殺了亞蘭一萬八千人回來、就得了大名。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又在以東全地設立防營．以東人就都歸服大衛。大衛無論往那裡去、耶和華都使他得勝。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代上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18:12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洗魯雅的兒子亞比篩在鹽谷擊殺了以東一萬八千人。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18:13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大衛在以東地設立防營、以東人就都歸服他。大衛無論往那裡去、耶和華都使他得勝。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你無論往那裡去、我常與你同在、剪除你的一切仇敵．我必使你得大名、好像世上大大有名的人一樣。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於是大衛在大馬色的亞蘭地設立防營．亞蘭人就歸服他給他進貢。大衛無論往那裡去、耶和華都使他得勝。</a:t>
            </a:r>
          </a:p>
        </p:txBody>
      </p:sp>
    </p:spTree>
    <p:extLst>
      <p:ext uri="{BB962C8B-B14F-4D97-AF65-F5344CB8AC3E}">
        <p14:creationId xmlns:p14="http://schemas.microsoft.com/office/powerpoint/2010/main" val="2233762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38DE3-A472-3509-5CCE-314833B8A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880CCE1F-C43C-A909-16F0-45FFA6F2171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416CBCD9-0BCB-A9B6-EAA8-B0C201E0D150}"/>
              </a:ext>
            </a:extLst>
          </p:cNvPr>
          <p:cNvSpPr txBox="1"/>
          <p:nvPr/>
        </p:nvSpPr>
        <p:spPr>
          <a:xfrm>
            <a:off x="413657" y="805543"/>
            <a:ext cx="1128848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CA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9:1-20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9:1 〔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大衛的詩、交與伶長、調用慕拉便。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我要一心稱謝耶和華．我要傳揚你一切奇妙的作為。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9:2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我要因你歡喜快樂．至高者阿、我要歌頌你的名。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9:3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我的仇敵轉身退去的時候、他們一見你的面、就跌倒滅亡。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9:4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因你已經為我伸冤、為我辨屈．你坐在寶座上、按公義審判。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9:5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你曾斥責外邦．你曾滅絕惡人．你曾塗抹他們的名、直到永永遠遠。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9:6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仇敵到了盡頭．他們被毀壞、直到永遠．你拆毀他們的城邑．連他們的名號、都歸於無有。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9:7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惟耶和華坐著為王、直到永遠．他已經為審判設擺他的寶座．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9:8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他要按公義審判世界、按正直判斷萬民。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9:9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耶和華又要給受欺壓的人作高臺、在患難的時候作高臺。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9:10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耶和華阿、認識你名的人要倚靠你．因你沒有離棄尋求你的人。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9:11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應當歌頌居錫安的耶和華、將他所行的傳揚在眾民中。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56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2470</Words>
  <Application>Microsoft Office PowerPoint</Application>
  <PresentationFormat>宽屏</PresentationFormat>
  <Paragraphs>63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18" baseType="lpstr">
      <vt:lpstr>KaiTi</vt:lpstr>
      <vt:lpstr>Aptos</vt:lpstr>
      <vt:lpstr>Aptos Display</vt:lpstr>
      <vt:lpstr>Arial</vt:lpstr>
      <vt:lpstr>Office 主题​​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Jianping Guo</dc:creator>
  <cp:lastModifiedBy>Jianping Guo</cp:lastModifiedBy>
  <cp:revision>1</cp:revision>
  <dcterms:created xsi:type="dcterms:W3CDTF">2026-03-09T15:16:27Z</dcterms:created>
  <dcterms:modified xsi:type="dcterms:W3CDTF">2026-03-10T15:34:55Z</dcterms:modified>
</cp:coreProperties>
</file>