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5253" r:id="rId3"/>
    <p:sldId id="280" r:id="rId4"/>
    <p:sldId id="279" r:id="rId5"/>
    <p:sldId id="5257" r:id="rId6"/>
    <p:sldId id="5256" r:id="rId7"/>
    <p:sldId id="5255" r:id="rId8"/>
    <p:sldId id="5258" r:id="rId9"/>
    <p:sldId id="5254" r:id="rId10"/>
    <p:sldId id="5261" r:id="rId11"/>
    <p:sldId id="5262" r:id="rId12"/>
    <p:sldId id="5260" r:id="rId13"/>
    <p:sldId id="525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7462F4-4A03-470C-B468-82830A291E82}" v="51" dt="2026-02-25T17:20:19.4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anping Guo" userId="214695277e21a7f1" providerId="LiveId" clId="{8EFB3D24-EF47-42BB-AE3B-F3F76E633C0A}"/>
    <pc:docChg chg="undo custSel addSld delSld modSld sldOrd delMainMaster">
      <pc:chgData name="Jianping Guo" userId="214695277e21a7f1" providerId="LiveId" clId="{8EFB3D24-EF47-42BB-AE3B-F3F76E633C0A}" dt="2026-02-25T17:22:04.352" v="966" actId="14100"/>
      <pc:docMkLst>
        <pc:docMk/>
      </pc:docMkLst>
      <pc:sldChg chg="modSp add mod modAnim">
        <pc:chgData name="Jianping Guo" userId="214695277e21a7f1" providerId="LiveId" clId="{8EFB3D24-EF47-42BB-AE3B-F3F76E633C0A}" dt="2026-02-23T20:28:45.760" v="744"/>
        <pc:sldMkLst>
          <pc:docMk/>
          <pc:sldMk cId="2306768017" sldId="279"/>
        </pc:sldMkLst>
        <pc:spChg chg="mod">
          <ac:chgData name="Jianping Guo" userId="214695277e21a7f1" providerId="LiveId" clId="{8EFB3D24-EF47-42BB-AE3B-F3F76E633C0A}" dt="2026-02-23T18:26:17.329" v="323"/>
          <ac:spMkLst>
            <pc:docMk/>
            <pc:sldMk cId="2306768017" sldId="279"/>
            <ac:spMk id="6" creationId="{79333FD1-6C92-8022-1441-E07F51CE1C4F}"/>
          </ac:spMkLst>
        </pc:spChg>
      </pc:sldChg>
      <pc:sldChg chg="modSp add mod">
        <pc:chgData name="Jianping Guo" userId="214695277e21a7f1" providerId="LiveId" clId="{8EFB3D24-EF47-42BB-AE3B-F3F76E633C0A}" dt="2026-02-23T18:13:44.405" v="220" actId="14100"/>
        <pc:sldMkLst>
          <pc:docMk/>
          <pc:sldMk cId="556683476" sldId="280"/>
        </pc:sldMkLst>
        <pc:spChg chg="mod">
          <ac:chgData name="Jianping Guo" userId="214695277e21a7f1" providerId="LiveId" clId="{8EFB3D24-EF47-42BB-AE3B-F3F76E633C0A}" dt="2026-02-23T18:13:44.405" v="220" actId="14100"/>
          <ac:spMkLst>
            <pc:docMk/>
            <pc:sldMk cId="556683476" sldId="280"/>
            <ac:spMk id="6" creationId="{25298F94-8916-A5B4-A724-6566DA9A869F}"/>
          </ac:spMkLst>
        </pc:spChg>
      </pc:sldChg>
      <pc:sldChg chg="addSp delSp modSp add mod">
        <pc:chgData name="Jianping Guo" userId="214695277e21a7f1" providerId="LiveId" clId="{8EFB3D24-EF47-42BB-AE3B-F3F76E633C0A}" dt="2026-02-25T17:22:04.352" v="966" actId="14100"/>
        <pc:sldMkLst>
          <pc:docMk/>
          <pc:sldMk cId="2949487941" sldId="5253"/>
        </pc:sldMkLst>
        <pc:spChg chg="add mod">
          <ac:chgData name="Jianping Guo" userId="214695277e21a7f1" providerId="LiveId" clId="{8EFB3D24-EF47-42BB-AE3B-F3F76E633C0A}" dt="2026-02-25T17:16:17.282" v="925" actId="255"/>
          <ac:spMkLst>
            <pc:docMk/>
            <pc:sldMk cId="2949487941" sldId="5253"/>
            <ac:spMk id="3" creationId="{F53C380B-735C-0FB3-98B9-2D3B9E8F4593}"/>
          </ac:spMkLst>
        </pc:spChg>
        <pc:spChg chg="add del mod">
          <ac:chgData name="Jianping Guo" userId="214695277e21a7f1" providerId="LiveId" clId="{8EFB3D24-EF47-42BB-AE3B-F3F76E633C0A}" dt="2026-02-25T17:17:28.769" v="936"/>
          <ac:spMkLst>
            <pc:docMk/>
            <pc:sldMk cId="2949487941" sldId="5253"/>
            <ac:spMk id="7" creationId="{870A752C-D5F2-D953-3775-A1A9E90728B2}"/>
          </ac:spMkLst>
        </pc:spChg>
        <pc:spChg chg="add mod">
          <ac:chgData name="Jianping Guo" userId="214695277e21a7f1" providerId="LiveId" clId="{8EFB3D24-EF47-42BB-AE3B-F3F76E633C0A}" dt="2026-02-25T17:18:08.875" v="937" actId="14100"/>
          <ac:spMkLst>
            <pc:docMk/>
            <pc:sldMk cId="2949487941" sldId="5253"/>
            <ac:spMk id="8" creationId="{94E8588B-6F82-8FCD-077B-D43633B832DE}"/>
          </ac:spMkLst>
        </pc:spChg>
        <pc:spChg chg="add mod">
          <ac:chgData name="Jianping Guo" userId="214695277e21a7f1" providerId="LiveId" clId="{8EFB3D24-EF47-42BB-AE3B-F3F76E633C0A}" dt="2026-02-25T17:19:18.707" v="946" actId="14100"/>
          <ac:spMkLst>
            <pc:docMk/>
            <pc:sldMk cId="2949487941" sldId="5253"/>
            <ac:spMk id="9" creationId="{1E706B5D-909F-A1EF-7429-C9D65FECEEB7}"/>
          </ac:spMkLst>
        </pc:spChg>
        <pc:spChg chg="add mod">
          <ac:chgData name="Jianping Guo" userId="214695277e21a7f1" providerId="LiveId" clId="{8EFB3D24-EF47-42BB-AE3B-F3F76E633C0A}" dt="2026-02-25T17:19:45.274" v="950"/>
          <ac:spMkLst>
            <pc:docMk/>
            <pc:sldMk cId="2949487941" sldId="5253"/>
            <ac:spMk id="10" creationId="{2DA0DC13-9330-FA59-C9BC-208E18F5AD9D}"/>
          </ac:spMkLst>
        </pc:spChg>
        <pc:spChg chg="add mod">
          <ac:chgData name="Jianping Guo" userId="214695277e21a7f1" providerId="LiveId" clId="{8EFB3D24-EF47-42BB-AE3B-F3F76E633C0A}" dt="2026-02-25T17:20:04.802" v="954"/>
          <ac:spMkLst>
            <pc:docMk/>
            <pc:sldMk cId="2949487941" sldId="5253"/>
            <ac:spMk id="11" creationId="{2C00AA7E-3724-9AF4-593B-A5E9F8925A2A}"/>
          </ac:spMkLst>
        </pc:spChg>
        <pc:spChg chg="add mod">
          <ac:chgData name="Jianping Guo" userId="214695277e21a7f1" providerId="LiveId" clId="{8EFB3D24-EF47-42BB-AE3B-F3F76E633C0A}" dt="2026-02-25T17:22:04.352" v="966" actId="14100"/>
          <ac:spMkLst>
            <pc:docMk/>
            <pc:sldMk cId="2949487941" sldId="5253"/>
            <ac:spMk id="12" creationId="{6E0B0299-135C-5A3E-C744-A30789D1735A}"/>
          </ac:spMkLst>
        </pc:spChg>
      </pc:sldChg>
      <pc:sldChg chg="modSp add mod">
        <pc:chgData name="Jianping Guo" userId="214695277e21a7f1" providerId="LiveId" clId="{8EFB3D24-EF47-42BB-AE3B-F3F76E633C0A}" dt="2026-02-23T19:32:50.957" v="562" actId="404"/>
        <pc:sldMkLst>
          <pc:docMk/>
          <pc:sldMk cId="3494200524" sldId="5254"/>
        </pc:sldMkLst>
        <pc:spChg chg="mod">
          <ac:chgData name="Jianping Guo" userId="214695277e21a7f1" providerId="LiveId" clId="{8EFB3D24-EF47-42BB-AE3B-F3F76E633C0A}" dt="2026-02-23T19:32:50.957" v="562" actId="404"/>
          <ac:spMkLst>
            <pc:docMk/>
            <pc:sldMk cId="3494200524" sldId="5254"/>
            <ac:spMk id="6" creationId="{5D9B2525-7B35-775A-A789-5240E52B09A4}"/>
          </ac:spMkLst>
        </pc:spChg>
      </pc:sldChg>
      <pc:sldChg chg="modSp add mod">
        <pc:chgData name="Jianping Guo" userId="214695277e21a7f1" providerId="LiveId" clId="{8EFB3D24-EF47-42BB-AE3B-F3F76E633C0A}" dt="2026-02-23T19:09:50.330" v="447" actId="20577"/>
        <pc:sldMkLst>
          <pc:docMk/>
          <pc:sldMk cId="2300036749" sldId="5255"/>
        </pc:sldMkLst>
        <pc:spChg chg="mod">
          <ac:chgData name="Jianping Guo" userId="214695277e21a7f1" providerId="LiveId" clId="{8EFB3D24-EF47-42BB-AE3B-F3F76E633C0A}" dt="2026-02-23T19:09:50.330" v="447" actId="20577"/>
          <ac:spMkLst>
            <pc:docMk/>
            <pc:sldMk cId="2300036749" sldId="5255"/>
            <ac:spMk id="6" creationId="{0D1330D9-A628-38A3-CBBE-B37C334419D5}"/>
          </ac:spMkLst>
        </pc:spChg>
      </pc:sldChg>
      <pc:sldChg chg="modSp add mod">
        <pc:chgData name="Jianping Guo" userId="214695277e21a7f1" providerId="LiveId" clId="{8EFB3D24-EF47-42BB-AE3B-F3F76E633C0A}" dt="2026-02-25T16:46:30.651" v="799" actId="20577"/>
        <pc:sldMkLst>
          <pc:docMk/>
          <pc:sldMk cId="611588387" sldId="5256"/>
        </pc:sldMkLst>
        <pc:spChg chg="mod">
          <ac:chgData name="Jianping Guo" userId="214695277e21a7f1" providerId="LiveId" clId="{8EFB3D24-EF47-42BB-AE3B-F3F76E633C0A}" dt="2026-02-25T16:46:30.651" v="799" actId="20577"/>
          <ac:spMkLst>
            <pc:docMk/>
            <pc:sldMk cId="611588387" sldId="5256"/>
            <ac:spMk id="6" creationId="{2E712C8E-3F72-B577-AC03-6EC3EE8A2513}"/>
          </ac:spMkLst>
        </pc:spChg>
      </pc:sldChg>
      <pc:sldChg chg="modSp add mod">
        <pc:chgData name="Jianping Guo" userId="214695277e21a7f1" providerId="LiveId" clId="{8EFB3D24-EF47-42BB-AE3B-F3F76E633C0A}" dt="2026-02-23T18:48:34.836" v="353" actId="207"/>
        <pc:sldMkLst>
          <pc:docMk/>
          <pc:sldMk cId="2675361652" sldId="5257"/>
        </pc:sldMkLst>
        <pc:spChg chg="mod">
          <ac:chgData name="Jianping Guo" userId="214695277e21a7f1" providerId="LiveId" clId="{8EFB3D24-EF47-42BB-AE3B-F3F76E633C0A}" dt="2026-02-23T18:48:34.836" v="353" actId="207"/>
          <ac:spMkLst>
            <pc:docMk/>
            <pc:sldMk cId="2675361652" sldId="5257"/>
            <ac:spMk id="6" creationId="{315599C2-C0F1-ECF1-9EB9-5FEFAF209C87}"/>
          </ac:spMkLst>
        </pc:spChg>
      </pc:sldChg>
      <pc:sldChg chg="modSp add mod">
        <pc:chgData name="Jianping Guo" userId="214695277e21a7f1" providerId="LiveId" clId="{8EFB3D24-EF47-42BB-AE3B-F3F76E633C0A}" dt="2026-02-23T19:15:27.324" v="494" actId="20577"/>
        <pc:sldMkLst>
          <pc:docMk/>
          <pc:sldMk cId="3934592406" sldId="5258"/>
        </pc:sldMkLst>
        <pc:spChg chg="mod">
          <ac:chgData name="Jianping Guo" userId="214695277e21a7f1" providerId="LiveId" clId="{8EFB3D24-EF47-42BB-AE3B-F3F76E633C0A}" dt="2026-02-23T19:15:27.324" v="494" actId="20577"/>
          <ac:spMkLst>
            <pc:docMk/>
            <pc:sldMk cId="3934592406" sldId="5258"/>
            <ac:spMk id="6" creationId="{513CB282-D474-F50D-B81E-4F8A4BC3D07E}"/>
          </ac:spMkLst>
        </pc:spChg>
      </pc:sldChg>
      <pc:sldChg chg="modSp add mod">
        <pc:chgData name="Jianping Guo" userId="214695277e21a7f1" providerId="LiveId" clId="{8EFB3D24-EF47-42BB-AE3B-F3F76E633C0A}" dt="2026-02-23T20:11:57.500" v="743" actId="404"/>
        <pc:sldMkLst>
          <pc:docMk/>
          <pc:sldMk cId="3080272185" sldId="5259"/>
        </pc:sldMkLst>
        <pc:spChg chg="mod">
          <ac:chgData name="Jianping Guo" userId="214695277e21a7f1" providerId="LiveId" clId="{8EFB3D24-EF47-42BB-AE3B-F3F76E633C0A}" dt="2026-02-23T20:11:57.500" v="743" actId="404"/>
          <ac:spMkLst>
            <pc:docMk/>
            <pc:sldMk cId="3080272185" sldId="5259"/>
            <ac:spMk id="6" creationId="{AD31E749-B436-CA15-8CA5-0233710AC01C}"/>
          </ac:spMkLst>
        </pc:spChg>
      </pc:sldChg>
      <pc:sldChg chg="modSp add mod modAnim">
        <pc:chgData name="Jianping Guo" userId="214695277e21a7f1" providerId="LiveId" clId="{8EFB3D24-EF47-42BB-AE3B-F3F76E633C0A}" dt="2026-02-25T16:58:11.661" v="800"/>
        <pc:sldMkLst>
          <pc:docMk/>
          <pc:sldMk cId="3494853785" sldId="5260"/>
        </pc:sldMkLst>
        <pc:spChg chg="mod">
          <ac:chgData name="Jianping Guo" userId="214695277e21a7f1" providerId="LiveId" clId="{8EFB3D24-EF47-42BB-AE3B-F3F76E633C0A}" dt="2026-02-23T20:05:30.651" v="695"/>
          <ac:spMkLst>
            <pc:docMk/>
            <pc:sldMk cId="3494853785" sldId="5260"/>
            <ac:spMk id="6" creationId="{AA980FA1-BFDD-F4F0-D928-AB813715EAB8}"/>
          </ac:spMkLst>
        </pc:spChg>
      </pc:sldChg>
      <pc:sldChg chg="modSp add mod">
        <pc:chgData name="Jianping Guo" userId="214695277e21a7f1" providerId="LiveId" clId="{8EFB3D24-EF47-42BB-AE3B-F3F76E633C0A}" dt="2026-02-23T19:55:43.784" v="621" actId="14100"/>
        <pc:sldMkLst>
          <pc:docMk/>
          <pc:sldMk cId="973378723" sldId="5261"/>
        </pc:sldMkLst>
        <pc:spChg chg="mod">
          <ac:chgData name="Jianping Guo" userId="214695277e21a7f1" providerId="LiveId" clId="{8EFB3D24-EF47-42BB-AE3B-F3F76E633C0A}" dt="2026-02-23T19:55:43.784" v="621" actId="14100"/>
          <ac:spMkLst>
            <pc:docMk/>
            <pc:sldMk cId="973378723" sldId="5261"/>
            <ac:spMk id="6" creationId="{E6EBF2BC-1D81-FE1A-F784-A5F80DC07FDA}"/>
          </ac:spMkLst>
        </pc:spChg>
      </pc:sldChg>
      <pc:sldChg chg="modSp add mod">
        <pc:chgData name="Jianping Guo" userId="214695277e21a7f1" providerId="LiveId" clId="{8EFB3D24-EF47-42BB-AE3B-F3F76E633C0A}" dt="2026-02-25T17:09:30.799" v="872" actId="20577"/>
        <pc:sldMkLst>
          <pc:docMk/>
          <pc:sldMk cId="1593752999" sldId="5262"/>
        </pc:sldMkLst>
        <pc:spChg chg="mod">
          <ac:chgData name="Jianping Guo" userId="214695277e21a7f1" providerId="LiveId" clId="{8EFB3D24-EF47-42BB-AE3B-F3F76E633C0A}" dt="2026-02-25T17:09:30.799" v="872" actId="20577"/>
          <ac:spMkLst>
            <pc:docMk/>
            <pc:sldMk cId="1593752999" sldId="5262"/>
            <ac:spMk id="6" creationId="{B8CCD083-11AD-3292-A4AB-4FF82A600E0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5B09E2-E8DB-5A0E-D452-45F388426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1B744EE-6E8E-4E56-2D42-8E6F0C7050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FBAA88-E795-2E10-0158-9D69EDBB4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2026-02-25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AB0982F-026A-03D4-803F-B5410AF8B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3F2B162-9DD1-6A85-DAF9-A611E74B6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6788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01A61FC-C700-A61B-18AF-A44EF7854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D6F9D2B-56BA-D65C-BC9B-4B848F20B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4934F11-6DD8-270B-8B43-AF8291A8D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2026-02-25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1710EC0-52C6-D87A-FEB1-825436F15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DAAF49-1CCE-549B-A92F-6392C0F1D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247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AE359FE-6E15-9DF4-A00E-A496BCC83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9FBD572-3519-B9F0-B8AD-C56ADD4A3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A776D4B-5F48-5D97-0A55-B0284DC47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2026-02-25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AE019E-D8DE-FCEC-C1F5-BD8876AE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F55340-746C-A3CE-69E2-053E3DDEB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8435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9A0DB2DC-4C9A-4742-B13C-FB6460FD3503}" type="slidenum">
              <a:rPr lang="zh-CN" altLang="en-US" noProof="1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7252322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9A0DB2DC-4C9A-4742-B13C-FB6460FD3503}" type="slidenum">
              <a:rPr lang="zh-CN" altLang="en-US" noProof="1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8126743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9A0DB2DC-4C9A-4742-B13C-FB6460FD3503}" type="slidenum">
              <a:rPr lang="zh-CN" altLang="en-US" noProof="1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700648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9A0DB2DC-4C9A-4742-B13C-FB6460FD3503}" type="slidenum">
              <a:rPr lang="zh-CN" altLang="en-US" noProof="1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4013138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9A0DB2DC-4C9A-4742-B13C-FB6460FD3503}" type="slidenum">
              <a:rPr lang="zh-CN" altLang="en-US" noProof="1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81317199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9A0DB2DC-4C9A-4742-B13C-FB6460FD3503}" type="slidenum">
              <a:rPr lang="zh-CN" altLang="en-US" noProof="1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32914840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9A0DB2DC-4C9A-4742-B13C-FB6460FD3503}" type="slidenum">
              <a:rPr lang="zh-CN" altLang="en-US" noProof="1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8016868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9A0DB2DC-4C9A-4742-B13C-FB6460FD3503}" type="slidenum">
              <a:rPr lang="zh-CN" altLang="en-US" noProof="1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7931492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378157-9FBF-5C88-9D39-B3641207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DF7480-1081-ECBA-9B94-918B27B23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25AEEC-F3F1-A3AF-7700-26923B8D3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2026-02-25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3102EA7-2ADC-F4C1-A2A7-EE6FD3ED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470FCA0-E557-42AF-6FC9-962FFABEC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63327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9A0DB2DC-4C9A-4742-B13C-FB6460FD3503}" type="slidenum">
              <a:rPr lang="zh-CN" altLang="en-US" noProof="1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07732514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9A0DB2DC-4C9A-4742-B13C-FB6460FD3503}" type="slidenum">
              <a:rPr lang="zh-CN" altLang="en-US" noProof="1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10420486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9A0DB2DC-4C9A-4742-B13C-FB6460FD3503}" type="slidenum">
              <a:rPr lang="zh-CN" altLang="en-US" noProof="1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5374270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FA0ACE7-6E29-7409-9704-561F86176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867F051-6877-2B14-1367-9573AF3CD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761820-FEA1-F625-728F-97141F8A2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2026-02-25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0564498-F87E-4B91-D7F8-00C362D5E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386DE8-37D1-236A-A31F-99FDCCCC1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885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C15D43-913C-D5EC-625E-E9E34CFE1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52FE6B-0408-867E-B615-38AC2907F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03D553F-5FB0-5950-A817-ABBA01752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0CB1CF5-6360-8565-1F36-C46A55FE7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2026-02-25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C4BEDFB-A722-5565-6031-767B6A54C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8477930-D604-15D9-B2E3-A4854380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188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F54F4B-0137-B80E-AE90-2A3179C26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BB0A583-B5D9-B1B4-7CA0-A6DB1E8D9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E525517-6BB6-4023-0353-47622CA3A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A183D84-8D7A-325C-F83A-65F4745CA8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6CF33BB-A514-DDA9-8C28-B006582B4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8DB8E93-9AAB-CCE3-3350-BE69157CB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2026-02-25</a:t>
            </a:fld>
            <a:endParaRPr lang="en-CA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14853A05-3C09-FD2C-9A63-34855196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611AEFF-FB62-21FD-4309-8856F324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5267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DA2BD7-9B1A-BD17-2AC4-938F80E5C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6BFAE3C-514A-78F3-1B63-52E2E90EC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2026-02-25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412AC40-ECBE-F9DC-42A7-C3241BA8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58C31DC-13CF-51E9-7089-D88C60F26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90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60641726-5218-DC23-32F7-CF846D99F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2026-02-25</a:t>
            </a:fld>
            <a:endParaRPr lang="en-CA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52929CE1-2705-3915-AFA5-D29BBEB4E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C2D0245-50B9-54B2-1583-04DA2346C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96707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DD8D058-3E5D-C91E-AFC0-BDDB78747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5D714C-7641-2098-CD14-E8CC8F5D9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611637-4C74-B6FF-207D-F977F30ED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22A9955-EC33-C6DC-3429-6F1E11A0E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2026-02-25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770DE7-6CE4-9E3D-3702-6D2736E60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30263A-1A36-2D03-EF24-71C487BB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3883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58BA73-309E-1186-00C7-7941F1A3F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0A3F931-3C5B-FAF0-6A07-088B0CA4DD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33FAA52-17E0-64AF-0E23-782F7F73A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7815EB0-E155-53CC-3CDE-B1728261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48BC3-8643-4423-913C-ADB339272854}" type="datetimeFigureOut">
              <a:rPr lang="en-CA" smtClean="0"/>
              <a:t>2026-02-25</a:t>
            </a:fld>
            <a:endParaRPr lang="en-CA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82DF3A-AD84-DC6D-FFAF-2E845BB2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C718C0F-5483-1D85-0C31-0E8C1B861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7188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CB97651-9F7C-B45E-80BB-13D0F8207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CA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84EA060-C760-45E0-08B9-B100ADC4E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C207E60-033D-30BF-EFA5-4F05D66C84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48BC3-8643-4423-913C-ADB339272854}" type="datetimeFigureOut">
              <a:rPr lang="en-CA" smtClean="0"/>
              <a:t>2026-02-25</a:t>
            </a:fld>
            <a:endParaRPr lang="en-CA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A74C483-423F-2B5A-1BE5-DF6359B75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54F0DEB-278D-357F-20AC-B3DA5BEF5B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AB75E8-1DBF-40B9-8CF7-AD500B1502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0964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9A0DB2DC-4C9A-4742-B13C-FB6460FD3503}" type="slidenum">
              <a:rPr lang="zh-CN" altLang="en-US" noProof="1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en-US" noProof="1">
              <a:solidFill>
                <a:srgbClr val="000000"/>
              </a:solidFill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62787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43324-D94D-0ECF-7648-E80099CC7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3086B7-5278-8EFF-532D-52899DA6D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5" name="内容占位符 4" descr="图片包含 游戏机, 日落, 桌子&#10;&#10;描述已自动生成">
            <a:extLst>
              <a:ext uri="{FF2B5EF4-FFF2-40B4-BE49-F238E27FC236}">
                <a16:creationId xmlns:a16="http://schemas.microsoft.com/office/drawing/2014/main" id="{D62CF89C-568D-6AC5-5589-773A97F33A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8122792A-D7CA-5E69-2A4B-647CFC535B8D}"/>
              </a:ext>
            </a:extLst>
          </p:cNvPr>
          <p:cNvSpPr txBox="1"/>
          <p:nvPr/>
        </p:nvSpPr>
        <p:spPr>
          <a:xfrm>
            <a:off x="6400800" y="457200"/>
            <a:ext cx="48441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342900">
              <a:defRPr/>
            </a:pPr>
            <a:r>
              <a:rPr lang="zh-CN" altLang="en-US" sz="8000" b="1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大衛之約</a:t>
            </a:r>
            <a:endParaRPr lang="en-US" altLang="zh-CN" sz="8000" b="1" dirty="0">
              <a:solidFill>
                <a:srgbClr val="FFFF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0A10C17-4888-A01F-71F2-5F166E34D93D}"/>
              </a:ext>
            </a:extLst>
          </p:cNvPr>
          <p:cNvSpPr txBox="1"/>
          <p:nvPr/>
        </p:nvSpPr>
        <p:spPr>
          <a:xfrm>
            <a:off x="6694713" y="2123441"/>
            <a:ext cx="42236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zh-CN" altLang="en-US" sz="3600" b="1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（撒下</a:t>
            </a:r>
            <a:r>
              <a:rPr lang="en-US" altLang="zh-CN" sz="3600" b="1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7:1-29</a:t>
            </a:r>
            <a:r>
              <a:rPr lang="zh-CN" altLang="en-US" sz="3600" b="1" dirty="0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endParaRPr lang="en-CA" sz="3600" b="1" dirty="0">
              <a:solidFill>
                <a:srgbClr val="FFFF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F53C380B-735C-0FB3-98B9-2D3B9E8F4593}"/>
              </a:ext>
            </a:extLst>
          </p:cNvPr>
          <p:cNvSpPr txBox="1"/>
          <p:nvPr/>
        </p:nvSpPr>
        <p:spPr>
          <a:xfrm>
            <a:off x="326571" y="457201"/>
            <a:ext cx="42780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大衛之約</a:t>
            </a:r>
            <a:r>
              <a:rPr lang="zh-CN" altLang="en-US" sz="24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（撒下</a:t>
            </a:r>
            <a:r>
              <a:rPr lang="en-CA" altLang="zh-CN" sz="2400" b="1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7:1-29)</a:t>
            </a:r>
            <a:endParaRPr lang="en-CA" sz="2400" b="1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94E8588B-6F82-8FCD-077B-D43633B832DE}"/>
              </a:ext>
            </a:extLst>
          </p:cNvPr>
          <p:cNvSpPr txBox="1"/>
          <p:nvPr/>
        </p:nvSpPr>
        <p:spPr>
          <a:xfrm>
            <a:off x="7315201" y="5077362"/>
            <a:ext cx="4376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大衛之約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（撒下</a:t>
            </a:r>
            <a:r>
              <a:rPr kumimoji="0" lang="en-CA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7:1-29)</a:t>
            </a:r>
            <a:endParaRPr kumimoji="0" lang="en-CA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1E706B5D-909F-A1EF-7429-C9D65FECEEB7}"/>
              </a:ext>
            </a:extLst>
          </p:cNvPr>
          <p:cNvSpPr txBox="1"/>
          <p:nvPr/>
        </p:nvSpPr>
        <p:spPr>
          <a:xfrm>
            <a:off x="2383971" y="1415143"/>
            <a:ext cx="40168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大衛之約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（撒下</a:t>
            </a:r>
            <a:r>
              <a:rPr kumimoji="0" lang="en-CA" altLang="zh-CN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7:1-29)</a:t>
            </a:r>
            <a:endParaRPr kumimoji="0" lang="en-CA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2DA0DC13-9330-FA59-C9BC-208E18F5AD9D}"/>
              </a:ext>
            </a:extLst>
          </p:cNvPr>
          <p:cNvSpPr txBox="1"/>
          <p:nvPr/>
        </p:nvSpPr>
        <p:spPr>
          <a:xfrm>
            <a:off x="7728857" y="4142601"/>
            <a:ext cx="3962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大衛之約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（撒下</a:t>
            </a:r>
            <a:r>
              <a:rPr kumimoji="0" lang="en-CA" altLang="zh-CN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7:1-29)</a:t>
            </a:r>
            <a:endParaRPr kumimoji="0" lang="en-CA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2C00AA7E-3724-9AF4-593B-A5E9F8925A2A}"/>
              </a:ext>
            </a:extLst>
          </p:cNvPr>
          <p:cNvSpPr txBox="1"/>
          <p:nvPr/>
        </p:nvSpPr>
        <p:spPr>
          <a:xfrm>
            <a:off x="250371" y="2438399"/>
            <a:ext cx="48985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大衛之約</a:t>
            </a: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（撒下</a:t>
            </a:r>
            <a:r>
              <a:rPr kumimoji="0" lang="en-CA" altLang="zh-CN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7:1-29)</a:t>
            </a:r>
            <a:endParaRPr kumimoji="0" lang="en-CA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6E0B0299-135C-5A3E-C744-A30789D1735A}"/>
              </a:ext>
            </a:extLst>
          </p:cNvPr>
          <p:cNvSpPr txBox="1"/>
          <p:nvPr/>
        </p:nvSpPr>
        <p:spPr>
          <a:xfrm>
            <a:off x="402770" y="4985657"/>
            <a:ext cx="60742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大衛之約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（撒下</a:t>
            </a:r>
            <a:r>
              <a:rPr kumimoji="0" lang="en-CA" altLang="zh-CN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7:1-29)</a:t>
            </a:r>
            <a:endParaRPr kumimoji="0" lang="en-CA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9487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91D04-7F95-D949-D660-CFA474A41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38E6E495-13CB-6F70-1BC4-DA5EC740298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B8CCD083-11AD-3292-A4AB-4FF82A600E08}"/>
              </a:ext>
            </a:extLst>
          </p:cNvPr>
          <p:cNvSpPr txBox="1"/>
          <p:nvPr/>
        </p:nvSpPr>
        <p:spPr>
          <a:xfrm>
            <a:off x="283029" y="1175657"/>
            <a:ext cx="11593285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110:1 〔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大衛的詩。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耶和華對我主說、你坐在我的右邊、等我使你仇敵作你的腳凳。</a:t>
            </a:r>
            <a:endParaRPr lang="en-CA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太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22:42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論到基督、你們的意見如何．他是誰的子孫呢。他們回答說、是大衛的子孫。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22:43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耶穌說、這樣、大衛被聖靈感動、怎麼還稱他為主．說、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22:44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主對我主說、你坐在我的右邊、等我把你仇敵、放在你的腳下。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22:45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大衛既稱他為主、他怎麼又是大衛的子孫呢。</a:t>
            </a:r>
            <a:endParaRPr lang="en-CA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TW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徒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2:29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弟兄們、先祖大衛的事、我可以明明地對你們說、他死了、也葬埋了、並且他的墳墓、直到今日還在我們這裡。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2:30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大衛既是先知、又曉得　神曾向他起誓、要從他的後裔中、立一位坐在他的寶座上．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2:31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就預先看明這事、講論基督復活說、他的靈魂、不撇在陰間、他的肉身、也不見朽壞、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2:32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這耶穌、　神已經叫他復活了、我們都為這事作見證。</a:t>
            </a: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3752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A7E53-0D9B-9D2B-DEF1-06BECE437B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BE292727-114B-4612-865B-A949466BB7E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AA980FA1-BFDD-F4F0-D928-AB813715EAB8}"/>
              </a:ext>
            </a:extLst>
          </p:cNvPr>
          <p:cNvSpPr txBox="1"/>
          <p:nvPr/>
        </p:nvSpPr>
        <p:spPr>
          <a:xfrm>
            <a:off x="511630" y="1012371"/>
            <a:ext cx="10961914" cy="5178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大衛信心的宣告（撒下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7:25-29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5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7:25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　神阿、你所應許僕人、和僕人家的話、求你堅定直到永遠．照你所說的而行。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7:26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願人永遠尊你的名為大、說萬軍之耶和華是治理以色列的　神．這樣、你僕人大衛的家必在你面前堅立。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7:27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萬軍之耶和華以色列的　神阿、因你啟示你的僕人、說、我必為你建立家室、所以僕人大膽向你如此祈禱。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7:28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主耶和華阿、惟有你是　神．你的話是真實的、你也應許將這福氣賜給僕人。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7:29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現在求你賜福與僕人的家、可以永存在你面前．主耶和華阿、這是你所應許的、願你永遠賜福與僕人的家。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200" b="1" dirty="0">
              <a:solidFill>
                <a:srgbClr val="C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你無論往那裡去、我常與你同在、剪除你的一切仇敵．我必使你得大名、好像世上大大有名的人一樣。</a:t>
            </a:r>
          </a:p>
        </p:txBody>
      </p:sp>
    </p:spTree>
    <p:extLst>
      <p:ext uri="{BB962C8B-B14F-4D97-AF65-F5344CB8AC3E}">
        <p14:creationId xmlns:p14="http://schemas.microsoft.com/office/powerpoint/2010/main" val="3494853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99263B-80C9-A763-CABD-7C5BCD31E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ADCF9F5C-3255-199C-8BAD-FB381AC8544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AD31E749-B436-CA15-8CA5-0233710AC01C}"/>
              </a:ext>
            </a:extLst>
          </p:cNvPr>
          <p:cNvSpPr txBox="1"/>
          <p:nvPr/>
        </p:nvSpPr>
        <p:spPr>
          <a:xfrm>
            <a:off x="511629" y="1219199"/>
            <a:ext cx="1111431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路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你們誰有僕人耕地、或是放羊、從田裡回來、就對他說、你快來坐下喫飯呢．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豈不對他說、你給我預備晚飯、束上帶子伺候我、等我喫喝完了、你纔可以喫喝麼。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僕人照所吩咐的去作、主人還謝謝他麼。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17:10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這樣、你們作完了一切所吩咐的、只當說、我們是無用的僕人．所作的本是我們應分作的。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詩篇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131:1 〔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大衛上行之詩。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〕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耶和華阿、我的心不狂傲、我的眼不高大．重大和測不透的事、我也不敢行。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6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代上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22:4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大衛說、我兒子所羅門、還年幼嬌嫩、要為耶和華建造的殿宇、必須高大輝煌、使名譽榮耀、傳遍萬國．所以我要為殿預備材料。於是大衛在未死之先預備的材料甚多。</a:t>
            </a:r>
          </a:p>
        </p:txBody>
      </p:sp>
    </p:spTree>
    <p:extLst>
      <p:ext uri="{BB962C8B-B14F-4D97-AF65-F5344CB8AC3E}">
        <p14:creationId xmlns:p14="http://schemas.microsoft.com/office/powerpoint/2010/main" val="3080272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0218A-EA5F-8766-FB7F-BE6F4AB74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805B0BEC-2FB3-E80B-2F3D-0FD913EC03F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5298F94-8916-A5B4-A724-6566DA9A869F}"/>
              </a:ext>
            </a:extLst>
          </p:cNvPr>
          <p:cNvSpPr txBox="1"/>
          <p:nvPr/>
        </p:nvSpPr>
        <p:spPr>
          <a:xfrm>
            <a:off x="587829" y="1349829"/>
            <a:ext cx="11114313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5:6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大衛和跟隨他的人到了耶路撒冷、要攻打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sz="1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撒下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5:17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非利士人聽見人膏大衛作以色列王、非利士眾人就上來尋索大衛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5:20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大衛來到巴力毗拉心、在那裡擊殺非利士人、說、耶和華在我面前沖破敵人、如同水沖去一般．因此稱那地方為巴力毗拉心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5:22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非利士人又上來、布散在利乏音谷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5:25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大衛就遵著耶和華所吩咐的去行、攻打非利士人、從迦巴直到基色。</a:t>
            </a:r>
            <a:endParaRPr lang="en-CA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撒下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6:2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大衛起身率領跟隨他的眾人前往、要從巴拉猶大將　神的約櫃運來．這約櫃、就是坐在二基路伯上萬軍之耶和華留名的約櫃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6:17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眾人將耶和華的約櫃請進去、安放在所預備的地方、就是在大衛所搭的帳幕裡．大衛在耶和華面前、獻燔祭和平安祭。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en-US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56683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27C6C-9E0D-DC58-0527-938F4DDC61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9DF7BC89-4BFC-590D-E31D-CEC105B461D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79333FD1-6C92-8022-1441-E07F51CE1C4F}"/>
              </a:ext>
            </a:extLst>
          </p:cNvPr>
          <p:cNvSpPr txBox="1"/>
          <p:nvPr/>
        </p:nvSpPr>
        <p:spPr>
          <a:xfrm>
            <a:off x="468086" y="1436914"/>
            <a:ext cx="11005458" cy="44858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大衛想要為神建殿（撒下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7:1-3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王住在自己宮中、耶和華使他安靖、不被四圍的仇敵擾亂。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那時、王對先知拿單說、看哪、我住在香柏木的宮中、　神的約櫃反在幔子裡。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拿單對王說、你可以照你的心意而行、因為耶和華與你同在。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5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撒下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5:11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推羅王希蘭將香柏木運到大衛那裡．又差遣使者、和木匠石匠、給大衛建造宮殿。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申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12:10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但你們過了約但河、得以住在耶和華你們　神使你們承受為業之地、又使你們太平、不被四圍的一切仇敵擾亂、安然居住．</a:t>
            </a:r>
          </a:p>
        </p:txBody>
      </p:sp>
    </p:spTree>
    <p:extLst>
      <p:ext uri="{BB962C8B-B14F-4D97-AF65-F5344CB8AC3E}">
        <p14:creationId xmlns:p14="http://schemas.microsoft.com/office/powerpoint/2010/main" val="230676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93A28-36B9-7241-9157-266EEBB7C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F37DD838-C813-DD02-5096-CA66A5F3F0A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315599C2-C0F1-ECF1-9EB9-5FEFAF209C87}"/>
              </a:ext>
            </a:extLst>
          </p:cNvPr>
          <p:cNvSpPr txBox="1"/>
          <p:nvPr/>
        </p:nvSpPr>
        <p:spPr>
          <a:xfrm>
            <a:off x="664029" y="1578429"/>
            <a:ext cx="10918372" cy="2882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你岂可建造殿宇给我居住呢？（撒下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7:4-7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05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當夜耶和華的話臨到拿單說、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你去告訴我僕人大衛說、耶和華如此說、你豈可建造殿宇給我居住呢。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自從我領以色列人出埃及直到今日、我未曾住過殿宇、常在會幕和帳幕中行走。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凡我同以色列人所走的地方、我何曾向以色列一支派的士師、就是我吩咐牧養我民以色列的、說、你們為何不給我建造香柏木的殿宇呢。</a:t>
            </a:r>
          </a:p>
        </p:txBody>
      </p:sp>
    </p:spTree>
    <p:extLst>
      <p:ext uri="{BB962C8B-B14F-4D97-AF65-F5344CB8AC3E}">
        <p14:creationId xmlns:p14="http://schemas.microsoft.com/office/powerpoint/2010/main" val="2675361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82AC7-0C1A-59C7-C24C-11869F709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F149CC72-8FC1-3706-CD7F-EC917C2ED33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E712C8E-3F72-B577-AC03-6EC3EE8A2513}"/>
              </a:ext>
            </a:extLst>
          </p:cNvPr>
          <p:cNvSpPr txBox="1"/>
          <p:nvPr/>
        </p:nvSpPr>
        <p:spPr>
          <a:xfrm>
            <a:off x="555170" y="1219199"/>
            <a:ext cx="11179630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神應許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建立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大衛的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家室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7:8-17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7:8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現在你要告訴我僕人大衛說、萬軍之耶和華如此說、我從羊圈中將你召來、叫你不再跟從羊群、立你作我民以色列的君。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7:9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你無論往那裡去、我常與你同在、剪除你的一切仇敵．我必使你得大名、好像世上大大有名的人一樣。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7:10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我必為我民以色列選定一個地方、栽培他們、使他們住自己的地方、不再遷移．兇惡之子、也不像從前擾害他們．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7:11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並不像我命士師治理我民以色列的時候一樣．我必使你安靖、不被一切仇敵擾亂．並且我耶和華應許你、必為你建立家室。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7:12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你壽數滿足、與你列祖同睡的時候、我必使你的後裔接續你的位、我也必堅定他的國。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7:13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他必為我的名建造殿宇、我必堅定他的國位、直到永遠。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7:14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我要作他的父、他要作我的子、他若犯了罪、我必用人的杖責打他、用人的鞭責罰他。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7:15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但我的慈愛仍不離開他、像離開在你面前所廢棄的掃羅一樣。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7:16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你的家和你的國、必在我面前永遠堅立．你的國位也必堅定、直到永遠。</a:t>
            </a:r>
            <a:r>
              <a:rPr kumimoji="0" lang="en-US" altLang="zh-TW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7:17 </a:t>
            </a: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拿單就按這一切話、照這默示、告訴大衛。</a:t>
            </a:r>
          </a:p>
        </p:txBody>
      </p:sp>
    </p:spTree>
    <p:extLst>
      <p:ext uri="{BB962C8B-B14F-4D97-AF65-F5344CB8AC3E}">
        <p14:creationId xmlns:p14="http://schemas.microsoft.com/office/powerpoint/2010/main" val="611588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1FA54-2B43-8D6A-CD30-50908F52A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5260494C-0500-96F5-85E6-CFE03E0664F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0D1330D9-A628-38A3-CBBE-B37C334419D5}"/>
              </a:ext>
            </a:extLst>
          </p:cNvPr>
          <p:cNvSpPr txBox="1"/>
          <p:nvPr/>
        </p:nvSpPr>
        <p:spPr>
          <a:xfrm>
            <a:off x="685800" y="1338943"/>
            <a:ext cx="107877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23:5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我家在　神面前並非如此．　神卻與我立永遠的約．這約凡事堅穩、關乎我的一切救恩、和我一切所想望的、他豈不為我成就麼。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創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17:6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我必使你的後裔極其繁多、國度從你而立、君王從你而出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17:16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我必賜福給他、也要使你從他得一個兒子、我要賜福給他、他也要作多國之母、必有百姓的君王從他而出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35:11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　神又對他說、我是全能的　神、你要生養眾多、將來有一族、和多國的民從你而生、又有君王從你而出</a:t>
            </a:r>
            <a:r>
              <a:rPr lang="en-US" altLang="zh-CN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···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49:9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猶大是個小獅子．我兒阿、你抓了食便上去．你屈下身去、臥如公獅、蹲如母獅、誰敢惹你。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49:10 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圭必不離猶大、杖必不離他兩腳之間、直等細羅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就是賜平安者</a:t>
            </a:r>
            <a:r>
              <a:rPr lang="en-US" altLang="zh-TW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2800" b="1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來到、萬民都必歸順。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0036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25977-AD7D-AA99-5C8F-ABAFE0205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5AB76AF2-EBB6-101F-522B-D4FA0A68E3C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13CB282-D474-F50D-B81E-4F8A4BC3D07E}"/>
              </a:ext>
            </a:extLst>
          </p:cNvPr>
          <p:cNvSpPr txBox="1"/>
          <p:nvPr/>
        </p:nvSpPr>
        <p:spPr>
          <a:xfrm>
            <a:off x="533400" y="1393371"/>
            <a:ext cx="10940144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撒上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16:12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耶西就打發人去叫了他來．他面色光紅、雙目清秀、容貌俊美．耶和華說、這就是他、你起來膏他。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1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詩篇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89:3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我與我所揀選的人立了約、向我的僕人大衛起了誓．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89:4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我要建立你的後裔、直到永遠、要建立你的寶座、直到萬代。</a:t>
            </a:r>
            <a:endParaRPr kumimoji="0" lang="en-CA" altLang="zh-TW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12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賽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9:2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在黑暗中行走的百姓、看見了大光．住在死蔭之地的人、有光照耀他們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···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9:6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因有一嬰孩為我們而生、有一子賜給我們．政權必擔在他的肩頭上．他名稱為奇妙、策士、全能的　神、永在的父、和平的君。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9:7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他的政權與平安必加增無窮．他必在大衛的寶座上、治理他的國、以公平公義使國堅定穩固、從今直到永遠。萬軍之耶和華的熱心、必成就這事。</a:t>
            </a:r>
          </a:p>
        </p:txBody>
      </p:sp>
    </p:spTree>
    <p:extLst>
      <p:ext uri="{BB962C8B-B14F-4D97-AF65-F5344CB8AC3E}">
        <p14:creationId xmlns:p14="http://schemas.microsoft.com/office/powerpoint/2010/main" val="3934592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BF79B-9F47-BE6C-9B7F-124793741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87D7BCB8-0BF6-F47A-1042-AE9BA403F02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D9B2525-7B35-775A-A789-5240E52B09A4}"/>
              </a:ext>
            </a:extLst>
          </p:cNvPr>
          <p:cNvSpPr txBox="1"/>
          <p:nvPr/>
        </p:nvSpPr>
        <p:spPr>
          <a:xfrm>
            <a:off x="533400" y="1306285"/>
            <a:ext cx="111252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結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34:23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我必立一牧人照管他們、牧養他們、就是我的僕人大衛．他必牧養他們、作他們的牧人。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34:24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我耶和華必作他們的　神、我的僕人大衛必在他們中間作王．這是耶和華說的。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34:25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我必與他們立平安的約、使惡獸從境內斷絕、他們就必安居在曠野、躺臥在林中。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altLang="zh-CN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路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1:31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你要懷孕生子、可以給他起名叫耶穌。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1:32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他要為大、稱為至高者的兒子．主　神要把他祖大衛的位給他．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1:33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他要作雅各家的王、直到永遠．他的國也沒有窮盡。</a:t>
            </a:r>
          </a:p>
        </p:txBody>
      </p:sp>
    </p:spTree>
    <p:extLst>
      <p:ext uri="{BB962C8B-B14F-4D97-AF65-F5344CB8AC3E}">
        <p14:creationId xmlns:p14="http://schemas.microsoft.com/office/powerpoint/2010/main" val="3494200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6F7C2-7EAB-8675-6083-6160AEA07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236DFD0C-A8B2-EE92-F795-994618BE231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E6EBF2BC-1D81-FE1A-F784-A5F80DC07FDA}"/>
              </a:ext>
            </a:extLst>
          </p:cNvPr>
          <p:cNvSpPr txBox="1"/>
          <p:nvPr/>
        </p:nvSpPr>
        <p:spPr>
          <a:xfrm>
            <a:off x="391885" y="1404257"/>
            <a:ext cx="11484429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大衛的回應（撒下</a:t>
            </a:r>
            <a:r>
              <a:rPr kumimoji="0" lang="en-CA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7:18-24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）</a:t>
            </a:r>
            <a:endParaRPr kumimoji="0" lang="en-CA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altLang="zh-TW" sz="9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7:18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於是大衛王進去、坐在耶和華面前、說主耶和華阿、我是誰、我的家算甚麼、你竟使我到這地步呢。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7:19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主耶和華阿、這在你眼中還看為小、又應許你僕人的家至於久遠。主耶和華阿、這豈是人所常遇的事麼。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7:20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主耶和華阿、我還有何言可以對你說呢、因為你知道你的僕人。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7:21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你行這大事使僕人知道、是因你所應許的話、也是照你的心意。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7:22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主耶和華阿、你本為大．照我們耳中聽見沒有可比你的．除你以外再無　神。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7:23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世上有何民能比你的民以色列呢。你從埃及救贖他們作自己的子民、又在你贖出來的民面前行大而可畏的事、驅逐列邦人和他們的神、顯出你的大名。</a:t>
            </a:r>
            <a:r>
              <a:rPr kumimoji="0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7:24 </a:t>
            </a:r>
            <a:r>
              <a:rPr kumimoji="0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+mn-cs"/>
              </a:rPr>
              <a:t>你曾堅立你的民以色列、作你的子民直到永遠．你耶和華也作了他們的　神。</a:t>
            </a:r>
          </a:p>
        </p:txBody>
      </p:sp>
    </p:spTree>
    <p:extLst>
      <p:ext uri="{BB962C8B-B14F-4D97-AF65-F5344CB8AC3E}">
        <p14:creationId xmlns:p14="http://schemas.microsoft.com/office/powerpoint/2010/main" val="9733787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2643</Words>
  <Application>Microsoft Office PowerPoint</Application>
  <PresentationFormat>宽屏</PresentationFormat>
  <Paragraphs>55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KaiTi</vt:lpstr>
      <vt:lpstr>Aptos</vt:lpstr>
      <vt:lpstr>Aptos Display</vt:lpstr>
      <vt:lpstr>Arial</vt:lpstr>
      <vt:lpstr>Calibri</vt:lpstr>
      <vt:lpstr>Calibri Light</vt:lpstr>
      <vt:lpstr>1_Office 主题​​</vt:lpstr>
      <vt:lpstr>2_Office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Jianping Guo</dc:creator>
  <cp:lastModifiedBy>Jianping Guo</cp:lastModifiedBy>
  <cp:revision>1</cp:revision>
  <dcterms:created xsi:type="dcterms:W3CDTF">2026-02-23T17:35:44Z</dcterms:created>
  <dcterms:modified xsi:type="dcterms:W3CDTF">2026-02-25T17:22:12Z</dcterms:modified>
</cp:coreProperties>
</file>