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78" r:id="rId3"/>
    <p:sldId id="270" r:id="rId4"/>
    <p:sldId id="271" r:id="rId5"/>
    <p:sldId id="277" r:id="rId6"/>
    <p:sldId id="276" r:id="rId7"/>
    <p:sldId id="275" r:id="rId8"/>
    <p:sldId id="274" r:id="rId9"/>
    <p:sldId id="273" r:id="rId10"/>
    <p:sldId id="272" r:id="rId11"/>
    <p:sldId id="281" r:id="rId12"/>
    <p:sldId id="280" r:id="rId13"/>
    <p:sldId id="27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76756A-8B28-4932-88FA-3FBF0E166C34}" v="38" dt="2026-02-03T18:44:51.9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8EFB3D24-EF47-42BB-AE3B-F3F76E633C0A}"/>
    <pc:docChg chg="addSld delSld modSld sldOrd">
      <pc:chgData name="Jianping Guo" userId="214695277e21a7f1" providerId="LiveId" clId="{8EFB3D24-EF47-42BB-AE3B-F3F76E633C0A}" dt="2026-02-04T18:58:54.693" v="879"/>
      <pc:docMkLst>
        <pc:docMk/>
      </pc:docMkLst>
      <pc:sldChg chg="modSp mod">
        <pc:chgData name="Jianping Guo" userId="214695277e21a7f1" providerId="LiveId" clId="{8EFB3D24-EF47-42BB-AE3B-F3F76E633C0A}" dt="2026-02-03T19:01:50.357" v="875" actId="14100"/>
        <pc:sldMkLst>
          <pc:docMk/>
          <pc:sldMk cId="2102577513" sldId="264"/>
        </pc:sldMkLst>
        <pc:spChg chg="mod">
          <ac:chgData name="Jianping Guo" userId="214695277e21a7f1" providerId="LiveId" clId="{8EFB3D24-EF47-42BB-AE3B-F3F76E633C0A}" dt="2026-02-03T19:01:50.357" v="875" actId="14100"/>
          <ac:spMkLst>
            <pc:docMk/>
            <pc:sldMk cId="2102577513" sldId="264"/>
            <ac:spMk id="6" creationId="{71DF9CAF-8897-1ADB-AB2C-D808CE8ACF96}"/>
          </ac:spMkLst>
        </pc:spChg>
      </pc:sldChg>
      <pc:sldChg chg="modSp add mod modAnim">
        <pc:chgData name="Jianping Guo" userId="214695277e21a7f1" providerId="LiveId" clId="{8EFB3D24-EF47-42BB-AE3B-F3F76E633C0A}" dt="2026-02-02T20:28:18.374" v="393"/>
        <pc:sldMkLst>
          <pc:docMk/>
          <pc:sldMk cId="1014806221" sldId="270"/>
        </pc:sldMkLst>
        <pc:spChg chg="mod">
          <ac:chgData name="Jianping Guo" userId="214695277e21a7f1" providerId="LiveId" clId="{8EFB3D24-EF47-42BB-AE3B-F3F76E633C0A}" dt="2026-02-02T18:51:57.533" v="172" actId="20577"/>
          <ac:spMkLst>
            <pc:docMk/>
            <pc:sldMk cId="1014806221" sldId="270"/>
            <ac:spMk id="6" creationId="{A6775B4A-9851-CBA7-91A5-2469F6FF412B}"/>
          </ac:spMkLst>
        </pc:spChg>
      </pc:sldChg>
      <pc:sldChg chg="modSp add mod">
        <pc:chgData name="Jianping Guo" userId="214695277e21a7f1" providerId="LiveId" clId="{8EFB3D24-EF47-42BB-AE3B-F3F76E633C0A}" dt="2026-02-02T19:46:05.663" v="217" actId="20577"/>
        <pc:sldMkLst>
          <pc:docMk/>
          <pc:sldMk cId="1131392697" sldId="271"/>
        </pc:sldMkLst>
        <pc:spChg chg="mod">
          <ac:chgData name="Jianping Guo" userId="214695277e21a7f1" providerId="LiveId" clId="{8EFB3D24-EF47-42BB-AE3B-F3F76E633C0A}" dt="2026-02-02T19:46:05.663" v="217" actId="20577"/>
          <ac:spMkLst>
            <pc:docMk/>
            <pc:sldMk cId="1131392697" sldId="271"/>
            <ac:spMk id="6" creationId="{FADEC0AA-8F96-FADD-BABA-3966653F94F6}"/>
          </ac:spMkLst>
        </pc:spChg>
      </pc:sldChg>
      <pc:sldChg chg="modSp add mod">
        <pc:chgData name="Jianping Guo" userId="214695277e21a7f1" providerId="LiveId" clId="{8EFB3D24-EF47-42BB-AE3B-F3F76E633C0A}" dt="2026-02-03T18:06:51.287" v="671" actId="404"/>
        <pc:sldMkLst>
          <pc:docMk/>
          <pc:sldMk cId="1200744649" sldId="272"/>
        </pc:sldMkLst>
        <pc:spChg chg="mod">
          <ac:chgData name="Jianping Guo" userId="214695277e21a7f1" providerId="LiveId" clId="{8EFB3D24-EF47-42BB-AE3B-F3F76E633C0A}" dt="2026-02-03T18:06:51.287" v="671" actId="404"/>
          <ac:spMkLst>
            <pc:docMk/>
            <pc:sldMk cId="1200744649" sldId="272"/>
            <ac:spMk id="6" creationId="{84831D07-73AD-CE21-C851-8D4346931611}"/>
          </ac:spMkLst>
        </pc:spChg>
      </pc:sldChg>
      <pc:sldChg chg="modSp add mod">
        <pc:chgData name="Jianping Guo" userId="214695277e21a7f1" providerId="LiveId" clId="{8EFB3D24-EF47-42BB-AE3B-F3F76E633C0A}" dt="2026-02-03T18:08:16.756" v="688" actId="404"/>
        <pc:sldMkLst>
          <pc:docMk/>
          <pc:sldMk cId="3853204559" sldId="273"/>
        </pc:sldMkLst>
        <pc:spChg chg="mod">
          <ac:chgData name="Jianping Guo" userId="214695277e21a7f1" providerId="LiveId" clId="{8EFB3D24-EF47-42BB-AE3B-F3F76E633C0A}" dt="2026-02-03T18:08:16.756" v="688" actId="404"/>
          <ac:spMkLst>
            <pc:docMk/>
            <pc:sldMk cId="3853204559" sldId="273"/>
            <ac:spMk id="6" creationId="{6B8F7145-A132-BEC9-F291-73EF60986453}"/>
          </ac:spMkLst>
        </pc:spChg>
      </pc:sldChg>
      <pc:sldChg chg="modSp add mod">
        <pc:chgData name="Jianping Guo" userId="214695277e21a7f1" providerId="LiveId" clId="{8EFB3D24-EF47-42BB-AE3B-F3F76E633C0A}" dt="2026-02-03T17:55:54.190" v="608" actId="14100"/>
        <pc:sldMkLst>
          <pc:docMk/>
          <pc:sldMk cId="3634366909" sldId="274"/>
        </pc:sldMkLst>
        <pc:spChg chg="mod">
          <ac:chgData name="Jianping Guo" userId="214695277e21a7f1" providerId="LiveId" clId="{8EFB3D24-EF47-42BB-AE3B-F3F76E633C0A}" dt="2026-02-03T17:55:54.190" v="608" actId="14100"/>
          <ac:spMkLst>
            <pc:docMk/>
            <pc:sldMk cId="3634366909" sldId="274"/>
            <ac:spMk id="6" creationId="{F916B05E-BFF0-8E5B-4F6F-F31DB51CD9D5}"/>
          </ac:spMkLst>
        </pc:spChg>
      </pc:sldChg>
      <pc:sldChg chg="modSp add mod modAnim">
        <pc:chgData name="Jianping Guo" userId="214695277e21a7f1" providerId="LiveId" clId="{8EFB3D24-EF47-42BB-AE3B-F3F76E633C0A}" dt="2026-02-03T17:45:11.255" v="529"/>
        <pc:sldMkLst>
          <pc:docMk/>
          <pc:sldMk cId="3424749562" sldId="275"/>
        </pc:sldMkLst>
        <pc:spChg chg="mod">
          <ac:chgData name="Jianping Guo" userId="214695277e21a7f1" providerId="LiveId" clId="{8EFB3D24-EF47-42BB-AE3B-F3F76E633C0A}" dt="2026-02-03T17:45:02.020" v="528" actId="14100"/>
          <ac:spMkLst>
            <pc:docMk/>
            <pc:sldMk cId="3424749562" sldId="275"/>
            <ac:spMk id="6" creationId="{3AD8E94C-7110-53B3-F0DA-1DF2D70EA26E}"/>
          </ac:spMkLst>
        </pc:spChg>
      </pc:sldChg>
      <pc:sldChg chg="modSp add mod">
        <pc:chgData name="Jianping Guo" userId="214695277e21a7f1" providerId="LiveId" clId="{8EFB3D24-EF47-42BB-AE3B-F3F76E633C0A}" dt="2026-02-02T20:27:21.969" v="386"/>
        <pc:sldMkLst>
          <pc:docMk/>
          <pc:sldMk cId="1693265785" sldId="276"/>
        </pc:sldMkLst>
        <pc:spChg chg="mod">
          <ac:chgData name="Jianping Guo" userId="214695277e21a7f1" providerId="LiveId" clId="{8EFB3D24-EF47-42BB-AE3B-F3F76E633C0A}" dt="2026-02-02T20:27:21.969" v="386"/>
          <ac:spMkLst>
            <pc:docMk/>
            <pc:sldMk cId="1693265785" sldId="276"/>
            <ac:spMk id="6" creationId="{E2E27F4C-394E-9C0E-CE2B-407A2E55D54B}"/>
          </ac:spMkLst>
        </pc:spChg>
      </pc:sldChg>
      <pc:sldChg chg="modSp add mod">
        <pc:chgData name="Jianping Guo" userId="214695277e21a7f1" providerId="LiveId" clId="{8EFB3D24-EF47-42BB-AE3B-F3F76E633C0A}" dt="2026-02-02T20:27:53.160" v="392" actId="20577"/>
        <pc:sldMkLst>
          <pc:docMk/>
          <pc:sldMk cId="264447207" sldId="277"/>
        </pc:sldMkLst>
        <pc:spChg chg="mod">
          <ac:chgData name="Jianping Guo" userId="214695277e21a7f1" providerId="LiveId" clId="{8EFB3D24-EF47-42BB-AE3B-F3F76E633C0A}" dt="2026-02-02T20:27:53.160" v="392" actId="20577"/>
          <ac:spMkLst>
            <pc:docMk/>
            <pc:sldMk cId="264447207" sldId="277"/>
            <ac:spMk id="6" creationId="{4A06DB71-9306-FD30-25CC-A064007A3344}"/>
          </ac:spMkLst>
        </pc:spChg>
      </pc:sldChg>
      <pc:sldChg chg="modSp add mod ord">
        <pc:chgData name="Jianping Guo" userId="214695277e21a7f1" providerId="LiveId" clId="{8EFB3D24-EF47-42BB-AE3B-F3F76E633C0A}" dt="2026-02-02T18:26:23.614" v="57"/>
        <pc:sldMkLst>
          <pc:docMk/>
          <pc:sldMk cId="19965368" sldId="278"/>
        </pc:sldMkLst>
        <pc:spChg chg="mod">
          <ac:chgData name="Jianping Guo" userId="214695277e21a7f1" providerId="LiveId" clId="{8EFB3D24-EF47-42BB-AE3B-F3F76E633C0A}" dt="2026-02-02T18:26:15.235" v="55"/>
          <ac:spMkLst>
            <pc:docMk/>
            <pc:sldMk cId="19965368" sldId="278"/>
            <ac:spMk id="6" creationId="{E8B4E82C-A58F-61D7-0921-E7CFD8B5E904}"/>
          </ac:spMkLst>
        </pc:spChg>
      </pc:sldChg>
      <pc:sldChg chg="modSp add mod">
        <pc:chgData name="Jianping Guo" userId="214695277e21a7f1" providerId="LiveId" clId="{8EFB3D24-EF47-42BB-AE3B-F3F76E633C0A}" dt="2026-02-03T18:54:28.985" v="874" actId="13926"/>
        <pc:sldMkLst>
          <pc:docMk/>
          <pc:sldMk cId="724947648" sldId="279"/>
        </pc:sldMkLst>
        <pc:spChg chg="mod">
          <ac:chgData name="Jianping Guo" userId="214695277e21a7f1" providerId="LiveId" clId="{8EFB3D24-EF47-42BB-AE3B-F3F76E633C0A}" dt="2026-02-03T18:54:28.985" v="874" actId="13926"/>
          <ac:spMkLst>
            <pc:docMk/>
            <pc:sldMk cId="724947648" sldId="279"/>
            <ac:spMk id="6" creationId="{C327AF2B-09FE-601E-3429-B50BC8F5B2DF}"/>
          </ac:spMkLst>
        </pc:spChg>
      </pc:sldChg>
      <pc:sldChg chg="modSp add mod">
        <pc:chgData name="Jianping Guo" userId="214695277e21a7f1" providerId="LiveId" clId="{8EFB3D24-EF47-42BB-AE3B-F3F76E633C0A}" dt="2026-02-04T18:58:54.693" v="879"/>
        <pc:sldMkLst>
          <pc:docMk/>
          <pc:sldMk cId="2909223297" sldId="280"/>
        </pc:sldMkLst>
        <pc:spChg chg="mod">
          <ac:chgData name="Jianping Guo" userId="214695277e21a7f1" providerId="LiveId" clId="{8EFB3D24-EF47-42BB-AE3B-F3F76E633C0A}" dt="2026-02-04T18:58:54.693" v="879"/>
          <ac:spMkLst>
            <pc:docMk/>
            <pc:sldMk cId="2909223297" sldId="280"/>
            <ac:spMk id="6" creationId="{455FE288-3906-8A0D-118B-0491E624CB49}"/>
          </ac:spMkLst>
        </pc:spChg>
      </pc:sldChg>
      <pc:sldChg chg="modSp add mod">
        <pc:chgData name="Jianping Guo" userId="214695277e21a7f1" providerId="LiveId" clId="{8EFB3D24-EF47-42BB-AE3B-F3F76E633C0A}" dt="2026-02-03T18:21:37.109" v="715" actId="14100"/>
        <pc:sldMkLst>
          <pc:docMk/>
          <pc:sldMk cId="4053427997" sldId="281"/>
        </pc:sldMkLst>
        <pc:spChg chg="mod">
          <ac:chgData name="Jianping Guo" userId="214695277e21a7f1" providerId="LiveId" clId="{8EFB3D24-EF47-42BB-AE3B-F3F76E633C0A}" dt="2026-02-03T18:21:37.109" v="715" actId="14100"/>
          <ac:spMkLst>
            <pc:docMk/>
            <pc:sldMk cId="4053427997" sldId="281"/>
            <ac:spMk id="6" creationId="{6ED95F5D-C13F-1C0C-35BF-16D664F07066}"/>
          </ac:spMkLst>
        </pc:spChg>
      </pc:sldChg>
      <pc:sldChg chg="modSp add del mod">
        <pc:chgData name="Jianping Guo" userId="214695277e21a7f1" providerId="LiveId" clId="{8EFB3D24-EF47-42BB-AE3B-F3F76E633C0A}" dt="2026-02-03T18:48:04.312" v="867" actId="2696"/>
        <pc:sldMkLst>
          <pc:docMk/>
          <pc:sldMk cId="2578201515" sldId="282"/>
        </pc:sldMkLst>
        <pc:spChg chg="mod">
          <ac:chgData name="Jianping Guo" userId="214695277e21a7f1" providerId="LiveId" clId="{8EFB3D24-EF47-42BB-AE3B-F3F76E633C0A}" dt="2026-02-03T18:46:58.343" v="866" actId="20577"/>
          <ac:spMkLst>
            <pc:docMk/>
            <pc:sldMk cId="2578201515" sldId="282"/>
            <ac:spMk id="6" creationId="{989895A3-8160-9C53-EEC8-C43432F4914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2026-02-04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5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2026-02-04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756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2026-02-04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375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2026-02-04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547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2026-02-04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3363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2026-02-04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1794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2026-02-04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6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2026-02-04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757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2026-02-04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387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2026-02-04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382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2026-02-04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73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2026-02-04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129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1E0EDEE-D208-1912-9FBE-3AA7EA96537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1DF9CAF-8897-1ADB-AB2C-D808CE8ACF96}"/>
              </a:ext>
            </a:extLst>
          </p:cNvPr>
          <p:cNvSpPr txBox="1"/>
          <p:nvPr/>
        </p:nvSpPr>
        <p:spPr>
          <a:xfrm>
            <a:off x="990600" y="1632857"/>
            <a:ext cx="10482941" cy="2543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</a:t>
            </a:r>
            <a:r>
              <a:rPr kumimoji="0" lang="zh-CN" altLang="en-US" sz="96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迎回約櫃</a:t>
            </a:r>
            <a:endParaRPr kumimoji="0" lang="en-CA" altLang="zh-TW" sz="96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  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6:1-23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zh-TW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2577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07B50-65E7-5FC4-BD51-788E6FA73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B1AC15A-5C82-6428-6BA8-F50FC4E8480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84831D07-73AD-CE21-C851-8D4346931611}"/>
              </a:ext>
            </a:extLst>
          </p:cNvPr>
          <p:cNvSpPr txBox="1"/>
          <p:nvPr/>
        </p:nvSpPr>
        <p:spPr>
          <a:xfrm>
            <a:off x="511630" y="1012371"/>
            <a:ext cx="10961914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彼前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2:4-8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主乃活石．固然是被人所棄的、卻是被　神所揀選所寶貴的．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你們來到主面前、也就像活石、被建造成為靈宮、作聖潔的祭司、藉著耶穌基督奉獻　神所悅納的靈祭。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因為經上說、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看哪、我把所揀選所寶貴的房角石、安放在錫安．信靠他的人、必不至於羞愧。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』2:7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所以他在你們信的人就為寶貴、在那不信的人有話說、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匠人所棄的石頭、已作了房角的頭塊石頭。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』2:8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又說、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作了絆腳的石頭、跌人的磐石。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』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他們既不順從、就在道理上絆跌．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〔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或作他們絆跌都因不順從道理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他們這樣絆跌也是預定的。</a:t>
            </a:r>
          </a:p>
        </p:txBody>
      </p:sp>
    </p:spTree>
    <p:extLst>
      <p:ext uri="{BB962C8B-B14F-4D97-AF65-F5344CB8AC3E}">
        <p14:creationId xmlns:p14="http://schemas.microsoft.com/office/powerpoint/2010/main" val="1200744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4A1A2-AF6D-A33D-D2AE-D9FEB2B2E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E207165-2CBF-6A3D-21F9-C2D94E6C044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ED95F5D-C13F-1C0C-35BF-16D664F07066}"/>
              </a:ext>
            </a:extLst>
          </p:cNvPr>
          <p:cNvSpPr txBox="1"/>
          <p:nvPr/>
        </p:nvSpPr>
        <p:spPr>
          <a:xfrm>
            <a:off x="609600" y="1469571"/>
            <a:ext cx="1107077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大衛獻燔祭和平安祭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6:16-19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耶和華的約櫃進了大衛城的時候、掃羅的女兒米甲、從窗戶裡觀看、見大衛王在耶和華面前踴躍跳舞、心裡就輕視他。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眾人將耶和華的約櫃請進去、安放在所預備的地方、就是在大衛所搭的帳幕裡．大衛在耶和華面前、獻燔祭和平安祭。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大衛獻完了燔祭和平安祭、就奉萬軍之耶和華的名給民祝福．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並且分給以色列眾人、無論男女、每人一個餅、一塊肉、一個葡萄餅．眾人就各回各家去了。</a:t>
            </a:r>
          </a:p>
        </p:txBody>
      </p:sp>
    </p:spTree>
    <p:extLst>
      <p:ext uri="{BB962C8B-B14F-4D97-AF65-F5344CB8AC3E}">
        <p14:creationId xmlns:p14="http://schemas.microsoft.com/office/powerpoint/2010/main" val="4053427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1138C-A2FF-A334-A125-BE490E8DC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8F96A6CA-C3F6-C5B6-FA0D-484CAC70574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55FE288-3906-8A0D-118B-0491E624CB49}"/>
              </a:ext>
            </a:extLst>
          </p:cNvPr>
          <p:cNvSpPr txBox="1"/>
          <p:nvPr/>
        </p:nvSpPr>
        <p:spPr>
          <a:xfrm>
            <a:off x="511629" y="1012372"/>
            <a:ext cx="11168741" cy="4963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掃羅的女兒米甲譏諷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大衛（撒下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6:20-23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大衛回家要給眷屬祝福。掃羅的女兒米甲、出來迎接他、說、以色列王今日在臣僕的婢女眼前露體、如同一個輕賤人無恥露體一樣、有好大的榮耀阿。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大衛對米甲說、這是在耶和華面前．耶和華已揀選我、廢了你父和你父的全家、立我作耶和華民以色列的君、所以我必在耶和華面前跳舞。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6:22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我也必更加卑微、自己看為輕賤．你所說的那些婢女、他們倒要尊敬我。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掃羅的女兒米甲、直到死日、沒有生養兒女。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9223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AF548-E5E9-69E7-4421-4E0BC4919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83724CB-FDB7-B5C1-41B4-07EA65E4BF9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327AF2B-09FE-601E-3429-B50BC8F5B2DF}"/>
              </a:ext>
            </a:extLst>
          </p:cNvPr>
          <p:cNvSpPr txBox="1"/>
          <p:nvPr/>
        </p:nvSpPr>
        <p:spPr>
          <a:xfrm>
            <a:off x="511629" y="1012370"/>
            <a:ext cx="1110342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押尼珥打發人去見大衛、替他說、這國歸誰呢．又說、你與我立約、我必幫助你、使以色列人都歸服你。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大衛說、好、我與你立約．但有一件、你來見我面的時候、若不將掃羅的女兒米甲帶來、必不得見我的面。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掃羅的女兒米甲、直到死日、沒有生養兒女。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7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但我的慈愛仍不離開他、像離開在你面前所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廢棄的掃羅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一樣。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你的家和你的國、必在我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〔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原文作你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面前永遠堅立．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你的國位也必堅定、直到永遠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大衛起身率領跟隨他的眾人前往、要從巴拉猶大將　神的約櫃運來．這約櫃、就是坐在二基路伯上萬軍之耶和華留名的約櫃。</a:t>
            </a:r>
          </a:p>
        </p:txBody>
      </p:sp>
    </p:spTree>
    <p:extLst>
      <p:ext uri="{BB962C8B-B14F-4D97-AF65-F5344CB8AC3E}">
        <p14:creationId xmlns:p14="http://schemas.microsoft.com/office/powerpoint/2010/main" val="724947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64355-5BA7-0FEA-0912-CF2D426A4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BCF1B6BB-0F03-AE02-5245-808B2502359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E8B4E82C-A58F-61D7-0921-E7CFD8B5E904}"/>
              </a:ext>
            </a:extLst>
          </p:cNvPr>
          <p:cNvSpPr txBox="1"/>
          <p:nvPr/>
        </p:nvSpPr>
        <p:spPr>
          <a:xfrm>
            <a:off x="511630" y="1012371"/>
            <a:ext cx="1096191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於是以色列的長老都來到希伯崙見大衛王、大衛在希伯崙耶和華面前與他們立約、他們就膏大衛作以色列的王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大衛和跟隨他的人到了耶路撒冷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大衛住在保障裡、給保障起名叫大衛城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大衛日見強盛、因為耶和華萬軍之　神與他同在。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推羅王希蘭將香柏木運到大衛那裡．又差遣使者、和木匠石匠、給大衛建造宮殿。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大衛就知道耶和華堅立他作以色列王、又為自己的民以色列使他的國興旺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非利士人聽見人膏大衛作以色列王、非利士眾人就上來尋索大衛．大衛聽見、就下到保障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大衛來到巴力毗拉心、在那裡擊殺非利士人、說、耶和華在我面前沖破敵人、如同水沖去一般．因此稱那地方為巴力毗拉心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5:24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你聽見桑樹梢上有腳步的聲音、就要急速前去、因為那時耶和華已經在你前頭去攻打非利士人的軍隊。</a:t>
            </a:r>
          </a:p>
        </p:txBody>
      </p:sp>
    </p:spTree>
    <p:extLst>
      <p:ext uri="{BB962C8B-B14F-4D97-AF65-F5344CB8AC3E}">
        <p14:creationId xmlns:p14="http://schemas.microsoft.com/office/powerpoint/2010/main" val="19965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5E5E4-8D7E-E721-7CF0-AB285E137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63345432-6BAB-5585-C53A-4C8138C97AA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6775B4A-9851-CBA7-91A5-2469F6FF412B}"/>
              </a:ext>
            </a:extLst>
          </p:cNvPr>
          <p:cNvSpPr txBox="1"/>
          <p:nvPr/>
        </p:nvSpPr>
        <p:spPr>
          <a:xfrm>
            <a:off x="511630" y="1012371"/>
            <a:ext cx="10961914" cy="5547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大衛率隊要把約櫃運來（撒下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6:1-2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大衛又聚集以色列中所有挑選的人三萬。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大衛起身率領跟隨他的眾人前往、要從巴拉猶大將　神的約櫃運來．這約櫃、就是坐在二基路伯上萬軍之耶和華留名的約櫃。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代上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大衛與千夫長、百夫長、就是一切首領商議。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大衛對以色列全會眾說、你們若以為美、見這事是出於耶和華我們的　神、我們就差遣人走遍以色列地、見我們未來的弟兄、又見住在有郊野之城的祭司利未人、使他們都到這裡來聚集．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我們要把　神的約櫃運到我們這裡來．因為在掃羅年間、我們沒有在約櫃前求問　神。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全會眾都說、可以如此行．這事在眾民眼中、都看為好。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於是大衛將以色列人、從埃及的西曷河、直到哈馬口、都招聚了來、要從基列耶琳將　神的約櫃運來。</a:t>
            </a:r>
          </a:p>
        </p:txBody>
      </p:sp>
    </p:spTree>
    <p:extLst>
      <p:ext uri="{BB962C8B-B14F-4D97-AF65-F5344CB8AC3E}">
        <p14:creationId xmlns:p14="http://schemas.microsoft.com/office/powerpoint/2010/main" val="101480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FA4CE-7EA1-7B95-4EBA-DFB3FBC97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29523901-6CFD-0C06-3EE4-D47B417586C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ADEC0AA-8F96-FADD-BABA-3966653F94F6}"/>
              </a:ext>
            </a:extLst>
          </p:cNvPr>
          <p:cNvSpPr txBox="1"/>
          <p:nvPr/>
        </p:nvSpPr>
        <p:spPr>
          <a:xfrm>
            <a:off x="511630" y="1012371"/>
            <a:ext cx="1108165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基列耶琳人就下來、將耶和華的約櫃接上去、放在山上亞比拿達的家中．分派他兒子以利亞撒、看守耶和華的約櫃。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約櫃在基列耶琳許久．過了二十年、以色列全家都傾向耶和華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撒母耳將一塊石頭、立在米斯巴和善的中間、給石頭起名叫以便以謝、說、到如今耶和華都幫助我們。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從此非利士人就被制伏、不敢再入以色列人的境內。撒母耳作士師的時候、耶和華的手攻擊非利士人。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那時撒母耳已經死了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非利士人聚集、來到書念安營．掃羅聚集以色列眾人、在基利波安營。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掃羅看見非利士的軍旅、就懼怕、心中發顫。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掃羅求問耶和華、耶和華卻不藉夢、或烏陵、或先知、回答他。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掃羅吩咐臣僕說、當為我找一個交鬼的婦人、我好去問他．臣僕說、在隱多珥有一個交鬼的婦人。</a:t>
            </a:r>
          </a:p>
        </p:txBody>
      </p:sp>
    </p:spTree>
    <p:extLst>
      <p:ext uri="{BB962C8B-B14F-4D97-AF65-F5344CB8AC3E}">
        <p14:creationId xmlns:p14="http://schemas.microsoft.com/office/powerpoint/2010/main" val="1131392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044B3-156F-5E76-5298-D737A5AE3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B1612F6F-DDAE-DF0D-5C40-66E0805DFB4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A06DB71-9306-FD30-25CC-A064007A3344}"/>
              </a:ext>
            </a:extLst>
          </p:cNvPr>
          <p:cNvSpPr txBox="1"/>
          <p:nvPr/>
        </p:nvSpPr>
        <p:spPr>
          <a:xfrm>
            <a:off x="511629" y="1012370"/>
            <a:ext cx="11255827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他們用錯誤的方法運約櫃（撒下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6:3-8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他們將　神的約櫃、從岡上亞比拿達的家裡抬出來、放在新車上、亞比拿達的兩個兒子烏撒和亞希約趕這新車。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他們將　神的約櫃、從岡上亞比拿達家裡抬出來的時候、亞希約在櫃前行走。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大衛和以色列的全家、在耶和華面前用松木製造的各樣樂器、和琴、瑟、鼓、鈸、鑼、作樂跳舞。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到了拿艮的禾場、因為牛失前蹄、烏撒就伸手扶住　神的約櫃。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　神耶和華向烏撒發怒、因這錯誤擊殺他、他就死在　神的約櫃旁。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大衛因耶和華擊殺烏撒、心裡愁煩、就稱那地方為毗列斯烏撒、直到今日。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6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447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A3590-35A2-A00A-BEC6-133B067C8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864F096C-402F-FC20-469E-01DCF1F77DF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E2E27F4C-394E-9C0E-CE2B-407A2E55D54B}"/>
              </a:ext>
            </a:extLst>
          </p:cNvPr>
          <p:cNvSpPr txBox="1"/>
          <p:nvPr/>
        </p:nvSpPr>
        <p:spPr>
          <a:xfrm>
            <a:off x="511630" y="1012371"/>
            <a:ext cx="10961914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民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將要起營的時候、亞倫和他兒子把聖所、和聖所的一切器具遮蓋完了、哥轄的子孫、就要來抬、只是不可摸聖物、免得他們死亡．會幕裡這些物件是哥轄子孫所當抬的。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出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要把杠穿在櫃旁的環內、以便抬櫃。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這杠要常在櫃的環內、不可抽出來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25:40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要謹慎作這些物件、都要照著在山上指示你的樣式。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4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申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5:32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所以你們要照耶和華你們　神所吩咐的謹守遵行．不可偏離左右。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林前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因為那已經立好的根基、就是耶穌基督、此外沒有人能立別的根基。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3265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12723-6571-97A9-57C2-ED8DABBC4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571283AA-403A-702D-F53B-018F137B819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3AD8E94C-7110-53B3-F0DA-1DF2D70EA26E}"/>
              </a:ext>
            </a:extLst>
          </p:cNvPr>
          <p:cNvSpPr txBox="1"/>
          <p:nvPr/>
        </p:nvSpPr>
        <p:spPr>
          <a:xfrm>
            <a:off x="511629" y="1012370"/>
            <a:ext cx="11092541" cy="4931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約櫃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在俄別以東家中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6:9-11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那日大衛懼怕耶和華、說、耶和華的約櫃怎可運到我這裡來。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於是大衛不肯將耶和華的約櫃運進大衛的城、卻運到迦特人、俄別以東的家中。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耶和華的約櫃在迦特人俄別以東家中三個月．耶和華賜福給俄別以東和他的全家。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耶和華因伯示麥人擅觀他的約櫃、就擊殺了他們七十人．那時有五萬人在那裡．百姓因耶和華大大擊殺他們、就哀哭了。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7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　神耶和華向烏撒發怒、因這錯誤擊殺他、他就死在　神的約櫃旁。</a:t>
            </a:r>
          </a:p>
        </p:txBody>
      </p:sp>
    </p:spTree>
    <p:extLst>
      <p:ext uri="{BB962C8B-B14F-4D97-AF65-F5344CB8AC3E}">
        <p14:creationId xmlns:p14="http://schemas.microsoft.com/office/powerpoint/2010/main" val="342474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8DBFA-691B-9861-38B2-D6C2BA675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06E2306-7458-7E80-5D92-B8399DD6411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916B05E-BFF0-8E5B-4F6F-F31DB51CD9D5}"/>
              </a:ext>
            </a:extLst>
          </p:cNvPr>
          <p:cNvSpPr txBox="1"/>
          <p:nvPr/>
        </p:nvSpPr>
        <p:spPr>
          <a:xfrm>
            <a:off x="500743" y="1371600"/>
            <a:ext cx="11125199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愁煩轉爲歡呼（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6:12-15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有人告訴大衛王說、耶和華因為約櫃、賜福給俄別以東的家、和一切屬他的．大衛就去、歡歡喜喜的將　神的約櫃、從俄別以東家中抬到大衛的城裡。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抬耶和華約櫃的人走了六步、大衛就獻牛、與肥羊為祭。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大衛穿著細麻布的以弗得、在耶和華面前極力跳舞。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這樣、大衛和以色列的全家、歡呼吹角、將耶和華的約櫃抬上來。</a:t>
            </a:r>
          </a:p>
        </p:txBody>
      </p:sp>
    </p:spTree>
    <p:extLst>
      <p:ext uri="{BB962C8B-B14F-4D97-AF65-F5344CB8AC3E}">
        <p14:creationId xmlns:p14="http://schemas.microsoft.com/office/powerpoint/2010/main" val="3634366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CC96D-B502-CA9A-F9BF-33A54C0AD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8D7A4BF0-CFEB-9C63-CF7D-D10B98F383F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B8F7145-A132-BEC9-F291-73EF60986453}"/>
              </a:ext>
            </a:extLst>
          </p:cNvPr>
          <p:cNvSpPr txBox="1"/>
          <p:nvPr/>
        </p:nvSpPr>
        <p:spPr>
          <a:xfrm>
            <a:off x="511630" y="1012371"/>
            <a:ext cx="1096191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代上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15:1-2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，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11-15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大衛在大衛城為自己建造宮殿．又為　神的約櫃預備地方、支搭帳幕。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那時大衛說、除了利未人之外、無人可抬　神的約櫃．因為耶和華揀選他們抬　神的約櫃、且永遠事奉他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大衛將祭司撒督和亞比亞他、並利未人烏列、亞帥雅、約珥、示瑪雅、以列、亞米拿達召來、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對他們說、你們是利未人的族長．你們和你們的弟兄、應當自潔、好將耶和華以色列　神的約櫃抬到我所預備的地方。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因你們先前沒有抬這約櫃、按定例求問耶和華我們的　神、所以他刑罰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〔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原文作闖殺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我們．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於是祭司利未人自潔、好將耶和華以色列　神的約櫃抬上來。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利未子孫就用杠、肩抬　神的約櫃、是照耶和華藉摩西所吩咐的。</a:t>
            </a:r>
          </a:p>
        </p:txBody>
      </p:sp>
    </p:spTree>
    <p:extLst>
      <p:ext uri="{BB962C8B-B14F-4D97-AF65-F5344CB8AC3E}">
        <p14:creationId xmlns:p14="http://schemas.microsoft.com/office/powerpoint/2010/main" val="385320455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2613</Words>
  <Application>Microsoft Office PowerPoint</Application>
  <PresentationFormat>宽屏</PresentationFormat>
  <Paragraphs>65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KaiTi</vt:lpstr>
      <vt:lpstr>Aptos</vt:lpstr>
      <vt:lpstr>Aptos Display</vt:lpstr>
      <vt:lpstr>Arial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1</cp:revision>
  <dcterms:created xsi:type="dcterms:W3CDTF">2026-02-02T17:45:18Z</dcterms:created>
  <dcterms:modified xsi:type="dcterms:W3CDTF">2026-02-04T18:59:01Z</dcterms:modified>
</cp:coreProperties>
</file>