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64" r:id="rId2"/>
    <p:sldId id="270" r:id="rId3"/>
    <p:sldId id="271" r:id="rId4"/>
    <p:sldId id="276" r:id="rId5"/>
    <p:sldId id="275" r:id="rId6"/>
    <p:sldId id="274" r:id="rId7"/>
    <p:sldId id="278" r:id="rId8"/>
    <p:sldId id="277" r:id="rId9"/>
    <p:sldId id="272" r:id="rId10"/>
    <p:sldId id="273" r:id="rId11"/>
    <p:sldId id="279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D0D767-3258-4844-8FDB-CA99BFC427CC}" v="51" dt="2026-01-19T20:06:23.0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8EFB3D24-EF47-42BB-AE3B-F3F76E633C0A}"/>
    <pc:docChg chg="addSld delSld modSld delMainMaster">
      <pc:chgData name="Jianping Guo" userId="214695277e21a7f1" providerId="LiveId" clId="{8EFB3D24-EF47-42BB-AE3B-F3F76E633C0A}" dt="2026-01-19T20:08:07.105" v="858" actId="404"/>
      <pc:docMkLst>
        <pc:docMk/>
      </pc:docMkLst>
      <pc:sldChg chg="del">
        <pc:chgData name="Jianping Guo" userId="214695277e21a7f1" providerId="LiveId" clId="{8EFB3D24-EF47-42BB-AE3B-F3F76E633C0A}" dt="2026-01-19T16:26:25.978" v="1" actId="2696"/>
        <pc:sldMkLst>
          <pc:docMk/>
          <pc:sldMk cId="2670728995" sldId="256"/>
        </pc:sldMkLst>
      </pc:sldChg>
      <pc:sldChg chg="modSp add mod">
        <pc:chgData name="Jianping Guo" userId="214695277e21a7f1" providerId="LiveId" clId="{8EFB3D24-EF47-42BB-AE3B-F3F76E633C0A}" dt="2026-01-19T16:47:39.698" v="116" actId="20577"/>
        <pc:sldMkLst>
          <pc:docMk/>
          <pc:sldMk cId="2102577513" sldId="264"/>
        </pc:sldMkLst>
        <pc:spChg chg="mod">
          <ac:chgData name="Jianping Guo" userId="214695277e21a7f1" providerId="LiveId" clId="{8EFB3D24-EF47-42BB-AE3B-F3F76E633C0A}" dt="2026-01-19T16:47:39.698" v="116" actId="20577"/>
          <ac:spMkLst>
            <pc:docMk/>
            <pc:sldMk cId="2102577513" sldId="264"/>
            <ac:spMk id="6" creationId="{71DF9CAF-8897-1ADB-AB2C-D808CE8ACF96}"/>
          </ac:spMkLst>
        </pc:spChg>
      </pc:sldChg>
      <pc:sldChg chg="modSp add mod modAnim">
        <pc:chgData name="Jianping Guo" userId="214695277e21a7f1" providerId="LiveId" clId="{8EFB3D24-EF47-42BB-AE3B-F3F76E633C0A}" dt="2026-01-19T16:38:40.247" v="99" actId="14100"/>
        <pc:sldMkLst>
          <pc:docMk/>
          <pc:sldMk cId="1014806221" sldId="270"/>
        </pc:sldMkLst>
        <pc:spChg chg="mod">
          <ac:chgData name="Jianping Guo" userId="214695277e21a7f1" providerId="LiveId" clId="{8EFB3D24-EF47-42BB-AE3B-F3F76E633C0A}" dt="2026-01-19T16:38:40.247" v="99" actId="14100"/>
          <ac:spMkLst>
            <pc:docMk/>
            <pc:sldMk cId="1014806221" sldId="270"/>
            <ac:spMk id="6" creationId="{A6775B4A-9851-CBA7-91A5-2469F6FF412B}"/>
          </ac:spMkLst>
        </pc:spChg>
      </pc:sldChg>
      <pc:sldChg chg="addSp modSp add mod">
        <pc:chgData name="Jianping Guo" userId="214695277e21a7f1" providerId="LiveId" clId="{8EFB3D24-EF47-42BB-AE3B-F3F76E633C0A}" dt="2026-01-19T17:28:35.476" v="328" actId="207"/>
        <pc:sldMkLst>
          <pc:docMk/>
          <pc:sldMk cId="2791715601" sldId="271"/>
        </pc:sldMkLst>
        <pc:spChg chg="add">
          <ac:chgData name="Jianping Guo" userId="214695277e21a7f1" providerId="LiveId" clId="{8EFB3D24-EF47-42BB-AE3B-F3F76E633C0A}" dt="2026-01-19T16:44:36.466" v="102"/>
          <ac:spMkLst>
            <pc:docMk/>
            <pc:sldMk cId="2791715601" sldId="271"/>
            <ac:spMk id="2" creationId="{159566A4-9F72-F058-D2F1-F17E5C5F8ECE}"/>
          </ac:spMkLst>
        </pc:spChg>
        <pc:spChg chg="mod">
          <ac:chgData name="Jianping Guo" userId="214695277e21a7f1" providerId="LiveId" clId="{8EFB3D24-EF47-42BB-AE3B-F3F76E633C0A}" dt="2026-01-19T17:28:35.476" v="328" actId="207"/>
          <ac:spMkLst>
            <pc:docMk/>
            <pc:sldMk cId="2791715601" sldId="271"/>
            <ac:spMk id="6" creationId="{F8545A97-F57D-79F9-B422-BDBF609B1319}"/>
          </ac:spMkLst>
        </pc:spChg>
      </pc:sldChg>
      <pc:sldChg chg="modSp add mod">
        <pc:chgData name="Jianping Guo" userId="214695277e21a7f1" providerId="LiveId" clId="{8EFB3D24-EF47-42BB-AE3B-F3F76E633C0A}" dt="2026-01-19T18:26:12.457" v="719" actId="207"/>
        <pc:sldMkLst>
          <pc:docMk/>
          <pc:sldMk cId="1579779743" sldId="272"/>
        </pc:sldMkLst>
        <pc:spChg chg="mod">
          <ac:chgData name="Jianping Guo" userId="214695277e21a7f1" providerId="LiveId" clId="{8EFB3D24-EF47-42BB-AE3B-F3F76E633C0A}" dt="2026-01-19T18:26:12.457" v="719" actId="207"/>
          <ac:spMkLst>
            <pc:docMk/>
            <pc:sldMk cId="1579779743" sldId="272"/>
            <ac:spMk id="6" creationId="{44ACFA85-AB95-E490-75EF-F30ECC18E1C6}"/>
          </ac:spMkLst>
        </pc:spChg>
      </pc:sldChg>
      <pc:sldChg chg="modSp add mod">
        <pc:chgData name="Jianping Guo" userId="214695277e21a7f1" providerId="LiveId" clId="{8EFB3D24-EF47-42BB-AE3B-F3F76E633C0A}" dt="2026-01-19T19:45:13.084" v="771" actId="20577"/>
        <pc:sldMkLst>
          <pc:docMk/>
          <pc:sldMk cId="3027751867" sldId="273"/>
        </pc:sldMkLst>
        <pc:spChg chg="mod">
          <ac:chgData name="Jianping Guo" userId="214695277e21a7f1" providerId="LiveId" clId="{8EFB3D24-EF47-42BB-AE3B-F3F76E633C0A}" dt="2026-01-19T19:45:13.084" v="771" actId="20577"/>
          <ac:spMkLst>
            <pc:docMk/>
            <pc:sldMk cId="3027751867" sldId="273"/>
            <ac:spMk id="6" creationId="{C8612780-E185-18E7-B17F-10659D447D54}"/>
          </ac:spMkLst>
        </pc:spChg>
      </pc:sldChg>
      <pc:sldChg chg="modSp add mod">
        <pc:chgData name="Jianping Guo" userId="214695277e21a7f1" providerId="LiveId" clId="{8EFB3D24-EF47-42BB-AE3B-F3F76E633C0A}" dt="2026-01-19T18:02:04.946" v="554" actId="207"/>
        <pc:sldMkLst>
          <pc:docMk/>
          <pc:sldMk cId="297973799" sldId="274"/>
        </pc:sldMkLst>
        <pc:spChg chg="mod">
          <ac:chgData name="Jianping Guo" userId="214695277e21a7f1" providerId="LiveId" clId="{8EFB3D24-EF47-42BB-AE3B-F3F76E633C0A}" dt="2026-01-19T18:02:04.946" v="554" actId="207"/>
          <ac:spMkLst>
            <pc:docMk/>
            <pc:sldMk cId="297973799" sldId="274"/>
            <ac:spMk id="6" creationId="{E94DA40F-E863-4113-E8A5-D73048209987}"/>
          </ac:spMkLst>
        </pc:spChg>
      </pc:sldChg>
      <pc:sldChg chg="modSp add mod">
        <pc:chgData name="Jianping Guo" userId="214695277e21a7f1" providerId="LiveId" clId="{8EFB3D24-EF47-42BB-AE3B-F3F76E633C0A}" dt="2026-01-19T18:05:23.769" v="564" actId="20577"/>
        <pc:sldMkLst>
          <pc:docMk/>
          <pc:sldMk cId="2386566331" sldId="275"/>
        </pc:sldMkLst>
        <pc:spChg chg="mod">
          <ac:chgData name="Jianping Guo" userId="214695277e21a7f1" providerId="LiveId" clId="{8EFB3D24-EF47-42BB-AE3B-F3F76E633C0A}" dt="2026-01-19T18:05:23.769" v="564" actId="20577"/>
          <ac:spMkLst>
            <pc:docMk/>
            <pc:sldMk cId="2386566331" sldId="275"/>
            <ac:spMk id="6" creationId="{DC2124E5-4CCA-56E2-1439-A7E1E46101DE}"/>
          </ac:spMkLst>
        </pc:spChg>
      </pc:sldChg>
      <pc:sldChg chg="modSp add mod">
        <pc:chgData name="Jianping Guo" userId="214695277e21a7f1" providerId="LiveId" clId="{8EFB3D24-EF47-42BB-AE3B-F3F76E633C0A}" dt="2026-01-19T17:28:53.174" v="330" actId="207"/>
        <pc:sldMkLst>
          <pc:docMk/>
          <pc:sldMk cId="2421216937" sldId="276"/>
        </pc:sldMkLst>
        <pc:spChg chg="mod">
          <ac:chgData name="Jianping Guo" userId="214695277e21a7f1" providerId="LiveId" clId="{8EFB3D24-EF47-42BB-AE3B-F3F76E633C0A}" dt="2026-01-19T17:28:53.174" v="330" actId="207"/>
          <ac:spMkLst>
            <pc:docMk/>
            <pc:sldMk cId="2421216937" sldId="276"/>
            <ac:spMk id="6" creationId="{C800F1C3-1206-4480-3E9E-B4CC4197BF9F}"/>
          </ac:spMkLst>
        </pc:spChg>
      </pc:sldChg>
      <pc:sldChg chg="modSp add mod">
        <pc:chgData name="Jianping Guo" userId="214695277e21a7f1" providerId="LiveId" clId="{8EFB3D24-EF47-42BB-AE3B-F3F76E633C0A}" dt="2026-01-19T18:20:47.201" v="668" actId="20577"/>
        <pc:sldMkLst>
          <pc:docMk/>
          <pc:sldMk cId="2889889877" sldId="277"/>
        </pc:sldMkLst>
        <pc:spChg chg="mod">
          <ac:chgData name="Jianping Guo" userId="214695277e21a7f1" providerId="LiveId" clId="{8EFB3D24-EF47-42BB-AE3B-F3F76E633C0A}" dt="2026-01-19T18:20:47.201" v="668" actId="20577"/>
          <ac:spMkLst>
            <pc:docMk/>
            <pc:sldMk cId="2889889877" sldId="277"/>
            <ac:spMk id="6" creationId="{D71CF8ED-FE25-782C-CCD4-5CB795BD9E19}"/>
          </ac:spMkLst>
        </pc:spChg>
      </pc:sldChg>
      <pc:sldChg chg="modSp add mod">
        <pc:chgData name="Jianping Guo" userId="214695277e21a7f1" providerId="LiveId" clId="{8EFB3D24-EF47-42BB-AE3B-F3F76E633C0A}" dt="2026-01-19T18:13:31.731" v="628" actId="14100"/>
        <pc:sldMkLst>
          <pc:docMk/>
          <pc:sldMk cId="2850128274" sldId="278"/>
        </pc:sldMkLst>
        <pc:spChg chg="mod">
          <ac:chgData name="Jianping Guo" userId="214695277e21a7f1" providerId="LiveId" clId="{8EFB3D24-EF47-42BB-AE3B-F3F76E633C0A}" dt="2026-01-19T18:13:31.731" v="628" actId="14100"/>
          <ac:spMkLst>
            <pc:docMk/>
            <pc:sldMk cId="2850128274" sldId="278"/>
            <ac:spMk id="6" creationId="{4EF77DE2-4001-D539-CB0E-7E476C77D616}"/>
          </ac:spMkLst>
        </pc:spChg>
      </pc:sldChg>
      <pc:sldChg chg="modSp add mod">
        <pc:chgData name="Jianping Guo" userId="214695277e21a7f1" providerId="LiveId" clId="{8EFB3D24-EF47-42BB-AE3B-F3F76E633C0A}" dt="2026-01-19T19:54:05.904" v="796" actId="404"/>
        <pc:sldMkLst>
          <pc:docMk/>
          <pc:sldMk cId="2218772165" sldId="279"/>
        </pc:sldMkLst>
        <pc:spChg chg="mod">
          <ac:chgData name="Jianping Guo" userId="214695277e21a7f1" providerId="LiveId" clId="{8EFB3D24-EF47-42BB-AE3B-F3F76E633C0A}" dt="2026-01-19T19:54:05.904" v="796" actId="404"/>
          <ac:spMkLst>
            <pc:docMk/>
            <pc:sldMk cId="2218772165" sldId="279"/>
            <ac:spMk id="6" creationId="{366E47D0-58F0-33E6-A656-5C43F9887847}"/>
          </ac:spMkLst>
        </pc:spChg>
      </pc:sldChg>
      <pc:sldChg chg="modSp add mod">
        <pc:chgData name="Jianping Guo" userId="214695277e21a7f1" providerId="LiveId" clId="{8EFB3D24-EF47-42BB-AE3B-F3F76E633C0A}" dt="2026-01-19T20:08:07.105" v="858" actId="404"/>
        <pc:sldMkLst>
          <pc:docMk/>
          <pc:sldMk cId="243449545" sldId="280"/>
        </pc:sldMkLst>
        <pc:spChg chg="mod">
          <ac:chgData name="Jianping Guo" userId="214695277e21a7f1" providerId="LiveId" clId="{8EFB3D24-EF47-42BB-AE3B-F3F76E633C0A}" dt="2026-01-19T20:08:07.105" v="858" actId="404"/>
          <ac:spMkLst>
            <pc:docMk/>
            <pc:sldMk cId="243449545" sldId="280"/>
            <ac:spMk id="6" creationId="{9AE53B36-11CF-6784-2617-2940C84B6B95}"/>
          </ac:spMkLst>
        </pc:spChg>
      </pc:sldChg>
      <pc:sldMasterChg chg="del delSldLayout">
        <pc:chgData name="Jianping Guo" userId="214695277e21a7f1" providerId="LiveId" clId="{8EFB3D24-EF47-42BB-AE3B-F3F76E633C0A}" dt="2026-01-19T16:26:25.978" v="1" actId="2696"/>
        <pc:sldMasterMkLst>
          <pc:docMk/>
          <pc:sldMasterMk cId="2970616660" sldId="2147483648"/>
        </pc:sldMasterMkLst>
        <pc:sldLayoutChg chg="del">
          <pc:chgData name="Jianping Guo" userId="214695277e21a7f1" providerId="LiveId" clId="{8EFB3D24-EF47-42BB-AE3B-F3F76E633C0A}" dt="2026-01-19T16:26:25.978" v="1" actId="2696"/>
          <pc:sldLayoutMkLst>
            <pc:docMk/>
            <pc:sldMasterMk cId="2970616660" sldId="2147483648"/>
            <pc:sldLayoutMk cId="845729164" sldId="2147483649"/>
          </pc:sldLayoutMkLst>
        </pc:sldLayoutChg>
        <pc:sldLayoutChg chg="del">
          <pc:chgData name="Jianping Guo" userId="214695277e21a7f1" providerId="LiveId" clId="{8EFB3D24-EF47-42BB-AE3B-F3F76E633C0A}" dt="2026-01-19T16:26:25.978" v="1" actId="2696"/>
          <pc:sldLayoutMkLst>
            <pc:docMk/>
            <pc:sldMasterMk cId="2970616660" sldId="2147483648"/>
            <pc:sldLayoutMk cId="2193332342" sldId="2147483650"/>
          </pc:sldLayoutMkLst>
        </pc:sldLayoutChg>
        <pc:sldLayoutChg chg="del">
          <pc:chgData name="Jianping Guo" userId="214695277e21a7f1" providerId="LiveId" clId="{8EFB3D24-EF47-42BB-AE3B-F3F76E633C0A}" dt="2026-01-19T16:26:25.978" v="1" actId="2696"/>
          <pc:sldLayoutMkLst>
            <pc:docMk/>
            <pc:sldMasterMk cId="2970616660" sldId="2147483648"/>
            <pc:sldLayoutMk cId="1456412846" sldId="2147483651"/>
          </pc:sldLayoutMkLst>
        </pc:sldLayoutChg>
        <pc:sldLayoutChg chg="del">
          <pc:chgData name="Jianping Guo" userId="214695277e21a7f1" providerId="LiveId" clId="{8EFB3D24-EF47-42BB-AE3B-F3F76E633C0A}" dt="2026-01-19T16:26:25.978" v="1" actId="2696"/>
          <pc:sldLayoutMkLst>
            <pc:docMk/>
            <pc:sldMasterMk cId="2970616660" sldId="2147483648"/>
            <pc:sldLayoutMk cId="778354040" sldId="2147483652"/>
          </pc:sldLayoutMkLst>
        </pc:sldLayoutChg>
        <pc:sldLayoutChg chg="del">
          <pc:chgData name="Jianping Guo" userId="214695277e21a7f1" providerId="LiveId" clId="{8EFB3D24-EF47-42BB-AE3B-F3F76E633C0A}" dt="2026-01-19T16:26:25.978" v="1" actId="2696"/>
          <pc:sldLayoutMkLst>
            <pc:docMk/>
            <pc:sldMasterMk cId="2970616660" sldId="2147483648"/>
            <pc:sldLayoutMk cId="2273833647" sldId="2147483653"/>
          </pc:sldLayoutMkLst>
        </pc:sldLayoutChg>
        <pc:sldLayoutChg chg="del">
          <pc:chgData name="Jianping Guo" userId="214695277e21a7f1" providerId="LiveId" clId="{8EFB3D24-EF47-42BB-AE3B-F3F76E633C0A}" dt="2026-01-19T16:26:25.978" v="1" actId="2696"/>
          <pc:sldLayoutMkLst>
            <pc:docMk/>
            <pc:sldMasterMk cId="2970616660" sldId="2147483648"/>
            <pc:sldLayoutMk cId="890754878" sldId="2147483654"/>
          </pc:sldLayoutMkLst>
        </pc:sldLayoutChg>
        <pc:sldLayoutChg chg="del">
          <pc:chgData name="Jianping Guo" userId="214695277e21a7f1" providerId="LiveId" clId="{8EFB3D24-EF47-42BB-AE3B-F3F76E633C0A}" dt="2026-01-19T16:26:25.978" v="1" actId="2696"/>
          <pc:sldLayoutMkLst>
            <pc:docMk/>
            <pc:sldMasterMk cId="2970616660" sldId="2147483648"/>
            <pc:sldLayoutMk cId="1723355270" sldId="2147483655"/>
          </pc:sldLayoutMkLst>
        </pc:sldLayoutChg>
        <pc:sldLayoutChg chg="del">
          <pc:chgData name="Jianping Guo" userId="214695277e21a7f1" providerId="LiveId" clId="{8EFB3D24-EF47-42BB-AE3B-F3F76E633C0A}" dt="2026-01-19T16:26:25.978" v="1" actId="2696"/>
          <pc:sldLayoutMkLst>
            <pc:docMk/>
            <pc:sldMasterMk cId="2970616660" sldId="2147483648"/>
            <pc:sldLayoutMk cId="247619047" sldId="2147483656"/>
          </pc:sldLayoutMkLst>
        </pc:sldLayoutChg>
        <pc:sldLayoutChg chg="del">
          <pc:chgData name="Jianping Guo" userId="214695277e21a7f1" providerId="LiveId" clId="{8EFB3D24-EF47-42BB-AE3B-F3F76E633C0A}" dt="2026-01-19T16:26:25.978" v="1" actId="2696"/>
          <pc:sldLayoutMkLst>
            <pc:docMk/>
            <pc:sldMasterMk cId="2970616660" sldId="2147483648"/>
            <pc:sldLayoutMk cId="1160543095" sldId="2147483657"/>
          </pc:sldLayoutMkLst>
        </pc:sldLayoutChg>
        <pc:sldLayoutChg chg="del">
          <pc:chgData name="Jianping Guo" userId="214695277e21a7f1" providerId="LiveId" clId="{8EFB3D24-EF47-42BB-AE3B-F3F76E633C0A}" dt="2026-01-19T16:26:25.978" v="1" actId="2696"/>
          <pc:sldLayoutMkLst>
            <pc:docMk/>
            <pc:sldMasterMk cId="2970616660" sldId="2147483648"/>
            <pc:sldLayoutMk cId="3261687452" sldId="2147483658"/>
          </pc:sldLayoutMkLst>
        </pc:sldLayoutChg>
        <pc:sldLayoutChg chg="del">
          <pc:chgData name="Jianping Guo" userId="214695277e21a7f1" providerId="LiveId" clId="{8EFB3D24-EF47-42BB-AE3B-F3F76E633C0A}" dt="2026-01-19T16:26:25.978" v="1" actId="2696"/>
          <pc:sldLayoutMkLst>
            <pc:docMk/>
            <pc:sldMasterMk cId="2970616660" sldId="2147483648"/>
            <pc:sldLayoutMk cId="408446227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4281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832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577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599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7437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480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744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43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344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0581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2026-01-19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496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1E0EDEE-D208-1912-9FBE-3AA7EA96537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1DF9CAF-8897-1ADB-AB2C-D808CE8ACF96}"/>
              </a:ext>
            </a:extLst>
          </p:cNvPr>
          <p:cNvSpPr txBox="1"/>
          <p:nvPr/>
        </p:nvSpPr>
        <p:spPr>
          <a:xfrm>
            <a:off x="772886" y="2122714"/>
            <a:ext cx="107006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</a:t>
            </a:r>
            <a:r>
              <a:rPr kumimoji="0" lang="zh-CN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</a:t>
            </a:r>
            <a:r>
              <a:rPr lang="zh-CN" altLang="en-US" sz="72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登基</a:t>
            </a:r>
            <a:r>
              <a:rPr kumimoji="0" lang="zh-CN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作以色列</a:t>
            </a:r>
            <a:r>
              <a:rPr kumimoji="0" lang="zh-TW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王</a:t>
            </a:r>
            <a:endParaRPr kumimoji="0" lang="en-CA" altLang="zh-TW" sz="72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   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lang="en-CA" altLang="zh-CN" sz="44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kumimoji="0" lang="en-CA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:1-25</a:t>
            </a:r>
            <a:endParaRPr kumimoji="0" lang="zh-TW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2577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25AD4-795E-52EC-3397-B201B7364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2C94AB10-2803-1008-756D-34786995F40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8612780-E185-18E7-B17F-10659D447D54}"/>
              </a:ext>
            </a:extLst>
          </p:cNvPr>
          <p:cNvSpPr txBox="1"/>
          <p:nvPr/>
        </p:nvSpPr>
        <p:spPr>
          <a:xfrm>
            <a:off x="511630" y="1012371"/>
            <a:ext cx="10961914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結語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5:25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大衛就遵著耶和華所吩咐的去行、攻打非利士人、從迦巴直到基色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現在你們可以照心願而行、因為耶和華曾論到大衛說、我必藉我僕人大衛的手、救我民以色列脫離非利士人、和眾仇敵的手。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endParaRPr lang="en-CA" altLang="zh-TW" sz="9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31:6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這樣、掃羅和他三個兒子、與拿他兵器的人、以及跟隨他的人、都一同死亡。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31:7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住平原那邊並約但河西的以色列人、見以色列軍兵逃跑、掃羅和他兒子都死了、也就棄城逃跑．非利士人便來住在其中。</a:t>
            </a:r>
          </a:p>
        </p:txBody>
      </p:sp>
    </p:spTree>
    <p:extLst>
      <p:ext uri="{BB962C8B-B14F-4D97-AF65-F5344CB8AC3E}">
        <p14:creationId xmlns:p14="http://schemas.microsoft.com/office/powerpoint/2010/main" val="3027751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E187C-FD77-D3B6-5A5B-0130FB696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3FC8B4D2-2244-D57D-C6B3-57BC364F4C1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366E47D0-58F0-33E6-A656-5C43F9887847}"/>
              </a:ext>
            </a:extLst>
          </p:cNvPr>
          <p:cNvSpPr txBox="1"/>
          <p:nvPr/>
        </p:nvSpPr>
        <p:spPr>
          <a:xfrm>
            <a:off x="511630" y="1012371"/>
            <a:ext cx="1096191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士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13:1-5</a:t>
            </a:r>
          </a:p>
          <a:p>
            <a:pPr lvl="0">
              <a:defRPr/>
            </a:pPr>
            <a:endParaRPr lang="en-US" altLang="zh-TW" sz="105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13:1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以色列人又行耶和華眼中看為惡的事、耶和華將他們交在非利士人手中四十年。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13:2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那時有一個瑣拉人、是屬但族的、名叫瑪挪亞．他的妻不懷孕、不生育。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13:3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耶和華的使者向那婦人顯現、對他說、向來你不懷孕、不生育、如今你必懷孕生一個兒子．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13:4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所以你當謹慎、清酒濃酒都不可喝、一切不潔之物也不可喫。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13:5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你必懷孕生一個兒子、不可用剃頭刀剃他的頭、因為這孩子一出胎就歸　神作拿細耳人．他必起首拯救以色列人脫離非利士人的手。</a:t>
            </a:r>
          </a:p>
        </p:txBody>
      </p:sp>
    </p:spTree>
    <p:extLst>
      <p:ext uri="{BB962C8B-B14F-4D97-AF65-F5344CB8AC3E}">
        <p14:creationId xmlns:p14="http://schemas.microsoft.com/office/powerpoint/2010/main" val="2218772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796D8-EB03-36B0-1938-FB929C954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C1021BEA-D1EA-6D63-CDF2-097EA80B6A6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9AE53B36-11CF-6784-2617-2940C84B6B95}"/>
              </a:ext>
            </a:extLst>
          </p:cNvPr>
          <p:cNvSpPr txBox="1"/>
          <p:nvPr/>
        </p:nvSpPr>
        <p:spPr>
          <a:xfrm>
            <a:off x="533400" y="1295399"/>
            <a:ext cx="10940144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林前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3:11-17</a:t>
            </a:r>
          </a:p>
          <a:p>
            <a:pPr lvl="0">
              <a:defRPr/>
            </a:pPr>
            <a:endParaRPr kumimoji="0" lang="en-CA" altLang="zh-CN" sz="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endParaRPr lang="en-CA" altLang="zh-TW" sz="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3:11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因為那已經立好的根基、就是耶穌基督、此外沒有人能立別的根基。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3:12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若有人用金、銀、寶石、草木、禾楷、在這根基上建造</a:t>
            </a:r>
            <a:r>
              <a:rPr kumimoji="0" lang="en-CA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3:13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各人的工程必然顯露．因為那日子要將他表明出來、有火發現．這火要試驗各人的工程怎樣。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3:14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人在那根基上所建造的工程、若存得住、他就要得賞賜。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3:15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人的工程若被燒了、他就要受虧損．自己卻要得救．雖然得救乃像從火裡經過的一樣。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3:16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豈不知你們是　神的殿、　神的靈住在你們裡頭麼。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3:17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若有人毀壞　神的殿、　神必要毀壞那人．因為　神的殿是聖的、這殿就是你們。</a:t>
            </a:r>
          </a:p>
        </p:txBody>
      </p:sp>
    </p:spTree>
    <p:extLst>
      <p:ext uri="{BB962C8B-B14F-4D97-AF65-F5344CB8AC3E}">
        <p14:creationId xmlns:p14="http://schemas.microsoft.com/office/powerpoint/2010/main" val="243449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5E5E4-8D7E-E721-7CF0-AB285E137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63345432-6BAB-5585-C53A-4C8138C97AA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6775B4A-9851-CBA7-91A5-2469F6FF412B}"/>
              </a:ext>
            </a:extLst>
          </p:cNvPr>
          <p:cNvSpPr txBox="1"/>
          <p:nvPr/>
        </p:nvSpPr>
        <p:spPr>
          <a:xfrm>
            <a:off x="511630" y="1012371"/>
            <a:ext cx="109619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2:1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此後、大衛問耶和華說、我上猶大的一個城去可以麼．耶和華說、可以、大衛說、我上哪一個城去呢．耶和華說、上希伯崙去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2:11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大衛在希伯崙作猶大家的王、共七年零六個月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3:26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約押從大衛那裡出來、就打發人去追趕押尼珥、在西拉井追上他、將他帶回來．大衛卻不知道。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3:27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押尼珥回到希伯崙、約押領他到城門的甕洞、假作要與他說機密話、就在那裡刺透他的肚腹、他便死了．這是報殺他兄弟亞撒黑的仇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4:7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他們進房子的時候、伊施波設正在臥房裡躺在床上、他們將他殺死、割了他的首級、拿著首級在亞拉巴走了一夜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4:9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大衛對比錄人臨門的兒子利甲和他兄弟巴拿說、我指著救我性命脫離一切苦難、永生的耶和華起誓、</a:t>
            </a:r>
          </a:p>
          <a:p>
            <a:pPr lvl="0">
              <a:defRPr/>
            </a:pP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4:10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從前有人報告我說、掃羅死了、他自以為報好消息．我就拿住他、將他殺在洗革拉、這就作了他報消息的賞賜．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4806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323D4-24B6-6201-DDE0-5750065D4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0E331B5-BAA0-3E42-35EF-46039511263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8545A97-F57D-79F9-B422-BDBF609B1319}"/>
              </a:ext>
            </a:extLst>
          </p:cNvPr>
          <p:cNvSpPr txBox="1"/>
          <p:nvPr/>
        </p:nvSpPr>
        <p:spPr>
          <a:xfrm>
            <a:off x="555170" y="1763486"/>
            <a:ext cx="10918373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以色列的長老在希伯崙膏大衛為王（撒下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5:1-5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endParaRPr lang="en-CA" altLang="zh-TW" sz="105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以色列眾支派來到希伯崙見大衛、說、我們原是你的骨肉。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從前掃羅作我們王的時候、率領以色列人出入的是你．耶和華也曾應許你說、你必牧養我的民以色列、作以色列的君。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於是以色列的長老都來到希伯崙見大衛王、大衛在希伯崙耶和華面前與他們立約、他們就膏大衛作以色列的王。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大衛登基的時候年三十歲、在位四十年。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在希伯崙作猶大王七年零六個月．在耶路撒冷作以色列和猶大王三十三年。</a:t>
            </a:r>
          </a:p>
        </p:txBody>
      </p:sp>
    </p:spTree>
    <p:extLst>
      <p:ext uri="{BB962C8B-B14F-4D97-AF65-F5344CB8AC3E}">
        <p14:creationId xmlns:p14="http://schemas.microsoft.com/office/powerpoint/2010/main" val="2791715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E8F30-7E4F-4B37-0FAC-D3EC58313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DE8DCCE-DF3C-FC53-F7A7-7AED29660FF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800F1C3-1206-4480-3E9E-B4CC4197BF9F}"/>
              </a:ext>
            </a:extLst>
          </p:cNvPr>
          <p:cNvSpPr txBox="1"/>
          <p:nvPr/>
        </p:nvSpPr>
        <p:spPr>
          <a:xfrm>
            <a:off x="511630" y="1012371"/>
            <a:ext cx="1096191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於是以色列的長老都來到希伯崙見大衛王、大衛在希伯崙耶和華面前與他們立約、他們就膏大衛作以色列的王。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endParaRPr kumimoji="0" lang="en-CA" altLang="zh-CN" sz="7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代上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預備打仗的兵來到希伯崙見大衛、要照著耶和華的話、將掃羅的國位歸與大衛、他們的數目如下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12:38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以上都是能守行伍的戰士、他們都誠心來到希伯崙、要立大衛作以色列的王．以色列其餘的人也都一心要立大衛作王。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endParaRPr lang="en-CA" altLang="zh-TW" sz="7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創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41:46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約瑟見埃及王法老的時候、年三十歲．他從法老面前出去遍行埃及全地。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endParaRPr lang="en-CA" altLang="zh-TW" sz="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路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3:23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耶穌開頭傳道、年紀約有三十歲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</a:p>
          <a:p>
            <a:pPr lvl="0">
              <a:defRPr/>
            </a:pPr>
            <a:endParaRPr lang="en-US" altLang="zh-TW" sz="9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大衛登基的時候年三十歲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</a:p>
          <a:p>
            <a:pPr lvl="0">
              <a:defRPr/>
            </a:pPr>
            <a:endParaRPr lang="en-US" altLang="zh-TW" sz="500" dirty="0"/>
          </a:p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民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4:3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從三十歲直到五十歲、凡前來任職在會幕裡辦事的、全都計算。</a:t>
            </a:r>
          </a:p>
        </p:txBody>
      </p:sp>
    </p:spTree>
    <p:extLst>
      <p:ext uri="{BB962C8B-B14F-4D97-AF65-F5344CB8AC3E}">
        <p14:creationId xmlns:p14="http://schemas.microsoft.com/office/powerpoint/2010/main" val="2421216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F8F3E-061F-1436-2F14-68C9C3FDE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F08A2663-9FD5-23E4-F14D-278294F3EAF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C2124E5-4CCA-56E2-1439-A7E1E46101DE}"/>
              </a:ext>
            </a:extLst>
          </p:cNvPr>
          <p:cNvSpPr txBox="1"/>
          <p:nvPr/>
        </p:nvSpPr>
        <p:spPr>
          <a:xfrm>
            <a:off x="511630" y="1012371"/>
            <a:ext cx="1096191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大衛征服耶路撒冷（撒下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5:6-10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endParaRPr lang="en-CA" altLang="zh-TW" sz="1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大衛和跟隨他的人到了耶路撒冷、要攻打住那地方的耶布斯人．耶布斯人對大衛說、你若不趕出瞎子、瘸子、必不能進這地方．心裡想大衛決不能進去。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然而大衛攻取錫安的保障、就是大衛的城。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當日、大衛說、誰攻打耶布斯人、當上水溝攻打我心裡所恨惡的瘸子、瞎子．從此有俗語說、在那裡有瞎子、瘸子、他不能進屋去。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大衛住在保障裡、給保障起名叫大衛城．大衛又從米羅以裡、周圍築牆。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大衛日見強盛、因為耶和華萬軍之　神與他同在。</a:t>
            </a:r>
          </a:p>
        </p:txBody>
      </p:sp>
    </p:spTree>
    <p:extLst>
      <p:ext uri="{BB962C8B-B14F-4D97-AF65-F5344CB8AC3E}">
        <p14:creationId xmlns:p14="http://schemas.microsoft.com/office/powerpoint/2010/main" val="2386566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AC11F-5D1E-DCBA-1BC4-6946899B7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23C4A209-3544-5CAB-E5AF-730E8D18CF4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E94DA40F-E863-4113-E8A5-D73048209987}"/>
              </a:ext>
            </a:extLst>
          </p:cNvPr>
          <p:cNvSpPr txBox="1"/>
          <p:nvPr/>
        </p:nvSpPr>
        <p:spPr>
          <a:xfrm>
            <a:off x="511629" y="1110343"/>
            <a:ext cx="11244941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代上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11:4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大衛和以色列眾人到了耶路撒冷、就是耶布斯．那時耶布斯人住在那裡。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11:5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耶布斯人對大衛說、你決不能進這地方。然而大衛攻取錫安的保障、就是大衛的城。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11:6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大衛說、誰先攻打耶布斯人、必作首領元帥。洗魯雅的兒子約押先上去、就作了元帥。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11:7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大衛住在保障裡．所以那保障叫作大衛城。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11:8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大衛又從米羅起、四圍建築城牆、其餘的是約押修理。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11:9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大衛日見強盛、因為萬軍之耶和華與他同在。</a:t>
            </a:r>
            <a:endParaRPr kumimoji="0" lang="en-CA" altLang="zh-TW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endParaRPr kumimoji="0" lang="en-CA" altLang="zh-TW" sz="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endParaRPr lang="en-CA" altLang="zh-TW" sz="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書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15:63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至於住耶路撒冷的耶布斯人、猶大人不能把他們趕出去、耶布斯人卻在耶路撒冷與猶大人同住、直到今日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18:28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耶布斯、（耶布斯就是耶路撒冷）基比亞、基列、共十四座城、還有屬城的村莊．這是便雅憫人按著宗族所得的地業。</a:t>
            </a:r>
            <a:endParaRPr kumimoji="0" lang="en-CA" altLang="zh-TW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endParaRPr lang="en-CA" altLang="zh-TW" sz="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endParaRPr kumimoji="0" lang="en-CA" altLang="zh-CN" sz="5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士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1:21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便雅憫人沒有趕出住耶路撒冷的耶布斯人．耶布斯人仍在耶路撒冷與便雅憫人同住、直到今日。</a:t>
            </a:r>
            <a:endParaRPr kumimoji="0" lang="en-CA" altLang="zh-TW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endParaRPr lang="en-CA" altLang="zh-TW" sz="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5:10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大衛日見強盛、因為耶和華萬軍之　神與他同在。</a:t>
            </a:r>
          </a:p>
          <a:p>
            <a:pPr lvl="0">
              <a:defRPr/>
            </a:pPr>
            <a:endParaRPr kumimoji="0" lang="zh-TW" alt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973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6BF86-96ED-5295-D305-7982D59E9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FC51F6D8-45EB-9BD6-75B7-93AC64B8239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EF77DE2-4001-D539-CB0E-7E476C77D616}"/>
              </a:ext>
            </a:extLst>
          </p:cNvPr>
          <p:cNvSpPr txBox="1"/>
          <p:nvPr/>
        </p:nvSpPr>
        <p:spPr>
          <a:xfrm>
            <a:off x="522514" y="1306285"/>
            <a:ext cx="1095103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大衛的繁榮（撒下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5:11-16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endParaRPr lang="en-CA" altLang="zh-TW" sz="1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推羅王希蘭將香柏木運到大衛那裡．又差遣使者、和木匠石匠、給大衛建造宮殿。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大衛就知道耶和華堅立他作以色列王、又為自己的民以色列使他的國興旺。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大衛離開希伯崙之後、在耶路撒冷又立后妃、又生兒女。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在耶路撒冷所生的兒子、是沙母亞、朔罷、拿單、所羅門、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益轄、以利書亞、尼斐、雅非亞、</a:t>
            </a: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以利沙瑪、以利雅大、以利法列。</a:t>
            </a:r>
          </a:p>
        </p:txBody>
      </p:sp>
    </p:spTree>
    <p:extLst>
      <p:ext uri="{BB962C8B-B14F-4D97-AF65-F5344CB8AC3E}">
        <p14:creationId xmlns:p14="http://schemas.microsoft.com/office/powerpoint/2010/main" val="2850128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DE398-E495-9E4E-1EF3-081E2E1C6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32FF0DA2-2BBC-FB1D-6BBA-AC37F0FBEB7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71CF8ED-FE25-782C-CCD4-5CB795BD9E19}"/>
              </a:ext>
            </a:extLst>
          </p:cNvPr>
          <p:cNvSpPr txBox="1"/>
          <p:nvPr/>
        </p:nvSpPr>
        <p:spPr>
          <a:xfrm>
            <a:off x="511630" y="1012371"/>
            <a:ext cx="1096191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申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17:14-20</a:t>
            </a:r>
          </a:p>
          <a:p>
            <a:pPr lvl="0">
              <a:defRPr/>
            </a:pPr>
            <a:endParaRPr lang="en-US" altLang="zh-TW" sz="5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到了耶和華你　神所賜你的地、得了那地、居住的時候、若說、我要立王治理我、像四圍的國一樣。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你總要立耶和華你　神所揀選的人為王．必從你弟兄中立一人、不可立你弟兄以外的人為王。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只是王不可為自己加添馬匹、也不可使百姓回埃及去、為要加添他的馬匹、因耶和華曾吩咐你們說、不可再回那條路去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他也不可為自己多立妃嬪、恐怕他的心偏邪．也不可為自己多積金銀。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他登了國位、就要將祭司利未人面前的這律法書、為自己抄錄一本、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存在他那裡、要平生誦讀、好學習敬畏耶和華他的　神、謹守遵行這律法書上的一切言語、和這些律例．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免得他向弟兄心高氣傲、偏左偏右、離了這誡命．這樣、他和他的子孫便可在以色列中在國位上年長日久。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89889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69F57-07CC-F6B1-4686-BABB64B53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77FC223D-EF19-DC40-6538-919B6A3110E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4ACFA85-AB95-E490-75EF-F30ECC18E1C6}"/>
              </a:ext>
            </a:extLst>
          </p:cNvPr>
          <p:cNvSpPr txBox="1"/>
          <p:nvPr/>
        </p:nvSpPr>
        <p:spPr>
          <a:xfrm>
            <a:off x="522514" y="1349829"/>
            <a:ext cx="1095103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大衛征服非利士人（撒下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5:17-25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endParaRPr lang="en-CA" altLang="zh-TW" sz="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5:17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非利士人聽見人膏大衛作以色列王、非利士眾人就上來尋索大衛．大衛聽見、就下到保障。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5:18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非利士人來了、布散在利乏音谷。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5:19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大衛求問耶和華說、我可以上去攻打非利士人麼．你將他們交在我手裡麼．耶和華說、你可以上去、我必將非利士人交在你手裡。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5:20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大衛來到巴力毗拉心、在那裡擊殺非利士人、說、耶和華在我面前沖破敵人、如同水沖去一般．因此稱那地方為巴力毗拉心。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5:21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非利士人將偶像撇在那裡、大衛和跟隨他的人拿去了。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5:22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非利士人又上來、布散在利乏音谷。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5:23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大衛求問耶和華、耶和華說、不要一直的上去、要轉到他們後頭、從桑林對面攻打他們．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5:24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你聽見桑樹梢上有腳步的聲音、就要急速前去、因為那時耶和華已經在你前頭去攻打非利士人的軍隊。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5:25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</a:rPr>
              <a:t>大衛就遵著耶和華所吩咐的去行、攻打非利士人、從迦巴直到基色。</a:t>
            </a:r>
          </a:p>
        </p:txBody>
      </p:sp>
    </p:spTree>
    <p:extLst>
      <p:ext uri="{BB962C8B-B14F-4D97-AF65-F5344CB8AC3E}">
        <p14:creationId xmlns:p14="http://schemas.microsoft.com/office/powerpoint/2010/main" val="157977974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2401</Words>
  <Application>Microsoft Office PowerPoint</Application>
  <PresentationFormat>宽屏</PresentationFormat>
  <Paragraphs>69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KaiTi</vt:lpstr>
      <vt:lpstr>Aptos</vt:lpstr>
      <vt:lpstr>Aptos Display</vt:lpstr>
      <vt:lpstr>Arial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2026-01-19T16:25:42Z</dcterms:created>
  <dcterms:modified xsi:type="dcterms:W3CDTF">2026-01-19T20:08:09Z</dcterms:modified>
</cp:coreProperties>
</file>