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82" r:id="rId4"/>
    <p:sldId id="273" r:id="rId5"/>
    <p:sldId id="281" r:id="rId6"/>
    <p:sldId id="280" r:id="rId7"/>
    <p:sldId id="279" r:id="rId8"/>
    <p:sldId id="278" r:id="rId9"/>
    <p:sldId id="277" r:id="rId10"/>
    <p:sldId id="276" r:id="rId11"/>
    <p:sldId id="275" r:id="rId12"/>
    <p:sldId id="274" r:id="rId13"/>
    <p:sldId id="283" r:id="rId14"/>
    <p:sldId id="28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AE4E4B-A36A-43EF-A671-59A2DCC91EB6}" v="219" dt="2025-12-03T15:20:53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addSld delSld modSld sldOrd">
      <pc:chgData name="Jianping Guo" userId="214695277e21a7f1" providerId="LiveId" clId="{8EFB3D24-EF47-42BB-AE3B-F3F76E633C0A}" dt="2025-12-03T15:20:53.887" v="1413" actId="20577"/>
      <pc:docMkLst>
        <pc:docMk/>
      </pc:docMkLst>
      <pc:sldChg chg="modSp mod">
        <pc:chgData name="Jianping Guo" userId="214695277e21a7f1" providerId="LiveId" clId="{8EFB3D24-EF47-42BB-AE3B-F3F76E633C0A}" dt="2025-11-10T19:17:56.440" v="1" actId="255"/>
        <pc:sldMkLst>
          <pc:docMk/>
          <pc:sldMk cId="3367937077" sldId="257"/>
        </pc:sldMkLst>
        <pc:spChg chg="mod">
          <ac:chgData name="Jianping Guo" userId="214695277e21a7f1" providerId="LiveId" clId="{8EFB3D24-EF47-42BB-AE3B-F3F76E633C0A}" dt="2025-11-10T19:17:56.440" v="1" actId="255"/>
          <ac:spMkLst>
            <pc:docMk/>
            <pc:sldMk cId="3367937077" sldId="257"/>
            <ac:spMk id="6" creationId="{03908726-103E-AE09-FE51-25D4482BE9CA}"/>
          </ac:spMkLst>
        </pc:spChg>
      </pc:sldChg>
      <pc:sldChg chg="modSp add mod modAnim">
        <pc:chgData name="Jianping Guo" userId="214695277e21a7f1" providerId="LiveId" clId="{8EFB3D24-EF47-42BB-AE3B-F3F76E633C0A}" dt="2025-11-10T19:49:16.521" v="226" actId="20577"/>
        <pc:sldMkLst>
          <pc:docMk/>
          <pc:sldMk cId="287256422" sldId="273"/>
        </pc:sldMkLst>
        <pc:spChg chg="mod">
          <ac:chgData name="Jianping Guo" userId="214695277e21a7f1" providerId="LiveId" clId="{8EFB3D24-EF47-42BB-AE3B-F3F76E633C0A}" dt="2025-11-10T19:49:16.521" v="226" actId="20577"/>
          <ac:spMkLst>
            <pc:docMk/>
            <pc:sldMk cId="287256422" sldId="273"/>
            <ac:spMk id="6" creationId="{801B481E-6D31-DAEC-87BD-AE133B361917}"/>
          </ac:spMkLst>
        </pc:spChg>
      </pc:sldChg>
      <pc:sldChg chg="modSp add mod ord">
        <pc:chgData name="Jianping Guo" userId="214695277e21a7f1" providerId="LiveId" clId="{8EFB3D24-EF47-42BB-AE3B-F3F76E633C0A}" dt="2025-11-11T19:22:31.547" v="1023" actId="20577"/>
        <pc:sldMkLst>
          <pc:docMk/>
          <pc:sldMk cId="1989143515" sldId="274"/>
        </pc:sldMkLst>
        <pc:spChg chg="mod">
          <ac:chgData name="Jianping Guo" userId="214695277e21a7f1" providerId="LiveId" clId="{8EFB3D24-EF47-42BB-AE3B-F3F76E633C0A}" dt="2025-11-11T19:22:31.547" v="1023" actId="20577"/>
          <ac:spMkLst>
            <pc:docMk/>
            <pc:sldMk cId="1989143515" sldId="274"/>
            <ac:spMk id="6" creationId="{E33B5C4A-115F-F744-99D1-7DF25698159A}"/>
          </ac:spMkLst>
        </pc:spChg>
      </pc:sldChg>
      <pc:sldChg chg="modSp add mod">
        <pc:chgData name="Jianping Guo" userId="214695277e21a7f1" providerId="LiveId" clId="{8EFB3D24-EF47-42BB-AE3B-F3F76E633C0A}" dt="2025-11-11T19:16:10.338" v="960" actId="20577"/>
        <pc:sldMkLst>
          <pc:docMk/>
          <pc:sldMk cId="715471491" sldId="275"/>
        </pc:sldMkLst>
        <pc:spChg chg="mod">
          <ac:chgData name="Jianping Guo" userId="214695277e21a7f1" providerId="LiveId" clId="{8EFB3D24-EF47-42BB-AE3B-F3F76E633C0A}" dt="2025-11-11T19:16:10.338" v="960" actId="20577"/>
          <ac:spMkLst>
            <pc:docMk/>
            <pc:sldMk cId="715471491" sldId="275"/>
            <ac:spMk id="6" creationId="{106D6FEF-8D52-831F-6E81-7F108639DB21}"/>
          </ac:spMkLst>
        </pc:spChg>
      </pc:sldChg>
      <pc:sldChg chg="modSp add mod">
        <pc:chgData name="Jianping Guo" userId="214695277e21a7f1" providerId="LiveId" clId="{8EFB3D24-EF47-42BB-AE3B-F3F76E633C0A}" dt="2025-11-11T18:45:42.166" v="892" actId="14100"/>
        <pc:sldMkLst>
          <pc:docMk/>
          <pc:sldMk cId="1121249847" sldId="276"/>
        </pc:sldMkLst>
        <pc:spChg chg="mod">
          <ac:chgData name="Jianping Guo" userId="214695277e21a7f1" providerId="LiveId" clId="{8EFB3D24-EF47-42BB-AE3B-F3F76E633C0A}" dt="2025-11-11T18:45:42.166" v="892" actId="14100"/>
          <ac:spMkLst>
            <pc:docMk/>
            <pc:sldMk cId="1121249847" sldId="276"/>
            <ac:spMk id="6" creationId="{A7ECC115-38E6-31BA-16C6-F64C9E51E5E8}"/>
          </ac:spMkLst>
        </pc:spChg>
      </pc:sldChg>
      <pc:sldChg chg="modSp add mod modAnim">
        <pc:chgData name="Jianping Guo" userId="214695277e21a7f1" providerId="LiveId" clId="{8EFB3D24-EF47-42BB-AE3B-F3F76E633C0A}" dt="2025-12-03T15:20:53.887" v="1413" actId="20577"/>
        <pc:sldMkLst>
          <pc:docMk/>
          <pc:sldMk cId="664038863" sldId="277"/>
        </pc:sldMkLst>
        <pc:spChg chg="mod">
          <ac:chgData name="Jianping Guo" userId="214695277e21a7f1" providerId="LiveId" clId="{8EFB3D24-EF47-42BB-AE3B-F3F76E633C0A}" dt="2025-12-03T15:20:53.887" v="1413" actId="20577"/>
          <ac:spMkLst>
            <pc:docMk/>
            <pc:sldMk cId="664038863" sldId="277"/>
            <ac:spMk id="6" creationId="{59D1043C-AA5F-EFF2-0CE4-E8978A013915}"/>
          </ac:spMkLst>
        </pc:spChg>
      </pc:sldChg>
      <pc:sldChg chg="modSp add mod modAnim">
        <pc:chgData name="Jianping Guo" userId="214695277e21a7f1" providerId="LiveId" clId="{8EFB3D24-EF47-42BB-AE3B-F3F76E633C0A}" dt="2025-11-11T18:19:47.689" v="755" actId="20577"/>
        <pc:sldMkLst>
          <pc:docMk/>
          <pc:sldMk cId="233184192" sldId="278"/>
        </pc:sldMkLst>
        <pc:spChg chg="mod">
          <ac:chgData name="Jianping Guo" userId="214695277e21a7f1" providerId="LiveId" clId="{8EFB3D24-EF47-42BB-AE3B-F3F76E633C0A}" dt="2025-11-11T18:19:47.689" v="755" actId="20577"/>
          <ac:spMkLst>
            <pc:docMk/>
            <pc:sldMk cId="233184192" sldId="278"/>
            <ac:spMk id="6" creationId="{0DCEB69D-A686-4F72-5A58-7435976E2971}"/>
          </ac:spMkLst>
        </pc:spChg>
      </pc:sldChg>
      <pc:sldChg chg="modSp add mod modAnim">
        <pc:chgData name="Jianping Guo" userId="214695277e21a7f1" providerId="LiveId" clId="{8EFB3D24-EF47-42BB-AE3B-F3F76E633C0A}" dt="2025-11-10T20:40:15.823" v="596"/>
        <pc:sldMkLst>
          <pc:docMk/>
          <pc:sldMk cId="3700711897" sldId="279"/>
        </pc:sldMkLst>
        <pc:spChg chg="mod">
          <ac:chgData name="Jianping Guo" userId="214695277e21a7f1" providerId="LiveId" clId="{8EFB3D24-EF47-42BB-AE3B-F3F76E633C0A}" dt="2025-11-10T20:26:57.171" v="517" actId="20577"/>
          <ac:spMkLst>
            <pc:docMk/>
            <pc:sldMk cId="3700711897" sldId="279"/>
            <ac:spMk id="6" creationId="{17018A69-6EB0-7BCC-6148-7905AEC45725}"/>
          </ac:spMkLst>
        </pc:spChg>
      </pc:sldChg>
      <pc:sldChg chg="modSp add mod modAnim">
        <pc:chgData name="Jianping Guo" userId="214695277e21a7f1" providerId="LiveId" clId="{8EFB3D24-EF47-42BB-AE3B-F3F76E633C0A}" dt="2025-11-10T20:15:14.416" v="433"/>
        <pc:sldMkLst>
          <pc:docMk/>
          <pc:sldMk cId="855600083" sldId="280"/>
        </pc:sldMkLst>
        <pc:spChg chg="mod">
          <ac:chgData name="Jianping Guo" userId="214695277e21a7f1" providerId="LiveId" clId="{8EFB3D24-EF47-42BB-AE3B-F3F76E633C0A}" dt="2025-11-10T20:14:33.158" v="432" actId="14100"/>
          <ac:spMkLst>
            <pc:docMk/>
            <pc:sldMk cId="855600083" sldId="280"/>
            <ac:spMk id="6" creationId="{1192D5AA-2756-AE3E-227A-046D54CE4CE2}"/>
          </ac:spMkLst>
        </pc:spChg>
      </pc:sldChg>
      <pc:sldChg chg="modSp add mod modAnim">
        <pc:chgData name="Jianping Guo" userId="214695277e21a7f1" providerId="LiveId" clId="{8EFB3D24-EF47-42BB-AE3B-F3F76E633C0A}" dt="2025-11-10T20:04:30.925" v="332" actId="20577"/>
        <pc:sldMkLst>
          <pc:docMk/>
          <pc:sldMk cId="3061022128" sldId="281"/>
        </pc:sldMkLst>
        <pc:spChg chg="mod">
          <ac:chgData name="Jianping Guo" userId="214695277e21a7f1" providerId="LiveId" clId="{8EFB3D24-EF47-42BB-AE3B-F3F76E633C0A}" dt="2025-11-10T20:04:30.925" v="332" actId="20577"/>
          <ac:spMkLst>
            <pc:docMk/>
            <pc:sldMk cId="3061022128" sldId="281"/>
            <ac:spMk id="6" creationId="{F92A24F3-8987-0733-E693-613C3BCAFB50}"/>
          </ac:spMkLst>
        </pc:spChg>
      </pc:sldChg>
      <pc:sldChg chg="modSp add mod ord">
        <pc:chgData name="Jianping Guo" userId="214695277e21a7f1" providerId="LiveId" clId="{8EFB3D24-EF47-42BB-AE3B-F3F76E633C0A}" dt="2025-11-10T19:28:02.313" v="65" actId="20577"/>
        <pc:sldMkLst>
          <pc:docMk/>
          <pc:sldMk cId="2667394476" sldId="282"/>
        </pc:sldMkLst>
        <pc:spChg chg="mod">
          <ac:chgData name="Jianping Guo" userId="214695277e21a7f1" providerId="LiveId" clId="{8EFB3D24-EF47-42BB-AE3B-F3F76E633C0A}" dt="2025-11-10T19:28:02.313" v="65" actId="20577"/>
          <ac:spMkLst>
            <pc:docMk/>
            <pc:sldMk cId="2667394476" sldId="282"/>
            <ac:spMk id="6" creationId="{E2F007EE-CA4E-532A-DC6D-68FAB635119F}"/>
          </ac:spMkLst>
        </pc:spChg>
      </pc:sldChg>
      <pc:sldChg chg="modSp add mod">
        <pc:chgData name="Jianping Guo" userId="214695277e21a7f1" providerId="LiveId" clId="{8EFB3D24-EF47-42BB-AE3B-F3F76E633C0A}" dt="2025-11-11T19:34:17.402" v="1092" actId="207"/>
        <pc:sldMkLst>
          <pc:docMk/>
          <pc:sldMk cId="1273159853" sldId="283"/>
        </pc:sldMkLst>
        <pc:spChg chg="mod">
          <ac:chgData name="Jianping Guo" userId="214695277e21a7f1" providerId="LiveId" clId="{8EFB3D24-EF47-42BB-AE3B-F3F76E633C0A}" dt="2025-11-11T19:34:17.402" v="1092" actId="207"/>
          <ac:spMkLst>
            <pc:docMk/>
            <pc:sldMk cId="1273159853" sldId="283"/>
            <ac:spMk id="6" creationId="{0564DFE4-D01B-8A4A-E56A-10D5D40C3796}"/>
          </ac:spMkLst>
        </pc:spChg>
      </pc:sldChg>
      <pc:sldChg chg="modSp add mod">
        <pc:chgData name="Jianping Guo" userId="214695277e21a7f1" providerId="LiveId" clId="{8EFB3D24-EF47-42BB-AE3B-F3F76E633C0A}" dt="2025-11-12T17:12:00.379" v="1409" actId="20577"/>
        <pc:sldMkLst>
          <pc:docMk/>
          <pc:sldMk cId="3066851010" sldId="284"/>
        </pc:sldMkLst>
        <pc:spChg chg="mod">
          <ac:chgData name="Jianping Guo" userId="214695277e21a7f1" providerId="LiveId" clId="{8EFB3D24-EF47-42BB-AE3B-F3F76E633C0A}" dt="2025-11-12T17:12:00.379" v="1409" actId="20577"/>
          <ac:spMkLst>
            <pc:docMk/>
            <pc:sldMk cId="3066851010" sldId="284"/>
            <ac:spMk id="6" creationId="{4E9F2B68-564A-7478-A978-92ADE81A39A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A6C6C7-A775-A437-96D2-1924E79CF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80DF8E0-570D-8E18-9EE7-4D90C00CF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03952E-E40C-5E03-6BC1-A238AAE5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B4D3D68-2EAA-F78C-1DDA-4E54B57D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1826D3-0F74-E04D-1F8C-A80A4C717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625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069F8-73AD-F916-0A29-2A054682E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67DC30E-ED9D-7868-8C60-F45E3091C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FEE1532-8A3A-B0DB-C306-EB4987231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DA5977-A973-B711-13D9-DDE1A3E2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F6A86B6-0E0B-4ADC-5375-DB1AA9A6A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578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0CAC119-A38C-195C-7C6C-56201434F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17E52F5-50B8-8B02-233A-8AA7C1024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64F8F8-9A78-5076-C221-23DAAFF1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141BC2-AE02-C604-7650-320C73ED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4A0394-EC58-ECE9-8264-F2EFC129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3383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044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0677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51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7746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9033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0463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7641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292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A5DF-F230-99DF-E020-755026A1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F266A7-04F4-EAB7-3B69-E3526C633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247AD8-BEB1-6539-6E8B-3730BC57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A138C1-C896-5CFC-095D-E373E978E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BDF0CD-5FAA-47B0-0BE5-6D17230D5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7095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9485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5953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5949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C9F1D3-F4CB-8D94-378B-406BE4F0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559B9D-8B9E-6871-BC1A-833D1DBA3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533B2C-94C2-7319-552E-9227F9BD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C6069B-1256-BA07-0740-E0271F340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5F3C6A-FCF7-C00E-CC83-5C7BE975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234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78DC5D-0240-9505-FC9D-27C336591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C30A7A-9E5A-8D38-E65F-5665CC663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1F2DC24-A065-66C7-AF05-FA9EB2035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1AE89A4-8CDB-A6AA-0FC8-309E74E0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0B5DEDD-09BC-6CFB-B88A-9BCE0D88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7D05F77-75EE-CCB7-3BCE-E379FE2C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757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11675E-E3F5-546D-DF50-17ED141DC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73A22F-4621-7068-C72B-B9A33F4DF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ECA768B-0658-3533-0120-CD52F17D0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ECC2444-C33A-54DB-01FD-56D177805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7B2FFBD-D35D-1F2F-871E-1A754DD8A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063A2B8-1733-644D-30ED-23CC3E744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4C47743-AF73-3066-EB2B-F796DF4C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4566F73-BB4F-F4EA-D118-41DBE58FB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511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C64AA4-C003-AE3F-9B6C-184E0B861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C84C57A-9AA8-94F2-EA06-908D1C3F1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10CFCDC-DF28-3D24-241A-3D8ACA508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F12E608-431B-825C-525B-5C6DE34C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16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8B4DE25-BB63-EFB2-0560-9B4D8059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6B56973-3CC9-DDDC-B4A6-82BF85629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E696EFB-CFDE-E5DA-3C06-F22AA056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10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0E4B55-9CEF-B366-A618-CF154A483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AB840A8-DCEE-B18E-1AB0-FABE48F17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3DCDF6A-19A4-5BE2-242B-6B0832341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734EC31-62AC-8FCA-C160-D3C8CEA9D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F11E7F7-7FB9-D5EA-29C5-63780C3C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9064953-76DC-203E-DD5B-EE81E26F3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23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9A0039-9091-71AC-06EC-C3A73816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9791459-2D6C-A981-55D5-2102FEDFB3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1148CC7-6C79-981A-EF91-F421E53BA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4D8A474-2FA3-1E4C-39B2-5C02C1BA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3935E5-FE75-4A1E-DB86-9736A290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8A9BF7-AAAA-D7A6-7037-973A8CD4C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29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3AAA88-E21C-A566-D6B1-9EA8143E9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E13EF8F-50D8-98A5-2C5A-4908227F4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4F0E54-2DD5-D60D-2BE7-6BFC533B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A6AAD2-8428-4A9C-8416-8E1E1EDD3662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163FB5-9964-FCAA-6759-0B31CAE2C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F745CB-6F49-2419-A05F-525CA2DA8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239C55-3FDB-48AF-B506-5C4EBB09DF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54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2025-12-03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938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17D1E87-73A9-B242-5FFC-73A2C4A7AB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1096" b="1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3908726-103E-AE09-FE51-25D4482BE9CA}"/>
              </a:ext>
            </a:extLst>
          </p:cNvPr>
          <p:cNvSpPr txBox="1"/>
          <p:nvPr/>
        </p:nvSpPr>
        <p:spPr>
          <a:xfrm>
            <a:off x="348344" y="3429001"/>
            <a:ext cx="58024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200" b="1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押尼珥之死</a:t>
            </a:r>
            <a:endParaRPr lang="en-CA" altLang="zh-CN" sz="7200" b="1" dirty="0">
              <a:solidFill>
                <a:schemeClr val="accent6">
                  <a:lumMod val="60000"/>
                  <a:lumOff val="40000"/>
                </a:schemeClr>
              </a:solidFill>
              <a:highlight>
                <a:srgbClr val="0000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endParaRPr lang="en-CA" altLang="zh-CN" b="1" dirty="0">
              <a:solidFill>
                <a:schemeClr val="bg1"/>
              </a:solidFill>
              <a:highlight>
                <a:srgbClr val="0000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ctr"/>
            <a:r>
              <a:rPr lang="zh-CN" altLang="en-US" sz="4800" b="1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CA" altLang="zh-CN" sz="4800" b="1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3:1-39</a:t>
            </a:r>
            <a:endParaRPr lang="en-CA" sz="4800" b="1" dirty="0">
              <a:solidFill>
                <a:schemeClr val="accent6">
                  <a:lumMod val="60000"/>
                  <a:lumOff val="40000"/>
                </a:schemeClr>
              </a:solidFill>
              <a:highlight>
                <a:srgbClr val="0000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7937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8D614-584D-95A1-8986-B4DBB6AF1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1682E62-A928-9EA0-1193-0079E3B7556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06D6FEF-8D52-831F-6E81-7F108639DB21}"/>
              </a:ext>
            </a:extLst>
          </p:cNvPr>
          <p:cNvSpPr txBox="1"/>
          <p:nvPr/>
        </p:nvSpPr>
        <p:spPr>
          <a:xfrm>
            <a:off x="435429" y="1034143"/>
            <a:ext cx="11332028" cy="536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2:19-23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亞撒黑追趕押尼珥、直追趕他不偏左右。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押尼珥回頭說、你是亞撒黑麼、回答說、是。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押尼珥對他說、你或轉向左、轉向右、拿住一個少年人、剝去他的戰衣．亞撒黑卻不肯轉開不追趕他。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押尼珥又對亞撒黑說、你轉開不追趕我罷、我何必殺你呢．若殺你、有甚麼臉見你哥哥約押呢。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亞撒黑仍不肯轉開、故此押尼珥就用槍鐏刺入他的肚腹、甚至槍從背後透出．亞撒黑就在那裡仆倒而死．眾人趕到亞撒黑仆倒而死的地方、就都站住。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押尼珥回到希伯崙、約押領他到城門的甕洞、假作要與他說機密話、就在那裡刺透他的肚腹、他便死了．這是報殺他兄弟亞撒黑的仇。</a:t>
            </a:r>
          </a:p>
        </p:txBody>
      </p:sp>
    </p:spTree>
    <p:extLst>
      <p:ext uri="{BB962C8B-B14F-4D97-AF65-F5344CB8AC3E}">
        <p14:creationId xmlns:p14="http://schemas.microsoft.com/office/powerpoint/2010/main" val="715471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76263-6CAD-C7E2-0559-A11E24C12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22C1716-E9AC-522D-07E3-D80C991F598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33B5C4A-115F-F744-99D1-7DF25698159A}"/>
              </a:ext>
            </a:extLst>
          </p:cNvPr>
          <p:cNvSpPr txBox="1"/>
          <p:nvPr/>
        </p:nvSpPr>
        <p:spPr>
          <a:xfrm>
            <a:off x="435429" y="1034143"/>
            <a:ext cx="1133202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你知道洗魯雅的兒子約押向我所行的、就是殺了以色列的兩個元帥、尼珥的兒子、押尼珥、和益帖的兒子亞瑪撒、他在太平之時流這二人的血、如在爭戰之時一樣、將這血染了腰間束的帶、和腳上穿的鞋。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所以你要照你的智慧行、不容他白頭安然下陰間。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20:8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他們到了基遍的大磐石那裡、亞瑪撒來迎接他們。那時約押穿著戰衣、腰束佩刀的帶子、刀在鞘內、約押前行刀從鞘內掉出來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20:9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約押左手拾起刀來、對亞瑪撒說、我兄弟、你好阿、就用右手抓住亞瑪撒的鬍子、要與他親嘴。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20:10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亞瑪撒沒有防備約押手裡所拿的刀、約押用刀刺入他的肚腹、他的腸子流在地上、沒有再刺他、就死了。約押和他兄弟亞比篩往前追趕比基利的兒子示巴。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914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0FECB-E04B-38C6-8F28-13A6B5D0E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CB215F6-21B8-1420-5C7F-BA207E518F3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564DFE4-D01B-8A4A-E56A-10D5D40C3796}"/>
              </a:ext>
            </a:extLst>
          </p:cNvPr>
          <p:cNvSpPr txBox="1"/>
          <p:nvPr/>
        </p:nvSpPr>
        <p:spPr>
          <a:xfrm>
            <a:off x="337457" y="696687"/>
            <a:ext cx="11430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大衛為押尼珥哀哭（撒下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2:31-39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大衛吩咐約押和跟隨他的眾人、說、你們當撕裂衣服、腰束麻布、在押尼珥棺前哀哭．大衛王也跟在棺後。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他們將押尼珥葬在希伯崙．王在押尼珥的墓旁放聲而哭．眾民也都哭了。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王為押尼珥舉哀、說、押尼珥何竟像愚頑人死呢。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你手未曾捆綁、腳未曾鎖住．你死如人死在罪孽之輩手下一樣．於是眾民又為押尼珥哀哭。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日頭未落的時候、眾民來勸大衛喫飯、但大衛起誓、說、我若在日頭未落以前喫飯、或喫別物、願　神重重的降罰與我。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眾民知道了就都喜悅．凡王所行的、眾民無不喜悅。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那日以色列眾民纔知道殺尼珥的兒子押尼珥、並非出於王意。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王對臣僕說、你們豈不知今日以色列人中、死了一個作元帥的大丈夫麼。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我雖然受膏為王、今日還是軟弱．這洗魯雅的兩個兒子比我剛強．願耶和華照著惡人所行的惡報應他。</a:t>
            </a:r>
          </a:p>
        </p:txBody>
      </p:sp>
    </p:spTree>
    <p:extLst>
      <p:ext uri="{BB962C8B-B14F-4D97-AF65-F5344CB8AC3E}">
        <p14:creationId xmlns:p14="http://schemas.microsoft.com/office/powerpoint/2010/main" val="1273159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D2006-BDD7-0198-1D41-2038AFE04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AB4B9BE-C84A-35FC-0AE1-2A94AF549C9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E9F2B68-564A-7478-A978-92ADE81A39A0}"/>
              </a:ext>
            </a:extLst>
          </p:cNvPr>
          <p:cNvSpPr txBox="1"/>
          <p:nvPr/>
        </p:nvSpPr>
        <p:spPr>
          <a:xfrm>
            <a:off x="435429" y="1034143"/>
            <a:ext cx="11332028" cy="353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思考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、押尼珥之死，提醒你（我）什麽？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、約押為兄弟報仇，有什麽不對嗎？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、你認爲大衛“撒下</a:t>
            </a:r>
            <a:r>
              <a:rPr lang="en-US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3:21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照著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（自己的）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心願作王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”有什麽不妥嗎？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、約押用計殺死押尼珥，給大衛王帶來“撒下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3:39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我雖然受膏為王、今日還是軟弱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”。你認爲大衛應當怎樣處置約押才對？爲什麽？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85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29126-C701-0293-5BE7-3E4FB34BE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D45851D-E7D6-9D0C-578D-00FABCA551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2F007EE-CA4E-532A-DC6D-68FAB635119F}"/>
              </a:ext>
            </a:extLst>
          </p:cNvPr>
          <p:cNvSpPr txBox="1"/>
          <p:nvPr/>
        </p:nvSpPr>
        <p:spPr>
          <a:xfrm>
            <a:off x="435429" y="1034143"/>
            <a:ext cx="1133202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猶大人來到希伯崙、在那裡膏大衛作猶大家的王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掃羅的元帥尼珥的兒子押尼珥、曾將掃羅的兒子伊施波設、帶過河到瑪哈念．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立他作王治理基列、亞書利、耶斯列、以法蓮、便雅憫、和以色列眾人。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掃羅的兒子伊施波設登基的時候、年四十歲、作以色列王二年．惟獨猶大家歸從大衛。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大衛在希伯崙作猶大家的王、共七年零六個月。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那日的戰事兇猛、押尼珥和以色列人、敗在大衛的僕人面前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約押追趕押尼珥回來、聚集眾民、見大衛的僕人中缺少了十九個人、和亞撒黑。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但大衛的僕人殺了便雅憫人、和跟隨押尼珥的人、共三百六十名。</a:t>
            </a:r>
          </a:p>
        </p:txBody>
      </p:sp>
    </p:spTree>
    <p:extLst>
      <p:ext uri="{BB962C8B-B14F-4D97-AF65-F5344CB8AC3E}">
        <p14:creationId xmlns:p14="http://schemas.microsoft.com/office/powerpoint/2010/main" val="2667394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581BB-C755-FF75-98C9-25C0D22D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E2ACFBF-A89D-D8B3-3526-02835177893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01B481E-6D31-DAEC-87BD-AE133B361917}"/>
              </a:ext>
            </a:extLst>
          </p:cNvPr>
          <p:cNvSpPr txBox="1"/>
          <p:nvPr/>
        </p:nvSpPr>
        <p:spPr>
          <a:xfrm>
            <a:off x="413657" y="849086"/>
            <a:ext cx="11353800" cy="5521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大衛家的强盛和掃羅家的沒落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7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90000"/>
                  <a:lumOff val="1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掃羅家和大衛家爭戰許久．大衛家日見強盛、掃羅家日見衰弱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endParaRPr lang="en-CA" altLang="zh-CN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在亞伯拉罕的日子、那地有一次饑荒．這時又有饑荒、以撒就往基拉耳去、到非利士人的王亞比米勒那裡。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耶和華向以撒顯現、說、你不要下埃及去、要住在我所指示你的地。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你寄居在這地、我必與你同在、賜福給你、因為我要將這些地都賜給你和你的後裔、我必堅定我向你父亞伯拉罕所起的誓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以撒在那地耕種、那一年有百倍的收成。耶和華賜福給他。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他就昌大、日增月盛、成了大富戶。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他有羊群、牛群、又有許多僕人．非利士人就嫉妒他。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當他父親亞伯拉罕在世的日子、他父親的僕人所挖的井、非利士人全都塞住、填滿了土。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26:16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亞比米勒對以撒說、你離開我們去罷、因為你比我們強盛得多。</a:t>
            </a:r>
          </a:p>
        </p:txBody>
      </p:sp>
    </p:spTree>
    <p:extLst>
      <p:ext uri="{BB962C8B-B14F-4D97-AF65-F5344CB8AC3E}">
        <p14:creationId xmlns:p14="http://schemas.microsoft.com/office/powerpoint/2010/main" val="28725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EA847-82A5-2E4D-6264-A18297C00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6AFEA9D-3BF1-4862-BF01-BEB882806CB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92A24F3-8987-0733-E693-613C3BCAFB50}"/>
              </a:ext>
            </a:extLst>
          </p:cNvPr>
          <p:cNvSpPr txBox="1"/>
          <p:nvPr/>
        </p:nvSpPr>
        <p:spPr>
          <a:xfrm>
            <a:off x="435429" y="1034143"/>
            <a:ext cx="1133202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在希伯崙生的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六個兒子（撒下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3:2-5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1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90000"/>
                  <a:lumOff val="1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大衛在希伯崙、得了幾個兒子、長子暗嫩、是耶斯列人亞希暖所生的．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次子基利押、是作過迦密人拿八的妻亞比該所生的．三子押沙龍、是基述王達買的女兒瑪迦所生的．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四子亞多尼雅、是哈及所生的．五子示法提雅、是亞比他所生的．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六子以特念、是大衛的妻以格拉所生的．大衛這六個兒子、都是在希伯崙生的。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srgbClr val="0E2841">
                  <a:lumMod val="90000"/>
                  <a:lumOff val="1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申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他也不可為自己多立妃嬪、恐怕他的心偏邪．也不可為自己多積金銀。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他登了國位、就要將祭司利未人面前的這律法書、為自己抄錄一本、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存在他那裡、要平生誦讀、好學習敬畏耶和華他的　神、謹守遵行這律法書上的一切言語、和這些律例．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90000"/>
                  <a:lumOff val="1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102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C6FB5-6F70-745E-7306-FB5476626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80C9647-2473-ADA5-D20C-E9E68B66E01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192D5AA-2756-AE3E-227A-046D54CE4CE2}"/>
              </a:ext>
            </a:extLst>
          </p:cNvPr>
          <p:cNvSpPr txBox="1"/>
          <p:nvPr/>
        </p:nvSpPr>
        <p:spPr>
          <a:xfrm>
            <a:off x="457201" y="685801"/>
            <a:ext cx="11310256" cy="5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權勢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3:6-11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500" b="1" dirty="0">
              <a:solidFill>
                <a:srgbClr val="0E2841">
                  <a:lumMod val="90000"/>
                  <a:lumOff val="1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掃羅家和大衛家爭戰的時候、押尼珥在掃羅家大有權勢。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掃羅有一妃嬪、名叫利斯巴、是愛亞的女兒．一日、伊施波設對押尼珥說、你為甚麼與我父的妃嬪同房呢。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押尼珥因伊施波設的話、就甚發怒、說、我豈是猶大的狗頭呢．我恩待你父掃羅的家、和他的弟兄、朋友、不將你交在大衛手裡、今日你竟為這婦人責備我麼。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3:9-10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我若不照著耶和華起誓應許大衛的話行、廢去掃羅的位、建立大衛的位、使他治理以色列和猶大、從但直到別是巴、願　神重重的降罰與我</a:t>
            </a:r>
            <a:r>
              <a:rPr lang="zh-CN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伊施波設懼怕押尼珥、不敢回答一句。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500" b="1" dirty="0">
              <a:solidFill>
                <a:srgbClr val="0E2841">
                  <a:lumMod val="90000"/>
                  <a:lumOff val="1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拔示巴說、求你將書念的女子亞比煞賜給你哥哥亞多尼雅為妻。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所羅門王對他母親說、為何單替他求書念的女子亞比煞呢、也可以為他求國罷．他是我的哥哥、他有祭司亞比亞他、和洗魯雅的兒子約押為輔佐。</a:t>
            </a:r>
          </a:p>
        </p:txBody>
      </p:sp>
    </p:spTree>
    <p:extLst>
      <p:ext uri="{BB962C8B-B14F-4D97-AF65-F5344CB8AC3E}">
        <p14:creationId xmlns:p14="http://schemas.microsoft.com/office/powerpoint/2010/main" val="85560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2E238-69B0-08F4-8B04-DB46D689C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DDCEFDB-B737-BD53-7120-253FA599942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7018A69-6EB0-7BCC-6148-7905AEC45725}"/>
              </a:ext>
            </a:extLst>
          </p:cNvPr>
          <p:cNvSpPr txBox="1"/>
          <p:nvPr/>
        </p:nvSpPr>
        <p:spPr>
          <a:xfrm>
            <a:off x="435429" y="1034143"/>
            <a:ext cx="11332028" cy="5701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大衛立約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3:12-16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600" b="1" dirty="0">
              <a:solidFill>
                <a:srgbClr val="0E2841">
                  <a:lumMod val="90000"/>
                  <a:lumOff val="1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押尼珥打發人去見大衛、替他說、這國歸誰呢．又說、你與我立約、我必幫助你、使以色列人都歸服你。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大衛說、好、我與你立約．但有一件、你來見我面的時候、若不將掃羅的女兒米甲帶來、必不得見我的面。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大衛就打發人去見掃羅的兒子伊施波設、說、你要將我的妻米甲歸還我．他是我從前用一百非利士人的陽皮所聘定的。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伊施波設就打發人去、將米甲從拉億的兒子他丈夫帕鐵那裡接回來。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米甲的丈夫跟著他、一面走一面哭、直跟到巴戶琳．押尼珥說、你回去罷。帕鐵就回去了。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賽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耶和華必然等候、要施恩給你們．必然興起、好憐憫你們．因為耶和華是公平的　神．凡等候他的都是有福的。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90000"/>
                  <a:lumOff val="1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071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EA408-8501-E645-EFF1-64124B1B0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EAC53A5-C317-1A98-4A38-AAEE4EC6B61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DCEB69D-A686-4F72-5A58-7435976E2971}"/>
              </a:ext>
            </a:extLst>
          </p:cNvPr>
          <p:cNvSpPr txBox="1"/>
          <p:nvPr/>
        </p:nvSpPr>
        <p:spPr>
          <a:xfrm>
            <a:off x="435429" y="1034143"/>
            <a:ext cx="1133202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促成掃羅家與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</a:t>
            </a:r>
            <a:r>
              <a:rPr lang="zh-CN" altLang="en-US" sz="2800" b="1" noProof="0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3:17-21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7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押尼珥對以色列長老說、從前你們願意大衛作王治理你們．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現在你們可以照心願而行、因為耶和華曾論到大衛說、我必藉我僕人大衛的手、救我民以色列脫離非利士人、和眾仇敵的手。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押尼珥也用這話、說給便雅憫人聽．又到希伯崙、將以色列人、和便雅憫全家一切所喜悅的事、說給大衛聽。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押尼珥帶著二十個人、來到希伯崙見大衛．大衛就為押尼珥和他帶來的人、設擺筵席。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押尼珥對大衛說、我要起身去招聚以色列眾人來見我主我王、與你立約．你就可以照著心願作王．於是大衛送押尼珥去、押尼珥就平平安安的去了。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人心多有計謀．惟有耶和華的籌算、纔能立定。</a:t>
            </a:r>
          </a:p>
        </p:txBody>
      </p:sp>
    </p:spTree>
    <p:extLst>
      <p:ext uri="{BB962C8B-B14F-4D97-AF65-F5344CB8AC3E}">
        <p14:creationId xmlns:p14="http://schemas.microsoft.com/office/powerpoint/2010/main" val="23318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1C09B-C4EA-5104-6692-80C814C03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D1DA7691-9209-A761-3C93-939C1DE0DDD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9D1043C-AA5F-EFF2-0CE4-E8978A013915}"/>
              </a:ext>
            </a:extLst>
          </p:cNvPr>
          <p:cNvSpPr txBox="1"/>
          <p:nvPr/>
        </p:nvSpPr>
        <p:spPr>
          <a:xfrm>
            <a:off x="435429" y="1034143"/>
            <a:ext cx="113320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約押指出押</a:t>
            </a:r>
            <a:r>
              <a:rPr lang="zh-CN" altLang="en-US" sz="2800" b="1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尼珥欺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騙大衛（撒下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3:22-25)</a:t>
            </a:r>
          </a:p>
          <a:p>
            <a:pPr lvl="0"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srgbClr val="0E2841">
                  <a:lumMod val="90000"/>
                  <a:lumOff val="1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lvl="0">
              <a:defRPr/>
            </a:pP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3:22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約押和大衛的僕人、攻擊敵軍帶回許多的掠物．那時押尼珥不在希伯崙大衛那裡、因大衛已經送他去、他也平平安安的去了。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3:23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約押和跟隨他的全軍到了、就有人告訴約押說、尼珥的兒子押尼珥來見王、王送他去、他也平平安安的去了。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3:24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約押去見王說、你這是作甚麼呢、押尼珥來見你、你為何送他去、他就蹤影不見了呢。</a:t>
            </a:r>
            <a:r>
              <a:rPr lang="en-US" altLang="zh-TW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3:25 </a:t>
            </a:r>
            <a:r>
              <a:rPr lang="zh-TW" altLang="en-US" sz="28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你當曉得尼珥的兒子押尼珥來、是要誆哄你、要知道你的出入、和你一切所行的事。</a:t>
            </a:r>
            <a:endParaRPr lang="en-CA" altLang="zh-TW" sz="28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endParaRPr kumimoji="0" lang="en-CA" altLang="zh-TW" sz="7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>
              <a:defRPr/>
            </a:pP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3:21 </a:t>
            </a:r>
            <a:r>
              <a:rPr lang="zh-TW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押尼珥對大衛說、我要起身去招聚以色列眾人來見我主我王、與你立約．你就可以照著心願作王</a:t>
            </a:r>
            <a:r>
              <a:rPr lang="en-US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40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F10B6-1A26-A42B-E00E-9FBDA4BDF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25A7C71-B63D-8872-9932-AFCE6F5DC8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7ECC115-38E6-31BA-16C6-F64C9E51E5E8}"/>
              </a:ext>
            </a:extLst>
          </p:cNvPr>
          <p:cNvSpPr txBox="1"/>
          <p:nvPr/>
        </p:nvSpPr>
        <p:spPr>
          <a:xfrm>
            <a:off x="348343" y="1240971"/>
            <a:ext cx="11419114" cy="4655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約押瞞著大衛謀殺押尼珥（撒下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3:26-30)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105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約押從大衛那裡出來、就打發人去追趕押尼珥、在西拉井追上他、將他帶回來．大衛卻不知道。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押尼珥回到希伯崙、約押領他到城門的甕洞、假作要與他說機密話、就在那裡刺透他的肚腹、他便死了．這是報殺他兄弟亞撒黑的仇。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大衛聽見了、就說、流尼珥的兒子押尼珥的血、這罪在耶和華面前必永不歸我、和我的國。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願流他血的罪歸到約押頭上、和他父的全家．又願約押家不斷有患漏症的、長大痲瘋的、架柺而行的、被刀殺死的、缺乏飲食的。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約押和他兄弟亞比篩殺了押尼珥、是因押尼珥在基遍爭戰的時候、殺了他們的兄弟亞撒黑。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1249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3008</Words>
  <Application>Microsoft Office PowerPoint</Application>
  <PresentationFormat>宽屏</PresentationFormat>
  <Paragraphs>64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KaiTi</vt:lpstr>
      <vt:lpstr>Aptos</vt:lpstr>
      <vt:lpstr>Aptos Display</vt:lpstr>
      <vt:lpstr>Arial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2025-11-10T19:10:36Z</dcterms:created>
  <dcterms:modified xsi:type="dcterms:W3CDTF">2025-12-03T15:20:58Z</dcterms:modified>
</cp:coreProperties>
</file>