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70" r:id="rId3"/>
    <p:sldId id="275" r:id="rId4"/>
    <p:sldId id="273" r:id="rId5"/>
    <p:sldId id="285" r:id="rId6"/>
    <p:sldId id="274" r:id="rId7"/>
    <p:sldId id="272" r:id="rId8"/>
    <p:sldId id="278" r:id="rId9"/>
    <p:sldId id="277" r:id="rId10"/>
    <p:sldId id="271" r:id="rId11"/>
    <p:sldId id="276" r:id="rId12"/>
    <p:sldId id="282" r:id="rId13"/>
    <p:sldId id="280" r:id="rId14"/>
    <p:sldId id="279" r:id="rId15"/>
    <p:sldId id="28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8A489C-CD6C-4B86-A942-B527B129B49A}" v="24" dt="2025-11-04T19:14:53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addSld delSld modSld">
      <pc:chgData name="Jianping Guo" userId="214695277e21a7f1" providerId="LiveId" clId="{8EFB3D24-EF47-42BB-AE3B-F3F76E633C0A}" dt="2025-11-04T19:14:53.356" v="424"/>
      <pc:docMkLst>
        <pc:docMk/>
      </pc:docMkLst>
      <pc:sldChg chg="modSp mod">
        <pc:chgData name="Jianping Guo" userId="214695277e21a7f1" providerId="LiveId" clId="{8EFB3D24-EF47-42BB-AE3B-F3F76E633C0A}" dt="2025-11-04T19:07:26.331" v="421" actId="14100"/>
        <pc:sldMkLst>
          <pc:docMk/>
          <pc:sldMk cId="287256422" sldId="273"/>
        </pc:sldMkLst>
        <pc:spChg chg="mod">
          <ac:chgData name="Jianping Guo" userId="214695277e21a7f1" providerId="LiveId" clId="{8EFB3D24-EF47-42BB-AE3B-F3F76E633C0A}" dt="2025-11-04T19:07:26.331" v="421" actId="14100"/>
          <ac:spMkLst>
            <pc:docMk/>
            <pc:sldMk cId="287256422" sldId="273"/>
            <ac:spMk id="6" creationId="{801B481E-6D31-DAEC-87BD-AE133B361917}"/>
          </ac:spMkLst>
        </pc:spChg>
      </pc:sldChg>
      <pc:sldChg chg="modSp modAnim">
        <pc:chgData name="Jianping Guo" userId="214695277e21a7f1" providerId="LiveId" clId="{8EFB3D24-EF47-42BB-AE3B-F3F76E633C0A}" dt="2025-11-04T19:00:19.647" v="391" actId="20577"/>
        <pc:sldMkLst>
          <pc:docMk/>
          <pc:sldMk cId="384967731" sldId="275"/>
        </pc:sldMkLst>
        <pc:spChg chg="mod">
          <ac:chgData name="Jianping Guo" userId="214695277e21a7f1" providerId="LiveId" clId="{8EFB3D24-EF47-42BB-AE3B-F3F76E633C0A}" dt="2025-11-04T19:00:19.647" v="391" actId="20577"/>
          <ac:spMkLst>
            <pc:docMk/>
            <pc:sldMk cId="384967731" sldId="275"/>
            <ac:spMk id="6" creationId="{52834E22-C354-8B55-C9EF-990E3891664F}"/>
          </ac:spMkLst>
        </pc:spChg>
      </pc:sldChg>
      <pc:sldChg chg="modAnim">
        <pc:chgData name="Jianping Guo" userId="214695277e21a7f1" providerId="LiveId" clId="{8EFB3D24-EF47-42BB-AE3B-F3F76E633C0A}" dt="2025-11-04T19:14:31.391" v="423"/>
        <pc:sldMkLst>
          <pc:docMk/>
          <pc:sldMk cId="1231231416" sldId="276"/>
        </pc:sldMkLst>
      </pc:sldChg>
      <pc:sldChg chg="modAnim">
        <pc:chgData name="Jianping Guo" userId="214695277e21a7f1" providerId="LiveId" clId="{8EFB3D24-EF47-42BB-AE3B-F3F76E633C0A}" dt="2025-11-04T19:13:59.726" v="422"/>
        <pc:sldMkLst>
          <pc:docMk/>
          <pc:sldMk cId="1975860757" sldId="277"/>
        </pc:sldMkLst>
      </pc:sldChg>
      <pc:sldChg chg="modSp mod">
        <pc:chgData name="Jianping Guo" userId="214695277e21a7f1" providerId="LiveId" clId="{8EFB3D24-EF47-42BB-AE3B-F3F76E633C0A}" dt="2025-11-04T18:47:20.958" v="304" actId="20577"/>
        <pc:sldMkLst>
          <pc:docMk/>
          <pc:sldMk cId="2816830936" sldId="279"/>
        </pc:sldMkLst>
        <pc:spChg chg="mod">
          <ac:chgData name="Jianping Guo" userId="214695277e21a7f1" providerId="LiveId" clId="{8EFB3D24-EF47-42BB-AE3B-F3F76E633C0A}" dt="2025-11-04T18:47:20.958" v="304" actId="20577"/>
          <ac:spMkLst>
            <pc:docMk/>
            <pc:sldMk cId="2816830936" sldId="279"/>
            <ac:spMk id="6" creationId="{7416745D-90BD-CE98-FE28-44F84505EC5C}"/>
          </ac:spMkLst>
        </pc:spChg>
      </pc:sldChg>
      <pc:sldChg chg="modSp mod">
        <pc:chgData name="Jianping Guo" userId="214695277e21a7f1" providerId="LiveId" clId="{8EFB3D24-EF47-42BB-AE3B-F3F76E633C0A}" dt="2025-11-04T18:32:11.561" v="118"/>
        <pc:sldMkLst>
          <pc:docMk/>
          <pc:sldMk cId="1226798842" sldId="280"/>
        </pc:sldMkLst>
        <pc:spChg chg="mod">
          <ac:chgData name="Jianping Guo" userId="214695277e21a7f1" providerId="LiveId" clId="{8EFB3D24-EF47-42BB-AE3B-F3F76E633C0A}" dt="2025-11-04T18:32:11.561" v="118"/>
          <ac:spMkLst>
            <pc:docMk/>
            <pc:sldMk cId="1226798842" sldId="280"/>
            <ac:spMk id="6" creationId="{3ABEAAEA-64C9-E7B2-5C1C-F7325D622EE9}"/>
          </ac:spMkLst>
        </pc:spChg>
      </pc:sldChg>
      <pc:sldChg chg="addSp delSp modSp del mod">
        <pc:chgData name="Jianping Guo" userId="214695277e21a7f1" providerId="LiveId" clId="{8EFB3D24-EF47-42BB-AE3B-F3F76E633C0A}" dt="2025-11-04T18:27:25.982" v="65" actId="2696"/>
        <pc:sldMkLst>
          <pc:docMk/>
          <pc:sldMk cId="2879548154" sldId="281"/>
        </pc:sldMkLst>
        <pc:spChg chg="add del">
          <ac:chgData name="Jianping Guo" userId="214695277e21a7f1" providerId="LiveId" clId="{8EFB3D24-EF47-42BB-AE3B-F3F76E633C0A}" dt="2025-11-04T18:27:20.473" v="64" actId="478"/>
          <ac:spMkLst>
            <pc:docMk/>
            <pc:sldMk cId="2879548154" sldId="281"/>
            <ac:spMk id="2" creationId="{BD3B5F3F-CE9B-0557-59D3-ADF22FC02266}"/>
          </ac:spMkLst>
        </pc:spChg>
        <pc:spChg chg="del mod">
          <ac:chgData name="Jianping Guo" userId="214695277e21a7f1" providerId="LiveId" clId="{8EFB3D24-EF47-42BB-AE3B-F3F76E633C0A}" dt="2025-11-04T18:27:20.473" v="64" actId="478"/>
          <ac:spMkLst>
            <pc:docMk/>
            <pc:sldMk cId="2879548154" sldId="281"/>
            <ac:spMk id="6" creationId="{DB51B388-1F6A-0BAD-FA2A-E20FDE798D27}"/>
          </ac:spMkLst>
        </pc:spChg>
      </pc:sldChg>
      <pc:sldChg chg="modSp add mod modAnim">
        <pc:chgData name="Jianping Guo" userId="214695277e21a7f1" providerId="LiveId" clId="{8EFB3D24-EF47-42BB-AE3B-F3F76E633C0A}" dt="2025-11-04T19:14:53.356" v="424"/>
        <pc:sldMkLst>
          <pc:docMk/>
          <pc:sldMk cId="992887978" sldId="282"/>
        </pc:sldMkLst>
        <pc:spChg chg="mod">
          <ac:chgData name="Jianping Guo" userId="214695277e21a7f1" providerId="LiveId" clId="{8EFB3D24-EF47-42BB-AE3B-F3F76E633C0A}" dt="2025-11-04T18:28:45.272" v="82" actId="14100"/>
          <ac:spMkLst>
            <pc:docMk/>
            <pc:sldMk cId="992887978" sldId="282"/>
            <ac:spMk id="6" creationId="{587FBA99-D26E-09F4-8772-BFC0CF6669B7}"/>
          </ac:spMkLst>
        </pc:spChg>
      </pc:sldChg>
      <pc:sldChg chg="add del">
        <pc:chgData name="Jianping Guo" userId="214695277e21a7f1" providerId="LiveId" clId="{8EFB3D24-EF47-42BB-AE3B-F3F76E633C0A}" dt="2025-11-04T18:58:16.836" v="389" actId="2696"/>
        <pc:sldMkLst>
          <pc:docMk/>
          <pc:sldMk cId="3527479092" sldId="283"/>
        </pc:sldMkLst>
      </pc:sldChg>
      <pc:sldChg chg="modSp add mod">
        <pc:chgData name="Jianping Guo" userId="214695277e21a7f1" providerId="LiveId" clId="{8EFB3D24-EF47-42BB-AE3B-F3F76E633C0A}" dt="2025-11-04T18:57:44.054" v="388"/>
        <pc:sldMkLst>
          <pc:docMk/>
          <pc:sldMk cId="1938093341" sldId="284"/>
        </pc:sldMkLst>
        <pc:spChg chg="mod">
          <ac:chgData name="Jianping Guo" userId="214695277e21a7f1" providerId="LiveId" clId="{8EFB3D24-EF47-42BB-AE3B-F3F76E633C0A}" dt="2025-11-04T18:57:44.054" v="388"/>
          <ac:spMkLst>
            <pc:docMk/>
            <pc:sldMk cId="1938093341" sldId="284"/>
            <ac:spMk id="6" creationId="{980AAD1F-E261-BB5D-B175-99B543C9A753}"/>
          </ac:spMkLst>
        </pc:spChg>
      </pc:sldChg>
      <pc:sldChg chg="add">
        <pc:chgData name="Jianping Guo" userId="214695277e21a7f1" providerId="LiveId" clId="{8EFB3D24-EF47-42BB-AE3B-F3F76E633C0A}" dt="2025-11-04T19:01:55.175" v="392" actId="2890"/>
        <pc:sldMkLst>
          <pc:docMk/>
          <pc:sldMk cId="2049172863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044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095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219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365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876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989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883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346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507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799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11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2025-11-04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346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1E0EDEE-D208-1912-9FBE-3AA7EA96537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1DF9CAF-8897-1ADB-AB2C-D808CE8ACF96}"/>
              </a:ext>
            </a:extLst>
          </p:cNvPr>
          <p:cNvSpPr txBox="1"/>
          <p:nvPr/>
        </p:nvSpPr>
        <p:spPr>
          <a:xfrm>
            <a:off x="772886" y="2122714"/>
            <a:ext cx="107006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</a:t>
            </a:r>
            <a:r>
              <a:rPr kumimoji="0" lang="zh-CN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lang="zh-CN" altLang="en-US" sz="72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在希伯崙</a:t>
            </a:r>
            <a:r>
              <a:rPr lang="zh-TW" altLang="en-US" sz="72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作猶大王</a:t>
            </a:r>
            <a:endParaRPr kumimoji="0" lang="en-CA" altLang="zh-TW" sz="72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     </a:t>
            </a:r>
            <a:r>
              <a:rPr lang="zh-CN" altLang="en-US" sz="44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CA" altLang="zh-CN" sz="44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2:1-32</a:t>
            </a:r>
            <a:endParaRPr kumimoji="0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57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09E06-42F5-B4F1-08B7-DD7F40E37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D4B088A-3744-E842-B910-F0ED240B3D5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467BDCE-92E7-E627-62C4-6D1979BFFF3D}"/>
              </a:ext>
            </a:extLst>
          </p:cNvPr>
          <p:cNvSpPr txBox="1"/>
          <p:nvPr/>
        </p:nvSpPr>
        <p:spPr>
          <a:xfrm>
            <a:off x="533400" y="1415143"/>
            <a:ext cx="10940143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創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32:1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雅各仍舊行路、　神的使者遇見他。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32:2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雅各看見他們就說、這是　神的軍兵．於是給那地方起名叫瑪哈念。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就是二軍兵的意思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3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7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約書亞記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摩西按著迦得支派的宗族、分給他們產業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13:26 </a:t>
            </a:r>
            <a:r>
              <a:rPr lang="en-US" altLang="zh-CN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又從瑪哈念、到底璧的境界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13:29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摩西把產業分給瑪拿西半支派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他們的境界、是從瑪哈念起、包括巴珊全地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9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住平原那邊並約但河西的以色列人、見以色列軍兵逃跑、掃羅和他兒子都死了、也就棄城逃跑．非利士人便來住在其中。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掃羅往基比亞回家去、有　神感動的一群人跟隨他。</a:t>
            </a:r>
          </a:p>
        </p:txBody>
      </p:sp>
    </p:spTree>
    <p:extLst>
      <p:ext uri="{BB962C8B-B14F-4D97-AF65-F5344CB8AC3E}">
        <p14:creationId xmlns:p14="http://schemas.microsoft.com/office/powerpoint/2010/main" val="3655965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2FBDE-5FC4-1971-EEC8-39BF5119E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7670C93-2D91-7185-0609-F78755131AC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ECC7AD1-1A81-8037-ED3C-24B60FBE5E40}"/>
              </a:ext>
            </a:extLst>
          </p:cNvPr>
          <p:cNvSpPr txBox="1"/>
          <p:nvPr/>
        </p:nvSpPr>
        <p:spPr>
          <a:xfrm>
            <a:off x="424543" y="827313"/>
            <a:ext cx="11299371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基遍池旁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之戰（撒下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2:12-17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尼珥的兒子押尼珥、和掃羅的兒子伊施波設的僕人、從瑪哈念出來、往基遍去。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洗魯雅的兒子約押、和大衛的僕人也出來、在基遍池旁與他們相遇．一班坐在池這邊、一班坐在池那邊。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押尼珥對約押說、讓少年人起來、在我們面前戲耍罷．約押說、可以．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就按著定數起來、屬掃羅兒子伊施波設的便雅憫人過去十二名、大衛的僕人也過去十二名。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彼此揪頭、用刀刺肋、一同仆倒．所以那地叫作希利甲哈素林、就在基遍。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那日的戰事兇猛、押尼珥和以色列人、敗在大衛的僕人面前。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代上</a:t>
            </a:r>
            <a:r>
              <a:rPr lang="en-US" altLang="zh-TW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2:13 </a:t>
            </a:r>
            <a:r>
              <a:rPr lang="zh-TW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耶西生長子以利押</a:t>
            </a:r>
            <a:r>
              <a:rPr lang="en-US" altLang="zh-CN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···15 ···</a:t>
            </a:r>
            <a:r>
              <a:rPr lang="zh-TW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七子大衛。</a:t>
            </a:r>
            <a:r>
              <a:rPr lang="en-US" altLang="zh-TW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2:16 </a:t>
            </a:r>
            <a:r>
              <a:rPr lang="zh-TW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他們的姐妹是洗魯雅</a:t>
            </a:r>
            <a:r>
              <a:rPr lang="en-US" altLang="zh-CN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zh-TW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洗魯雅的兒子是亞比篩、約押、亞撒黑、共三人。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123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4315A-BD10-1359-3C36-8DD0AC5FA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6C072BF-A706-7694-C7DB-51704F89217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87FBA99-D26E-09F4-8772-BFC0CF6669B7}"/>
              </a:ext>
            </a:extLst>
          </p:cNvPr>
          <p:cNvSpPr txBox="1"/>
          <p:nvPr/>
        </p:nvSpPr>
        <p:spPr>
          <a:xfrm>
            <a:off x="359229" y="1426029"/>
            <a:ext cx="1149531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亞撒黑之死（撒下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2:18-23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在那裡有洗魯雅的三個兒子、約押、亞比篩、亞撒黑．亞撒黑腳快如野鹿一般。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亞撒黑追趕押尼珥、直追趕他不偏左右。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押尼珥回頭說、你是亞撒黑麼、回答說、是。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押尼珥對他說、你或轉向左、轉向右、拿住一個少年人、剝去他的戰衣．亞撒黑卻不肯轉開不追趕他。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押尼珥又對亞撒黑說、你轉開不追趕我罷、我何必殺你呢．若殺你、有甚麼臉見你哥哥約押呢。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亞撒黑仍不肯轉開、故此押尼珥就用槍鐏刺入他的肚腹、甚至槍從背後透出．亞撒黑就在那裡仆倒而死．眾人趕到亞撒黑仆倒而死的地方、就都站住。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箴言</a:t>
            </a:r>
            <a:r>
              <a:rPr lang="en-US" altLang="zh-TW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6:5 </a:t>
            </a:r>
            <a:r>
              <a:rPr lang="zh-TW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要救自己、如鹿脫離獵戶的手、如鳥脫離捕鳥人的手。</a:t>
            </a:r>
            <a:endParaRPr lang="en-CA" altLang="zh-TW" sz="28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288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190F3-C065-AB80-BB1E-07B5AD1A6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72D945D-8E9C-0108-A270-3B20B70DD77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3ABEAAEA-64C9-E7B2-5C1C-F7325D622EE9}"/>
              </a:ext>
            </a:extLst>
          </p:cNvPr>
          <p:cNvSpPr txBox="1"/>
          <p:nvPr/>
        </p:nvSpPr>
        <p:spPr>
          <a:xfrm>
            <a:off x="544287" y="849087"/>
            <a:ext cx="1121228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押尼珥回到希伯崙、約押領他到城門的甕洞、假作要與他說機密話、就在那裡刺透他的肚腹、他便死了．這是報殺他兄弟亞撒黑的仇。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約押雖然沒有歸從押沙龍、卻歸從了亞多尼雅．他聽見這風聲、就逃到耶和華的帳幕、抓住祭壇的角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比拿雅來到耶和華的帳幕、對約押說、王吩咐說、你出來罷．他說、我不出去、我要死在這裡．比拿雅就去回覆王說、約押如此如此回答我。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王說、你可以照著他的話行、殺死他、將他葬埋、好叫約押流無辜人血的罪、不歸我和我的父家了。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耶和華必使約押流人血的罪、歸到他自己的頭上、因為他用刀殺了兩個比他又義又好的人、就是以色列元帥尼珥的兒子押尼珥、和猶大元帥益帖的兒子亞瑪撒、我父親大衛卻不知道。</a:t>
            </a:r>
          </a:p>
        </p:txBody>
      </p:sp>
    </p:spTree>
    <p:extLst>
      <p:ext uri="{BB962C8B-B14F-4D97-AF65-F5344CB8AC3E}">
        <p14:creationId xmlns:p14="http://schemas.microsoft.com/office/powerpoint/2010/main" val="1226798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6CCEF-39A9-C1A2-75A2-3B9976888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E81115E-C1EB-8D57-E92A-E31F2EB25F2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416745D-90BD-CE98-FE28-44F84505EC5C}"/>
              </a:ext>
            </a:extLst>
          </p:cNvPr>
          <p:cNvSpPr txBox="1"/>
          <p:nvPr/>
        </p:nvSpPr>
        <p:spPr>
          <a:xfrm>
            <a:off x="359230" y="598713"/>
            <a:ext cx="11299370" cy="584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掃羅家與大衛家的傷亡數字（撒下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2:24-32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約押和亞比篩追趕押尼珥、日落的時候、到了通基遍曠野的路旁、基亞對面的亞瑪山。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便雅憫人聚集、跟隨押尼珥站在一個山頂上。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押尼珥呼叫約押、說、刀劍豈可永遠殺人麼．你豈不知終久必有苦楚麼．你要等何時纔叫百姓回去、不追趕弟兄呢。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約押說、我指著永生的　神起誓、你若不說戲耍的那句話、今日早晨百姓就回去、不追趕弟兄了。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於是約押吹角、眾民就站住不再追趕以色列人、也不再打仗了。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押尼珥和跟隨他的人、整夜經過亞拉巴、過約但河走過畢倫、到了瑪哈念。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約押追趕押尼珥回來、聚集眾民、見大衛的僕人中缺少了十九個人、和亞撒黑。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但大衛的僕人殺了便雅憫人、和跟隨押尼珥的人、共三百六十名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眾人將亞撒黑送到伯利恆、葬在他父親的墳墓裡。約押和跟隨他的人、走了一夜、天亮的時候到了希伯崙。</a:t>
            </a:r>
          </a:p>
        </p:txBody>
      </p:sp>
    </p:spTree>
    <p:extLst>
      <p:ext uri="{BB962C8B-B14F-4D97-AF65-F5344CB8AC3E}">
        <p14:creationId xmlns:p14="http://schemas.microsoft.com/office/powerpoint/2010/main" val="2816830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C7E29-7AC7-DEE7-4766-B64AD4E64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D536542-7027-56C6-691E-AC2234352C9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80AAD1F-E261-BB5D-B175-99B543C9A753}"/>
              </a:ext>
            </a:extLst>
          </p:cNvPr>
          <p:cNvSpPr txBox="1"/>
          <p:nvPr/>
        </p:nvSpPr>
        <p:spPr>
          <a:xfrm>
            <a:off x="522514" y="1328057"/>
            <a:ext cx="11321143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掃羅家和大衛家爭戰許久．大衛家日見強盛、掃羅家日見衰弱。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儸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體貼肉體的就是死．體貼聖靈的乃是生命平安．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加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情慾的事、都是顯而易見的．就如姦淫、污穢、邪蕩、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拜偶像、邪術、仇恨、爭競、忌恨、惱怒、結黨、紛爭、異端、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嫉妒、醉酒、荒宴等類、我從前告訴你們、現在又告訴你們、行這樣事的人、必不能承受　神的國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弗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凡事謙虛、溫柔、忍耐、用愛心互相寬容、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用和平彼此聯絡、竭力保守聖靈所賜合而為一的心。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那日的戰事兇猛、押尼珥和以色列人、敗在大衛的僕人面前。</a:t>
            </a:r>
          </a:p>
        </p:txBody>
      </p:sp>
    </p:spTree>
    <p:extLst>
      <p:ext uri="{BB962C8B-B14F-4D97-AF65-F5344CB8AC3E}">
        <p14:creationId xmlns:p14="http://schemas.microsoft.com/office/powerpoint/2010/main" val="1938093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5E5E4-8D7E-E721-7CF0-AB285E137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3345432-6BAB-5585-C53A-4C8138C97A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6775B4A-9851-CBA7-91A5-2469F6FF412B}"/>
              </a:ext>
            </a:extLst>
          </p:cNvPr>
          <p:cNvSpPr txBox="1"/>
          <p:nvPr/>
        </p:nvSpPr>
        <p:spPr>
          <a:xfrm>
            <a:off x="544286" y="1404257"/>
            <a:ext cx="10929257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大衛又問他說、事情怎樣、請你告訴我．他回答說、百姓從陣上逃跑、也有許多人仆倒死亡、掃羅和他兒子約拿單也死了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大衛就撕裂衣服、跟隨他的人也是如此。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而且悲哀、哭號、禁食到晚上、是因掃羅和他兒子約拿單、並耶和華的民以色列家的人、倒在刀下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大衛作哀歌、弔掃羅和他兒子約拿單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1:25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英雄何竟在陣上仆倒．約拿單何竟在山上被殺。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我兄約拿單哪、我為你悲傷．我甚喜悅你、你向我發的愛情奇妙非常、過於婦女的愛情。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1:27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英雄何竟仆倒、戰具何竟滅沒。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箴言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你仇敵跌倒、你不要歡喜．他傾倒、你心不要快樂。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恐怕耶和華看見就不喜悅、將怒氣從仇敵身上轉過來。</a:t>
            </a:r>
          </a:p>
        </p:txBody>
      </p:sp>
    </p:spTree>
    <p:extLst>
      <p:ext uri="{BB962C8B-B14F-4D97-AF65-F5344CB8AC3E}">
        <p14:creationId xmlns:p14="http://schemas.microsoft.com/office/powerpoint/2010/main" val="101480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4741F-EEC1-9A1F-AF2D-0A41E184E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E6D577A-AF79-7BD6-1F07-7386DF98A6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2834E22-C354-8B55-C9EF-990E3891664F}"/>
              </a:ext>
            </a:extLst>
          </p:cNvPr>
          <p:cNvSpPr txBox="1"/>
          <p:nvPr/>
        </p:nvSpPr>
        <p:spPr>
          <a:xfrm>
            <a:off x="566057" y="1132113"/>
            <a:ext cx="10907486" cy="423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猶大人膏大衛作猶大家的王</a:t>
            </a:r>
            <a:r>
              <a:rPr kumimoji="0" lang="en-CA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(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2:1-4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此後、大衛問耶和華說、我上猶大的一個城去可以麼．耶和華說、可以、大衛說、我上哪一個城去呢．耶和華說、上希伯崙去。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於是大衛和他的兩個妻、一個是耶斯列人亞希暖、一個是作過迦密人拿八妻的亞比該、都上那裡去了。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大衛也將跟隨他的人、和他們各人的眷屬、一同帶上去、住在希伯崙的城邑中。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猶大人來到希伯崙、在那裡膏大衛作猶大家的王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先知迦得對大衛說、你不要住在山寨．要往猶大地去。大衛就離開那裡、進入哈列的樹林。</a:t>
            </a:r>
          </a:p>
        </p:txBody>
      </p:sp>
    </p:spTree>
    <p:extLst>
      <p:ext uri="{BB962C8B-B14F-4D97-AF65-F5344CB8AC3E}">
        <p14:creationId xmlns:p14="http://schemas.microsoft.com/office/powerpoint/2010/main" val="38496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581BB-C755-FF75-98C9-25C0D22DE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E2ACFBF-A89D-D8B3-3526-02835177893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01B481E-6D31-DAEC-87BD-AE133B361917}"/>
              </a:ext>
            </a:extLst>
          </p:cNvPr>
          <p:cNvSpPr txBox="1"/>
          <p:nvPr/>
        </p:nvSpPr>
        <p:spPr>
          <a:xfrm>
            <a:off x="511629" y="1284513"/>
            <a:ext cx="10961914" cy="3454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28:16-19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撒母耳說、耶和華已經離開你、且與你為敵、你何必問我呢。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耶和華照他藉我說的話、已經從你手裡奪去國權、賜與別人、就是大衛。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因你沒有聽從耶和華的命令、他惱怒亞瑪力人、你沒有滅絕他們、所以今日耶和華向你這樣行。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並且耶和華必將你和以色列人交在非利士人的手裡．明日你和你眾子必與我在一處了．耶和華必將以色列的軍兵交在非利士人手裡。</a:t>
            </a:r>
          </a:p>
        </p:txBody>
      </p:sp>
    </p:spTree>
    <p:extLst>
      <p:ext uri="{BB962C8B-B14F-4D97-AF65-F5344CB8AC3E}">
        <p14:creationId xmlns:p14="http://schemas.microsoft.com/office/powerpoint/2010/main" val="28725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1FCD8-E551-2F35-2E10-B70E7F743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CCA014D-93FC-B2E3-9B81-50C15BDEEAA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02C22F5-F849-5FDE-2359-73DEFBB98CCF}"/>
              </a:ext>
            </a:extLst>
          </p:cNvPr>
          <p:cNvSpPr txBox="1"/>
          <p:nvPr/>
        </p:nvSpPr>
        <p:spPr>
          <a:xfrm>
            <a:off x="544287" y="936171"/>
            <a:ext cx="1092925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大衛往洗革拉去的時候、有瑪拿西人的千夫長押拿、約撒拔、耶疊、米迦勒、約撒拔、以利戶、洗勒太都來投奔他。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這些人幫助大衛攻擊群賊．他們都是大能的勇士、且作軍長。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那時、天天有人來幫助大衛、以致成了大軍、如　神的軍一樣。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預備打仗的兵來到希伯崙見大衛、要照著耶和華的話、將掃羅的國位歸與大衛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5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創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亞伯蘭就搬了帳棚、來到希伯崙幔利的橡樹那裡居住、在那裡為耶和華築了一座壇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49:31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他們在那裡葬了亞伯拉罕和他妻子撒拉．又在那裡葬了以撒、和他妻子利百加．我也在那裡葬了利亞。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大衛到了洗革拉、從掠物中取些送給他朋友猶大的長老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···30:31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住希伯崙的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、並大衛和跟隨他的人素來所到之處的人。</a:t>
            </a:r>
          </a:p>
        </p:txBody>
      </p:sp>
    </p:spTree>
    <p:extLst>
      <p:ext uri="{BB962C8B-B14F-4D97-AF65-F5344CB8AC3E}">
        <p14:creationId xmlns:p14="http://schemas.microsoft.com/office/powerpoint/2010/main" val="204917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80F72-5D04-6228-4199-9EBA16BE0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337B104-F66C-EB9A-66CD-093B472BEE4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DF80274-1490-0022-4724-F8C412DA7527}"/>
              </a:ext>
            </a:extLst>
          </p:cNvPr>
          <p:cNvSpPr txBox="1"/>
          <p:nvPr/>
        </p:nvSpPr>
        <p:spPr>
          <a:xfrm>
            <a:off x="751113" y="1393371"/>
            <a:ext cx="10722429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猶大人來到希伯崙、在那裡膏大衛作猶大家的王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1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撒母耳就用角裡的膏油、在他諸兄中膏了他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以色列眾支派來到希伯崙見大衛、說、我們原是你的骨肉。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從前掃羅作我們王的時候、率領以色列人出入的是你．耶和華也曾應許你說、你必牧養我的民以色列、作以色列的君。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於是以色列的長老都來到希伯崙見大衛王、大衛在希伯崙耶和華面前與他們立約、他們就膏大衛作以色列的王。</a:t>
            </a:r>
          </a:p>
        </p:txBody>
      </p:sp>
    </p:spTree>
    <p:extLst>
      <p:ext uri="{BB962C8B-B14F-4D97-AF65-F5344CB8AC3E}">
        <p14:creationId xmlns:p14="http://schemas.microsoft.com/office/powerpoint/2010/main" val="329413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CF301-CBB6-FBFF-B3EB-F290D5B26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E69F85A-FAA8-CA94-A0BF-1D1A85AC50D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3F5079-356A-EDA6-CC9E-3BD28114D438}"/>
              </a:ext>
            </a:extLst>
          </p:cNvPr>
          <p:cNvSpPr txBox="1"/>
          <p:nvPr/>
        </p:nvSpPr>
        <p:spPr>
          <a:xfrm>
            <a:off x="544287" y="936171"/>
            <a:ext cx="10929256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勉勵並厚待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基列雅比人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-7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有人告訴大衛說、葬埋掃羅的、是基列雅比人。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大衛就差人去見基列雅比人、對他們說、你們厚待你們的主掃羅、將他葬埋．願耶和華賜福與你們。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你們既行了這事、願耶和華以慈愛誠實待你們．我也要為此厚待你們。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現在你們的主掃羅死了、猶大家已經膏我作他們的王、所以你們要剛強奮勇。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4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以色列的長老都聚集、來到拉瑪見撒母耳、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對他說、你年紀老邁了、你兒子不行你的道．現在求你為我們立一個王治理我們、像列國一樣。</a:t>
            </a:r>
          </a:p>
        </p:txBody>
      </p:sp>
    </p:spTree>
    <p:extLst>
      <p:ext uri="{BB962C8B-B14F-4D97-AF65-F5344CB8AC3E}">
        <p14:creationId xmlns:p14="http://schemas.microsoft.com/office/powerpoint/2010/main" val="362424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7F189-0358-7E8A-E5A9-2ED92B5B2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B217D39A-6B42-FDD2-8B96-6FB4993A99E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4EA17BD-F74A-99FC-62EA-121485EE1388}"/>
              </a:ext>
            </a:extLst>
          </p:cNvPr>
          <p:cNvSpPr txBox="1"/>
          <p:nvPr/>
        </p:nvSpPr>
        <p:spPr>
          <a:xfrm>
            <a:off x="544287" y="936171"/>
            <a:ext cx="10929256" cy="517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亞捫人的王拿轄上來、對著基列雅比安營．雅比眾人對拿轄說、你與我們立約、我們就服事你。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亞捫人拿轄說、你們若由我剜出你們各人的右眼、以此凌辱以色列眾人、我就與你們立約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掃羅聽見這話、就被　神的靈大大感動、甚是發怒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第二日、掃羅將百姓分為三隊、在晨更的時候入了亞捫人的營、擊殺他們直到太陽近午、剩下的人都逃散、沒有二人同在一處的。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基列雅比的居民聽見非利士人向掃羅所行的事、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他們中間所有的勇士就起身、走了一夜、將掃羅和他兒子的屍身從伯珊城牆上取下來、送到雅比那裡、用火燒了．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將他們骸骨葬在雅比的垂絲柳樹下、就禁食七日。</a:t>
            </a:r>
          </a:p>
        </p:txBody>
      </p:sp>
    </p:spTree>
    <p:extLst>
      <p:ext uri="{BB962C8B-B14F-4D97-AF65-F5344CB8AC3E}">
        <p14:creationId xmlns:p14="http://schemas.microsoft.com/office/powerpoint/2010/main" val="1901110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8B28B-81DA-D688-1D13-B50062A9D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F81933C-6B26-4543-73AC-DA8CBD2F23D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2E705D1-2F0D-C057-2F24-4B162FDF8377}"/>
              </a:ext>
            </a:extLst>
          </p:cNvPr>
          <p:cNvSpPr txBox="1"/>
          <p:nvPr/>
        </p:nvSpPr>
        <p:spPr>
          <a:xfrm>
            <a:off x="544287" y="936171"/>
            <a:ext cx="10929256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押尼珥立掃羅的兒子伊施波設作以色列王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2:8-11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掃羅的元帥尼珥的兒子押尼珥、曾將掃羅的兒子伊施波設、帶過河到瑪哈念．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立他作王治理基列、亞書利、耶斯列、以法蓮、便雅憫、和以色列眾人。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掃羅的兒子伊施波設登基的時候、年四十歲、作以色列王二年．惟獨猶大家歸從大衛。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大衛在希伯崙作猶大家的王、共七年零六個月。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8:33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尼珥生基士、基士生掃羅、掃羅生約拿單、麥基舒亞、亞比拿達、伊施巴力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（伊施波設）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  <a:lumOff val="1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400" b="1" dirty="0">
              <a:solidFill>
                <a:schemeClr val="tx2">
                  <a:lumMod val="90000"/>
                  <a:lumOff val="1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14:50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掃羅的元帥、名叫押尼珥、是尼珥的兒子．尼珥是掃羅的叔叔。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14:51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掃羅的父親基士．押尼珥的父親尼珥．都是亞別的兒子。</a:t>
            </a:r>
          </a:p>
        </p:txBody>
      </p:sp>
    </p:spTree>
    <p:extLst>
      <p:ext uri="{BB962C8B-B14F-4D97-AF65-F5344CB8AC3E}">
        <p14:creationId xmlns:p14="http://schemas.microsoft.com/office/powerpoint/2010/main" val="197586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3204</Words>
  <Application>Microsoft Office PowerPoint</Application>
  <PresentationFormat>宽屏</PresentationFormat>
  <Paragraphs>78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0" baseType="lpstr">
      <vt:lpstr>KaiTi</vt:lpstr>
      <vt:lpstr>Aptos</vt:lpstr>
      <vt:lpstr>Aptos Display</vt:lpstr>
      <vt:lpstr>Arial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2</cp:revision>
  <dcterms:created xsi:type="dcterms:W3CDTF">2025-11-03T19:04:34Z</dcterms:created>
  <dcterms:modified xsi:type="dcterms:W3CDTF">2025-11-04T19:15:00Z</dcterms:modified>
</cp:coreProperties>
</file>