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63" r:id="rId4"/>
    <p:sldId id="261" r:id="rId5"/>
    <p:sldId id="264" r:id="rId6"/>
    <p:sldId id="262" r:id="rId7"/>
    <p:sldId id="268" r:id="rId8"/>
    <p:sldId id="267" r:id="rId9"/>
    <p:sldId id="266" r:id="rId10"/>
    <p:sldId id="270" r:id="rId11"/>
    <p:sldId id="271" r:id="rId12"/>
    <p:sldId id="269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E50B6-8FFE-4898-8D3C-84BC419FEDDF}" v="47" dt="2025-10-20T18:42:13.9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EFB3D24-EF47-42BB-AE3B-F3F76E633C0A}"/>
    <pc:docChg chg="undo custSel addSld delSld modSld sldOrd">
      <pc:chgData name="Jianping Guo" userId="214695277e21a7f1" providerId="LiveId" clId="{8EFB3D24-EF47-42BB-AE3B-F3F76E633C0A}" dt="2025-10-20T18:42:18.476" v="1063" actId="404"/>
      <pc:docMkLst>
        <pc:docMk/>
      </pc:docMkLst>
      <pc:sldChg chg="del">
        <pc:chgData name="Jianping Guo" userId="214695277e21a7f1" providerId="LiveId" clId="{8EFB3D24-EF47-42BB-AE3B-F3F76E633C0A}" dt="2025-10-20T15:03:53.373" v="2" actId="2696"/>
        <pc:sldMkLst>
          <pc:docMk/>
          <pc:sldMk cId="3105359770" sldId="256"/>
        </pc:sldMkLst>
      </pc:sldChg>
      <pc:sldChg chg="addSp delSp modSp new del mod modClrScheme chgLayout">
        <pc:chgData name="Jianping Guo" userId="214695277e21a7f1" providerId="LiveId" clId="{8EFB3D24-EF47-42BB-AE3B-F3F76E633C0A}" dt="2025-10-20T15:04:46.269" v="12" actId="2696"/>
        <pc:sldMkLst>
          <pc:docMk/>
          <pc:sldMk cId="3032566356" sldId="257"/>
        </pc:sldMkLst>
        <pc:spChg chg="del">
          <ac:chgData name="Jianping Guo" userId="214695277e21a7f1" providerId="LiveId" clId="{8EFB3D24-EF47-42BB-AE3B-F3F76E633C0A}" dt="2025-10-20T15:03:57.904" v="3" actId="700"/>
          <ac:spMkLst>
            <pc:docMk/>
            <pc:sldMk cId="3032566356" sldId="257"/>
            <ac:spMk id="2" creationId="{2DCFBA9F-646D-9E90-DAE1-36B613FE6D6A}"/>
          </ac:spMkLst>
        </pc:spChg>
        <pc:spChg chg="del">
          <ac:chgData name="Jianping Guo" userId="214695277e21a7f1" providerId="LiveId" clId="{8EFB3D24-EF47-42BB-AE3B-F3F76E633C0A}" dt="2025-10-20T15:03:49.876" v="1"/>
          <ac:spMkLst>
            <pc:docMk/>
            <pc:sldMk cId="3032566356" sldId="257"/>
            <ac:spMk id="3" creationId="{E9D15CAE-5291-3265-C378-83CA6D1CC6D2}"/>
          </ac:spMkLst>
        </pc:spChg>
        <pc:picChg chg="add mod ord">
          <ac:chgData name="Jianping Guo" userId="214695277e21a7f1" providerId="LiveId" clId="{8EFB3D24-EF47-42BB-AE3B-F3F76E633C0A}" dt="2025-10-20T15:04:07.419" v="6" actId="14100"/>
          <ac:picMkLst>
            <pc:docMk/>
            <pc:sldMk cId="3032566356" sldId="257"/>
            <ac:picMk id="4" creationId="{24FD490C-EBA6-EFDA-FC43-D1B5F27CA3FA}"/>
          </ac:picMkLst>
        </pc:picChg>
      </pc:sldChg>
      <pc:sldChg chg="addSp delSp modSp new mod ord setBg modClrScheme chgLayout">
        <pc:chgData name="Jianping Guo" userId="214695277e21a7f1" providerId="LiveId" clId="{8EFB3D24-EF47-42BB-AE3B-F3F76E633C0A}" dt="2025-10-20T15:30:00.666" v="281" actId="20577"/>
        <pc:sldMkLst>
          <pc:docMk/>
          <pc:sldMk cId="4142787243" sldId="258"/>
        </pc:sldMkLst>
        <pc:spChg chg="add del mod">
          <ac:chgData name="Jianping Guo" userId="214695277e21a7f1" providerId="LiveId" clId="{8EFB3D24-EF47-42BB-AE3B-F3F76E633C0A}" dt="2025-10-20T15:04:39.282" v="10" actId="700"/>
          <ac:spMkLst>
            <pc:docMk/>
            <pc:sldMk cId="4142787243" sldId="258"/>
            <ac:spMk id="2" creationId="{3DB94056-50C7-D018-3610-507D50E60C8D}"/>
          </ac:spMkLst>
        </pc:spChg>
        <pc:spChg chg="add del mod">
          <ac:chgData name="Jianping Guo" userId="214695277e21a7f1" providerId="LiveId" clId="{8EFB3D24-EF47-42BB-AE3B-F3F76E633C0A}" dt="2025-10-20T15:04:34.208" v="9"/>
          <ac:spMkLst>
            <pc:docMk/>
            <pc:sldMk cId="4142787243" sldId="258"/>
            <ac:spMk id="3" creationId="{38794812-4D84-E8ED-1040-FBD579D14D6D}"/>
          </ac:spMkLst>
        </pc:spChg>
        <pc:spChg chg="add mod">
          <ac:chgData name="Jianping Guo" userId="214695277e21a7f1" providerId="LiveId" clId="{8EFB3D24-EF47-42BB-AE3B-F3F76E633C0A}" dt="2025-10-20T15:30:00.666" v="281" actId="20577"/>
          <ac:spMkLst>
            <pc:docMk/>
            <pc:sldMk cId="4142787243" sldId="258"/>
            <ac:spMk id="5" creationId="{0350B07A-4672-DA39-B7FA-DA8661899504}"/>
          </ac:spMkLst>
        </pc:spChg>
        <pc:spChg chg="add">
          <ac:chgData name="Jianping Guo" userId="214695277e21a7f1" providerId="LiveId" clId="{8EFB3D24-EF47-42BB-AE3B-F3F76E633C0A}" dt="2025-10-20T15:04:41.153" v="11" actId="26606"/>
          <ac:spMkLst>
            <pc:docMk/>
            <pc:sldMk cId="4142787243" sldId="258"/>
            <ac:spMk id="9" creationId="{42A4FC2C-047E-45A5-965D-8E1E3BF09BC6}"/>
          </ac:spMkLst>
        </pc:spChg>
        <pc:picChg chg="add mod ord">
          <ac:chgData name="Jianping Guo" userId="214695277e21a7f1" providerId="LiveId" clId="{8EFB3D24-EF47-42BB-AE3B-F3F76E633C0A}" dt="2025-10-20T15:05:36.184" v="26" actId="1076"/>
          <ac:picMkLst>
            <pc:docMk/>
            <pc:sldMk cId="4142787243" sldId="258"/>
            <ac:picMk id="4" creationId="{DA5B4578-6626-8CCB-0D41-45059D6D7B76}"/>
          </ac:picMkLst>
        </pc:picChg>
      </pc:sldChg>
      <pc:sldChg chg="addSp delSp modSp add del mod">
        <pc:chgData name="Jianping Guo" userId="214695277e21a7f1" providerId="LiveId" clId="{8EFB3D24-EF47-42BB-AE3B-F3F76E633C0A}" dt="2025-10-20T15:18:09.876" v="134" actId="2696"/>
        <pc:sldMkLst>
          <pc:docMk/>
          <pc:sldMk cId="1210926196" sldId="259"/>
        </pc:sldMkLst>
        <pc:spChg chg="add del mod">
          <ac:chgData name="Jianping Guo" userId="214695277e21a7f1" providerId="LiveId" clId="{8EFB3D24-EF47-42BB-AE3B-F3F76E633C0A}" dt="2025-10-20T15:16:02.185" v="125"/>
          <ac:spMkLst>
            <pc:docMk/>
            <pc:sldMk cId="1210926196" sldId="259"/>
            <ac:spMk id="2" creationId="{C0576C98-449F-5590-28EE-A94ABB4CC171}"/>
          </ac:spMkLst>
        </pc:spChg>
        <pc:picChg chg="add mod">
          <ac:chgData name="Jianping Guo" userId="214695277e21a7f1" providerId="LiveId" clId="{8EFB3D24-EF47-42BB-AE3B-F3F76E633C0A}" dt="2025-10-20T15:15:50.601" v="123" actId="14100"/>
          <ac:picMkLst>
            <pc:docMk/>
            <pc:sldMk cId="1210926196" sldId="259"/>
            <ac:picMk id="3" creationId="{2B07CED9-1BC9-B50F-D3F7-288AB33FD97E}"/>
          </ac:picMkLst>
        </pc:picChg>
      </pc:sldChg>
      <pc:sldChg chg="addSp delSp modSp new mod setBg modClrScheme chgLayout">
        <pc:chgData name="Jianping Guo" userId="214695277e21a7f1" providerId="LiveId" clId="{8EFB3D24-EF47-42BB-AE3B-F3F76E633C0A}" dt="2025-10-20T15:20:42.952" v="181" actId="20577"/>
        <pc:sldMkLst>
          <pc:docMk/>
          <pc:sldMk cId="98145033" sldId="260"/>
        </pc:sldMkLst>
        <pc:spChg chg="add del mod">
          <ac:chgData name="Jianping Guo" userId="214695277e21a7f1" providerId="LiveId" clId="{8EFB3D24-EF47-42BB-AE3B-F3F76E633C0A}" dt="2025-10-20T15:17:23.221" v="129" actId="700"/>
          <ac:spMkLst>
            <pc:docMk/>
            <pc:sldMk cId="98145033" sldId="260"/>
            <ac:spMk id="2" creationId="{955CA29F-DA81-49A2-9F09-84D577929D4C}"/>
          </ac:spMkLst>
        </pc:spChg>
        <pc:spChg chg="add del mod">
          <ac:chgData name="Jianping Guo" userId="214695277e21a7f1" providerId="LiveId" clId="{8EFB3D24-EF47-42BB-AE3B-F3F76E633C0A}" dt="2025-10-20T15:17:17.717" v="128"/>
          <ac:spMkLst>
            <pc:docMk/>
            <pc:sldMk cId="98145033" sldId="260"/>
            <ac:spMk id="3" creationId="{A1FF4D4E-3977-B527-3F23-08510FE681E0}"/>
          </ac:spMkLst>
        </pc:spChg>
        <pc:spChg chg="add mod">
          <ac:chgData name="Jianping Guo" userId="214695277e21a7f1" providerId="LiveId" clId="{8EFB3D24-EF47-42BB-AE3B-F3F76E633C0A}" dt="2025-10-20T15:20:42.952" v="181" actId="20577"/>
          <ac:spMkLst>
            <pc:docMk/>
            <pc:sldMk cId="98145033" sldId="260"/>
            <ac:spMk id="5" creationId="{8CF439FF-D4B5-D309-F6A7-F6792CF1CAF2}"/>
          </ac:spMkLst>
        </pc:spChg>
        <pc:spChg chg="add">
          <ac:chgData name="Jianping Guo" userId="214695277e21a7f1" providerId="LiveId" clId="{8EFB3D24-EF47-42BB-AE3B-F3F76E633C0A}" dt="2025-10-20T15:18:03.963" v="133" actId="26606"/>
          <ac:spMkLst>
            <pc:docMk/>
            <pc:sldMk cId="98145033" sldId="260"/>
            <ac:spMk id="9" creationId="{E8A8EAB8-D2FF-444D-B34B-7D32F106AD0E}"/>
          </ac:spMkLst>
        </pc:spChg>
        <pc:picChg chg="add mod ord">
          <ac:chgData name="Jianping Guo" userId="214695277e21a7f1" providerId="LiveId" clId="{8EFB3D24-EF47-42BB-AE3B-F3F76E633C0A}" dt="2025-10-20T15:18:03.963" v="133" actId="26606"/>
          <ac:picMkLst>
            <pc:docMk/>
            <pc:sldMk cId="98145033" sldId="260"/>
            <ac:picMk id="4" creationId="{1D8D6DAC-F90E-FA36-E35B-EBEB2FA59964}"/>
          </ac:picMkLst>
        </pc:picChg>
        <pc:cxnChg chg="add">
          <ac:chgData name="Jianping Guo" userId="214695277e21a7f1" providerId="LiveId" clId="{8EFB3D24-EF47-42BB-AE3B-F3F76E633C0A}" dt="2025-10-20T15:18:03.963" v="133" actId="26606"/>
          <ac:cxnSpMkLst>
            <pc:docMk/>
            <pc:sldMk cId="98145033" sldId="260"/>
            <ac:cxnSpMk id="11" creationId="{EEA38897-7BA3-4408-8083-3235339C4A60}"/>
          </ac:cxnSpMkLst>
        </pc:cxnChg>
        <pc:cxnChg chg="add">
          <ac:chgData name="Jianping Guo" userId="214695277e21a7f1" providerId="LiveId" clId="{8EFB3D24-EF47-42BB-AE3B-F3F76E633C0A}" dt="2025-10-20T15:18:03.963" v="133" actId="26606"/>
          <ac:cxnSpMkLst>
            <pc:docMk/>
            <pc:sldMk cId="98145033" sldId="260"/>
            <ac:cxnSpMk id="13" creationId="{F11AD06B-AB20-4097-8606-5DA00DBACE88}"/>
          </ac:cxnSpMkLst>
        </pc:cxnChg>
      </pc:sldChg>
      <pc:sldChg chg="modSp add mod">
        <pc:chgData name="Jianping Guo" userId="214695277e21a7f1" providerId="LiveId" clId="{8EFB3D24-EF47-42BB-AE3B-F3F76E633C0A}" dt="2025-10-20T17:29:11.654" v="598" actId="20577"/>
        <pc:sldMkLst>
          <pc:docMk/>
          <pc:sldMk cId="3729588675" sldId="261"/>
        </pc:sldMkLst>
        <pc:spChg chg="mod">
          <ac:chgData name="Jianping Guo" userId="214695277e21a7f1" providerId="LiveId" clId="{8EFB3D24-EF47-42BB-AE3B-F3F76E633C0A}" dt="2025-10-20T17:29:11.654" v="598" actId="20577"/>
          <ac:spMkLst>
            <pc:docMk/>
            <pc:sldMk cId="3729588675" sldId="261"/>
            <ac:spMk id="5" creationId="{498DDC07-C8BB-8D5D-7CBD-3BD49797C4B8}"/>
          </ac:spMkLst>
        </pc:spChg>
      </pc:sldChg>
      <pc:sldChg chg="modSp add mod">
        <pc:chgData name="Jianping Guo" userId="214695277e21a7f1" providerId="LiveId" clId="{8EFB3D24-EF47-42BB-AE3B-F3F76E633C0A}" dt="2025-10-20T17:39:13.628" v="637" actId="13926"/>
        <pc:sldMkLst>
          <pc:docMk/>
          <pc:sldMk cId="1583857504" sldId="262"/>
        </pc:sldMkLst>
        <pc:spChg chg="mod">
          <ac:chgData name="Jianping Guo" userId="214695277e21a7f1" providerId="LiveId" clId="{8EFB3D24-EF47-42BB-AE3B-F3F76E633C0A}" dt="2025-10-20T17:39:13.628" v="637" actId="13926"/>
          <ac:spMkLst>
            <pc:docMk/>
            <pc:sldMk cId="1583857504" sldId="262"/>
            <ac:spMk id="5" creationId="{2D26AAED-5BF9-2691-A6C8-6F2CF37279CB}"/>
          </ac:spMkLst>
        </pc:spChg>
      </pc:sldChg>
      <pc:sldChg chg="modSp add mod">
        <pc:chgData name="Jianping Guo" userId="214695277e21a7f1" providerId="LiveId" clId="{8EFB3D24-EF47-42BB-AE3B-F3F76E633C0A}" dt="2025-10-20T15:53:20.867" v="418" actId="20577"/>
        <pc:sldMkLst>
          <pc:docMk/>
          <pc:sldMk cId="922096092" sldId="263"/>
        </pc:sldMkLst>
        <pc:spChg chg="mod">
          <ac:chgData name="Jianping Guo" userId="214695277e21a7f1" providerId="LiveId" clId="{8EFB3D24-EF47-42BB-AE3B-F3F76E633C0A}" dt="2025-10-20T15:53:20.867" v="418" actId="20577"/>
          <ac:spMkLst>
            <pc:docMk/>
            <pc:sldMk cId="922096092" sldId="263"/>
            <ac:spMk id="5" creationId="{31716C9E-DEAD-5074-4DBB-5BE88B609D60}"/>
          </ac:spMkLst>
        </pc:spChg>
        <pc:picChg chg="mod">
          <ac:chgData name="Jianping Guo" userId="214695277e21a7f1" providerId="LiveId" clId="{8EFB3D24-EF47-42BB-AE3B-F3F76E633C0A}" dt="2025-10-20T15:39:00.539" v="310" actId="1076"/>
          <ac:picMkLst>
            <pc:docMk/>
            <pc:sldMk cId="922096092" sldId="263"/>
            <ac:picMk id="4" creationId="{16F71AA9-6895-17C6-3E3F-533CFCE45557}"/>
          </ac:picMkLst>
        </pc:picChg>
      </pc:sldChg>
      <pc:sldChg chg="modSp add mod">
        <pc:chgData name="Jianping Guo" userId="214695277e21a7f1" providerId="LiveId" clId="{8EFB3D24-EF47-42BB-AE3B-F3F76E633C0A}" dt="2025-10-20T17:31:03.924" v="600" actId="13926"/>
        <pc:sldMkLst>
          <pc:docMk/>
          <pc:sldMk cId="4188233353" sldId="264"/>
        </pc:sldMkLst>
        <pc:spChg chg="mod">
          <ac:chgData name="Jianping Guo" userId="214695277e21a7f1" providerId="LiveId" clId="{8EFB3D24-EF47-42BB-AE3B-F3F76E633C0A}" dt="2025-10-20T17:31:03.924" v="600" actId="13926"/>
          <ac:spMkLst>
            <pc:docMk/>
            <pc:sldMk cId="4188233353" sldId="264"/>
            <ac:spMk id="5" creationId="{66D9A608-7D08-2848-9DC3-A7F87D4D68AE}"/>
          </ac:spMkLst>
        </pc:spChg>
      </pc:sldChg>
      <pc:sldChg chg="modSp add mod">
        <pc:chgData name="Jianping Guo" userId="214695277e21a7f1" providerId="LiveId" clId="{8EFB3D24-EF47-42BB-AE3B-F3F76E633C0A}" dt="2025-10-20T18:42:18.476" v="1063" actId="404"/>
        <pc:sldMkLst>
          <pc:docMk/>
          <pc:sldMk cId="3672376791" sldId="265"/>
        </pc:sldMkLst>
        <pc:spChg chg="mod">
          <ac:chgData name="Jianping Guo" userId="214695277e21a7f1" providerId="LiveId" clId="{8EFB3D24-EF47-42BB-AE3B-F3F76E633C0A}" dt="2025-10-20T18:42:18.476" v="1063" actId="404"/>
          <ac:spMkLst>
            <pc:docMk/>
            <pc:sldMk cId="3672376791" sldId="265"/>
            <ac:spMk id="5" creationId="{6BC02363-79EF-C2ED-0F9C-D40746FE0B2A}"/>
          </ac:spMkLst>
        </pc:spChg>
      </pc:sldChg>
      <pc:sldChg chg="modSp add mod">
        <pc:chgData name="Jianping Guo" userId="214695277e21a7f1" providerId="LiveId" clId="{8EFB3D24-EF47-42BB-AE3B-F3F76E633C0A}" dt="2025-10-20T18:10:14.920" v="841" actId="207"/>
        <pc:sldMkLst>
          <pc:docMk/>
          <pc:sldMk cId="928813765" sldId="266"/>
        </pc:sldMkLst>
        <pc:spChg chg="mod">
          <ac:chgData name="Jianping Guo" userId="214695277e21a7f1" providerId="LiveId" clId="{8EFB3D24-EF47-42BB-AE3B-F3F76E633C0A}" dt="2025-10-20T18:10:14.920" v="841" actId="207"/>
          <ac:spMkLst>
            <pc:docMk/>
            <pc:sldMk cId="928813765" sldId="266"/>
            <ac:spMk id="5" creationId="{9ED042A2-1428-A9E5-2FC7-6260A6F75E7F}"/>
          </ac:spMkLst>
        </pc:spChg>
      </pc:sldChg>
      <pc:sldChg chg="modSp add mod">
        <pc:chgData name="Jianping Guo" userId="214695277e21a7f1" providerId="LiveId" clId="{8EFB3D24-EF47-42BB-AE3B-F3F76E633C0A}" dt="2025-10-20T17:51:08.685" v="767" actId="13926"/>
        <pc:sldMkLst>
          <pc:docMk/>
          <pc:sldMk cId="1103855166" sldId="267"/>
        </pc:sldMkLst>
        <pc:spChg chg="mod">
          <ac:chgData name="Jianping Guo" userId="214695277e21a7f1" providerId="LiveId" clId="{8EFB3D24-EF47-42BB-AE3B-F3F76E633C0A}" dt="2025-10-20T17:51:08.685" v="767" actId="13926"/>
          <ac:spMkLst>
            <pc:docMk/>
            <pc:sldMk cId="1103855166" sldId="267"/>
            <ac:spMk id="5" creationId="{A7FA8607-0292-30B1-4DAD-A628CA8E95F9}"/>
          </ac:spMkLst>
        </pc:spChg>
      </pc:sldChg>
      <pc:sldChg chg="modSp add mod modAnim">
        <pc:chgData name="Jianping Guo" userId="214695277e21a7f1" providerId="LiveId" clId="{8EFB3D24-EF47-42BB-AE3B-F3F76E633C0A}" dt="2025-10-20T18:08:00.040" v="826" actId="207"/>
        <pc:sldMkLst>
          <pc:docMk/>
          <pc:sldMk cId="4146389134" sldId="268"/>
        </pc:sldMkLst>
        <pc:spChg chg="mod">
          <ac:chgData name="Jianping Guo" userId="214695277e21a7f1" providerId="LiveId" clId="{8EFB3D24-EF47-42BB-AE3B-F3F76E633C0A}" dt="2025-10-20T18:08:00.040" v="826" actId="207"/>
          <ac:spMkLst>
            <pc:docMk/>
            <pc:sldMk cId="4146389134" sldId="268"/>
            <ac:spMk id="5" creationId="{99891E43-07AC-4C5B-B3C2-3C4AFB938743}"/>
          </ac:spMkLst>
        </pc:spChg>
      </pc:sldChg>
      <pc:sldChg chg="modSp add mod">
        <pc:chgData name="Jianping Guo" userId="214695277e21a7f1" providerId="LiveId" clId="{8EFB3D24-EF47-42BB-AE3B-F3F76E633C0A}" dt="2025-10-20T18:38:47.234" v="1029" actId="20577"/>
        <pc:sldMkLst>
          <pc:docMk/>
          <pc:sldMk cId="2284735316" sldId="269"/>
        </pc:sldMkLst>
        <pc:spChg chg="mod">
          <ac:chgData name="Jianping Guo" userId="214695277e21a7f1" providerId="LiveId" clId="{8EFB3D24-EF47-42BB-AE3B-F3F76E633C0A}" dt="2025-10-20T18:38:47.234" v="1029" actId="20577"/>
          <ac:spMkLst>
            <pc:docMk/>
            <pc:sldMk cId="2284735316" sldId="269"/>
            <ac:spMk id="5" creationId="{423CB035-6A0B-1ECF-45D8-AC12888B85BA}"/>
          </ac:spMkLst>
        </pc:spChg>
      </pc:sldChg>
      <pc:sldChg chg="modSp add mod ord">
        <pc:chgData name="Jianping Guo" userId="214695277e21a7f1" providerId="LiveId" clId="{8EFB3D24-EF47-42BB-AE3B-F3F76E633C0A}" dt="2025-10-20T18:29:32.326" v="949" actId="13926"/>
        <pc:sldMkLst>
          <pc:docMk/>
          <pc:sldMk cId="4145267465" sldId="270"/>
        </pc:sldMkLst>
        <pc:spChg chg="mod">
          <ac:chgData name="Jianping Guo" userId="214695277e21a7f1" providerId="LiveId" clId="{8EFB3D24-EF47-42BB-AE3B-F3F76E633C0A}" dt="2025-10-20T18:29:32.326" v="949" actId="13926"/>
          <ac:spMkLst>
            <pc:docMk/>
            <pc:sldMk cId="4145267465" sldId="270"/>
            <ac:spMk id="5" creationId="{615D90F8-E7F1-EDBA-E2F8-97D0D883FB6B}"/>
          </ac:spMkLst>
        </pc:spChg>
      </pc:sldChg>
      <pc:sldChg chg="modSp add mod">
        <pc:chgData name="Jianping Guo" userId="214695277e21a7f1" providerId="LiveId" clId="{8EFB3D24-EF47-42BB-AE3B-F3F76E633C0A}" dt="2025-10-20T18:30:44.924" v="950" actId="13926"/>
        <pc:sldMkLst>
          <pc:docMk/>
          <pc:sldMk cId="1129421855" sldId="271"/>
        </pc:sldMkLst>
        <pc:spChg chg="mod">
          <ac:chgData name="Jianping Guo" userId="214695277e21a7f1" providerId="LiveId" clId="{8EFB3D24-EF47-42BB-AE3B-F3F76E633C0A}" dt="2025-10-20T18:30:44.924" v="950" actId="13926"/>
          <ac:spMkLst>
            <pc:docMk/>
            <pc:sldMk cId="1129421855" sldId="271"/>
            <ac:spMk id="5" creationId="{80127E2C-9A7E-C5B6-9FB6-B357B762B5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9624BC-61CA-DC99-6C17-A93CA7E51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C357A70-4C2E-E759-3FB7-846204548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3477E4E-4E27-564B-E461-FDFB016A8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8624AAA-A871-C2B6-DDE9-C502AD5B4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573FCB-E9FE-2855-72D1-FA8D38EE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2797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7C0C56-C66E-1AC0-E7F2-738A5FD91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4AD1B55-D50F-5DBB-3A14-5FB3B816C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119548-975D-0F5B-92DD-10CF34F44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4EB646-16E5-8D82-A8B3-213D13E68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CC0FC6-DD30-DFB7-B8A9-749160F28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746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38F5846-D2BD-47BC-88B8-1AD6A5A581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D8B70D6-7F44-0EFE-2AD6-BCDD4C48E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2CC702-1BE4-239C-E54C-DFD21B2A3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281208-18EA-A694-2BE7-4433EFA92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23596F1-258F-E67F-541F-AC565EE0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186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D3DE84-36F8-1B82-574E-1E86527E8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48EDE6-6C51-2E60-45C3-FBCF42D9F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FD2312C-A0DB-6767-E1FB-25CC3312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8B06088-B54C-ADE8-A7B6-1A00492BF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52482E3-BE7D-C194-9272-2D4C1B0B6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510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E57C34-9690-5ADF-64D2-47533B8DB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7B44ED1-F3A9-B83D-760D-0E453B813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CAA946-2779-C96D-389A-7D73450B8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707535-873E-3A23-EBD1-99BCF9635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6505B6-2C20-DD91-6136-0ACA1C3AA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638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CDBD1A-8B74-D79F-D262-B02A6E3BE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88E8D9-94C5-8A59-1C0E-EAA08ADEAC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34B5DA8-D8B5-D4A0-55B5-C4BD93CE1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522EB55-8F75-A8F3-C6AD-3530F56C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AC68A6A-7169-824B-3DF9-EB0E46B14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756A040-CCE9-ADE6-3496-5506CD66E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407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C80AE7-07A5-315A-156D-0B36ACAD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BE4F1A7-54A8-0CE9-46DA-3F685780D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F1D78FB-7B34-4B49-9A5A-E479194DE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3775012-2363-DE49-AD72-C531829499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6EFB581-792D-CC80-E960-FA700667F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D94FD6D-29F1-73B2-510F-A44679B48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BA587DA-6FD4-10E7-B74C-02E735275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C454883-256C-C1BC-FD52-B46051F6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282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AAB1D8-2BA6-8EEC-3344-3261ECDE7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AFF1941-0E22-313C-66D8-67D570D5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F7ED2CD-1705-E026-0258-4ACF8424E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4258086-1066-0CC8-4530-D3E6FA484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02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1A796E2-E5D5-B9C0-032C-EA06621FB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FDC3255-8ACB-2DE2-AF12-34030FB9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5C0337B-1FC4-9ED0-5566-2388EA78B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644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BCA39F-1EE6-97F3-35C4-51D750CE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B51804-4A43-1E92-B9F8-5C16CA3EC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EFCBC01-8016-2844-A917-8D6C68E5D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D4AA1C9-73A8-C8FA-6111-6C5B5AA4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14100BF-95AF-5F15-2A26-CFE1DD6B3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10C6E8C-DB07-4BD6-546E-3FB5E2F91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5542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12AA06-0CB5-9796-EC39-F242524FE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A526B03-DFA0-6614-F626-6A1A3900E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A87F008-F36E-7F83-1960-364FB87BC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B068640-B0D2-409A-66B8-6061F5BB1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E3DD81A-0674-243F-5607-9E01E4D9C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3553686-85C8-D478-8D80-BA973475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026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240F389-5B5A-60BF-47F2-5547D873F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456077F-9A3B-7850-8363-90AF2FB4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D87F780-B899-9830-89A8-034C1AA0D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9ABACC-F8A7-4135-B66C-C0BB1ED82DB2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7D80FF8-0027-8EAF-997F-8C69DF5FD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C768BB-0200-2413-3324-76C8B5BE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606E26-A867-4384-B62B-858B64720D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574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D8D6DAC-F90E-FA36-E35B-EBEB2FA5996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-2346" y="73084"/>
            <a:ext cx="5666547" cy="6711832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527800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527800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8CF439FF-D4B5-D309-F6A7-F6792CF1CAF2}"/>
              </a:ext>
            </a:extLst>
          </p:cNvPr>
          <p:cNvSpPr txBox="1"/>
          <p:nvPr/>
        </p:nvSpPr>
        <p:spPr>
          <a:xfrm>
            <a:off x="6858000" y="2351322"/>
            <a:ext cx="428945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大衛哀悼掃羅和約拿單</a:t>
            </a:r>
            <a:endParaRPr lang="en-CA" altLang="zh-TW" sz="6000" b="1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sz="2000" b="1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2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（撒下</a:t>
            </a:r>
            <a:r>
              <a:rPr lang="en-CA" altLang="zh-CN" sz="32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1:1-27</a:t>
            </a:r>
            <a:r>
              <a:rPr lang="zh-CN" altLang="en-US" sz="32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3200" b="1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145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F5C54-5342-F177-9450-D5993D7C4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0C01ED-F309-0105-ED20-B47636D96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1609DF1-445D-8C58-A2C1-22FD71F1163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15D90F8-E7F1-EDBA-E2F8-97D0D883FB6B}"/>
              </a:ext>
            </a:extLst>
          </p:cNvPr>
          <p:cNvSpPr txBox="1"/>
          <p:nvPr/>
        </p:nvSpPr>
        <p:spPr>
          <a:xfrm>
            <a:off x="696686" y="1589314"/>
            <a:ext cx="10853057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18:1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CA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3-4</a:t>
            </a:r>
          </a:p>
          <a:p>
            <a:endParaRPr lang="en-CA" altLang="zh-TW" sz="105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18:1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大衛對掃羅說完了話、約拿單的心、與大衛的心、深相契合．約拿單愛大衛、如同愛自己的性命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18:3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約拿單愛大衛如同愛自己的性命、就與他結盟。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18:4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約拿單從身上脫下外袍、給了大衛、又將戰衣、刀、</a:t>
            </a:r>
            <a:r>
              <a:rPr lang="zh-TW" altLang="en-US" sz="2800" b="1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弓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、腰帶、都給了他。</a:t>
            </a:r>
            <a:endParaRPr lang="en-CA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1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1:22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約拿單的</a:t>
            </a:r>
            <a:r>
              <a:rPr lang="zh-TW" altLang="en-US" sz="2800" b="1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弓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箭、非流敵人的血不退縮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5267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5357E5-D329-B7D9-8BDA-829AAA7CE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680791E-D76C-D9FE-C8AD-AF56B4331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990A361-03EF-F9AA-3632-CCFF126EBD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80127E2C-9A7E-C5B6-9FB6-B357B762B53A}"/>
              </a:ext>
            </a:extLst>
          </p:cNvPr>
          <p:cNvSpPr txBox="1"/>
          <p:nvPr/>
        </p:nvSpPr>
        <p:spPr>
          <a:xfrm>
            <a:off x="435429" y="903515"/>
            <a:ext cx="11234057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20:35-42</a:t>
            </a:r>
            <a:endParaRPr lang="en-CA" altLang="zh-CN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CN" sz="9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20:35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次日早晨、約拿單按著與大衛約會的時候、出到田野、有一個童子跟隨。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20:36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約拿單對童子說、你跑去、把我所射的箭找來。童子跑去、約拿單就把箭射在童子前頭。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20:37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童子到了約拿單落箭之地、約拿單呼叫童子說、箭不是在你前頭麼。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20:38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約拿單又呼叫童子說、速速的去、不要遲延。童子就拾起箭來、回到主人那裡。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20:39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童子卻不知道這是甚麼意思．只有約拿單和大衛知道。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20:40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約拿單將</a:t>
            </a:r>
            <a:r>
              <a:rPr lang="zh-TW" altLang="en-US" sz="2800" b="1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弓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箭交給童子、吩咐說、你拿到城裡去。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20:41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童子一去、大衛就從磐石的南邊出來、俯伏在地、拜了三拜．二人親嘴、彼此哭泣、大衛哭的更慟。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20:42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約拿單對大衛說、我們二人曾指著耶和華的名起誓、說、願耶和華在你我中間、並你我後裔中間為證、直到永遠．如今你平平安安的去罷。大衛就起身走了．約拿單也回城裡去了。</a:t>
            </a:r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9421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11702A-04EC-B243-E302-08EE4C9CE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D72341C-7176-543F-4D44-3D2E5F13D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FEE830D-7334-C774-C3BA-C37DE7C17DB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23CB035-6A0B-1ECF-45D8-AC12888B85BA}"/>
              </a:ext>
            </a:extLst>
          </p:cNvPr>
          <p:cNvSpPr txBox="1"/>
          <p:nvPr/>
        </p:nvSpPr>
        <p:spPr>
          <a:xfrm>
            <a:off x="413657" y="1295400"/>
            <a:ext cx="11136087" cy="3993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11:1-2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CA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CA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CA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</a:p>
          <a:p>
            <a:endParaRPr lang="en-CA" altLang="zh-TW" sz="105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11:1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亞捫人的王拿轄上來、對著基列雅比安營．雅比眾人對拿轄說、你與我們立約、我們就服事你。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11:2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亞捫人拿轄說、你們若由我剜出你們各人的右眼、以此凌辱以色列眾人、我就與你們立約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11:6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掃羅聽見這話、就被　神的靈大大感動、甚是發怒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11:8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掃羅在比色數點他們．以色列人有三十萬、猶大人有三萬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11:11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第二日、掃羅將百姓分為三隊、在晨更的時候入了亞捫人的營、擊殺他們直到太陽近午、剩下的人都逃散、沒有二人同在一處的。</a:t>
            </a:r>
            <a:endParaRPr lang="en-CA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1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84735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E2E1F0-C18F-BDD0-EEBF-48B24561A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F1DE13C-D29A-DF8E-15D1-210913E01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4889045-E207-B0DC-D031-64E15BEE8EA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BC02363-79EF-C2ED-0F9C-D40746FE0B2A}"/>
              </a:ext>
            </a:extLst>
          </p:cNvPr>
          <p:cNvSpPr txBox="1"/>
          <p:nvPr/>
        </p:nvSpPr>
        <p:spPr>
          <a:xfrm>
            <a:off x="533401" y="1687286"/>
            <a:ext cx="1101634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1:22-24</a:t>
            </a:r>
            <a:endParaRPr lang="en-CA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sz="1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1:22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約拿單的弓箭、非流敵人的血不退縮．掃羅的刀劍、非剖勇士的油不收回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1:23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掃羅和約拿單、活時相悅相愛、死時也不分離．他們比鷹更快、比獅子還強。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1:24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以色列的女子阿、當為掃羅哭號．他曾使你們穿朱紅色的美衣、使你們衣服有黃金的妝飾。</a:t>
            </a:r>
            <a:endParaRPr lang="en-CA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sz="1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提前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5:8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人若不看顧親屬、就是背了真道、比不信的人還不好．不看顧自己家裡的人、更是如此。</a:t>
            </a:r>
          </a:p>
          <a:p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2376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A5B4578-6626-8CCB-0D41-45059D6D7B7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350B07A-4672-DA39-B7FA-DA8661899504}"/>
              </a:ext>
            </a:extLst>
          </p:cNvPr>
          <p:cNvSpPr txBox="1"/>
          <p:nvPr/>
        </p:nvSpPr>
        <p:spPr>
          <a:xfrm>
            <a:off x="642258" y="1262742"/>
            <a:ext cx="10907486" cy="4778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引言</a:t>
            </a:r>
            <a:endParaRPr lang="en-CA" altLang="zh-CN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CN" sz="105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30:17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大衛從黎明直到次日晚上、擊殺他們．除了四百騎駱駝的少年人之外、沒有一個逃脫的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30:19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凡亞瑪力人所擄去的、無論大小、兒女、財物、大衛都奪回來、沒有失落一個。</a:t>
            </a:r>
            <a:endParaRPr lang="en-CA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CN" sz="1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31:1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非利士人與以色列人爭戰．以色列人在非利士人面前逃跑、在基利波有被殺仆倒的。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31:2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非利士人緊追掃羅和他兒子們、就殺了掃羅的兒子約拿單、亞比拿達、麥基舒亞。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31:3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勢派甚大．掃羅被弓箭手追上、射傷甚重。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31:4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就吩咐拿他兵器的人說、你拔出刀來、將我刺死、免得那些未受割禮的人來刺我、凌辱我．但拿兵器的人甚懼怕、不肯刺他．掃羅就自己伏在刀上死了。</a:t>
            </a:r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2787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EF3B28-366F-2BAF-7894-7088BDFEC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600DCDC-2A5A-2183-C099-D519D29AB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6F71AA9-6895-17C6-3E3F-533CFCE4555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-1504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1716C9E-DEAD-5074-4DBB-5BE88B609D60}"/>
              </a:ext>
            </a:extLst>
          </p:cNvPr>
          <p:cNvSpPr txBox="1"/>
          <p:nvPr/>
        </p:nvSpPr>
        <p:spPr>
          <a:xfrm>
            <a:off x="653143" y="1121229"/>
            <a:ext cx="10896601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89:3-4 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CA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27-29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1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89:3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我與我所揀選的人立了約、向我的僕人大衛起了誓．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89:4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我要建立你的後裔、直到永遠、要建立你的寶座、直到萬代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89:27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我也要立他為長子、為世上最高的君王。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89:28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我要為他存留我的慈愛、直到永遠．我與他立的約、必要堅定。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89:29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我也要使他的後裔、存到永遠、使他的寶座、如天之久。</a:t>
            </a:r>
            <a:endParaRPr lang="en-CA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1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來</a:t>
            </a:r>
            <a:r>
              <a:rPr lang="en-CA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2:9-10</a:t>
            </a:r>
          </a:p>
          <a:p>
            <a:endParaRPr lang="en-CA" altLang="zh-TW" sz="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2:9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惟獨見那成為比天使小一點的耶穌、因為受死的苦、就得了尊貴榮耀為冠冕、叫他因著　神的恩、為人人嘗了死味。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2:10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原來那為萬物所屬、為萬物所本的、要領許多的兒子進榮耀裡去、使救他們的元帥、因受苦難得以完全、本是合宜的。</a:t>
            </a:r>
          </a:p>
          <a:p>
            <a:endParaRPr lang="en-US" altLang="zh-CN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CN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sz="7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sz="7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2096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411999-61BC-8948-55B9-6F47E9CAA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BB7D1C-9438-9673-3AB3-54DBCA088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B14290C-B128-5E88-5974-4BFE30C1442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98DDC07-C8BB-8D5D-7CBD-3BD49797C4B8}"/>
              </a:ext>
            </a:extLst>
          </p:cNvPr>
          <p:cNvSpPr txBox="1"/>
          <p:nvPr/>
        </p:nvSpPr>
        <p:spPr>
          <a:xfrm>
            <a:off x="413657" y="990601"/>
            <a:ext cx="1138645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大衛得知掃羅和約拿單的死訊（撒下</a:t>
            </a:r>
            <a:r>
              <a:rPr lang="en-CA" altLang="zh-CN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1:1-10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CN" sz="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掃羅死後、大衛擊殺亞瑪力人回來、在洗革拉住了兩天．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第三天、有一人從掃羅的營裡出來、衣服撕裂、頭蒙灰塵、到大衛面前伏地叩拜。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1:3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大衛問他說、你從哪裡來、他說、我從以色列的營裡逃來。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1:4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大衛又問他說、事情怎樣、請你告訴我．他回答說、百姓從陣上逃跑、也有許多人仆倒死亡、掃羅和他兒子約拿單也死了。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1:5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大衛問報信的少年人說、你怎麼知道掃羅和他兒子約拿單死了呢。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1:6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報信的少年人說、我偶然到基利波山、看見掃羅伏在自己槍上、有戰車、馬兵、緊緊的追他。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1:7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他回頭看見我、就呼叫我、我說、我在這裡．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1:8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他問我說、你是甚麼人、我說、我是亞瑪力人．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1:9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他說、請你來將我殺死、因為痛苦抓住我、我的生命尚存。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1:10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我準知他仆倒必不能活、就去將他殺死、把他頭上的冠冕、臂上的鐲子、拿到我主這裡。</a:t>
            </a:r>
            <a:endParaRPr lang="en-CA" altLang="zh-CN" sz="28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9588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649ED0-FD97-280D-AF04-B954AE9D9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74C67E-73A1-8CF1-A9CA-0321452270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23DD75E-D978-6AFA-C3CC-8330492E514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6D9A608-7D08-2848-9DC3-A7F87D4D68AE}"/>
              </a:ext>
            </a:extLst>
          </p:cNvPr>
          <p:cNvSpPr txBox="1"/>
          <p:nvPr/>
        </p:nvSpPr>
        <p:spPr>
          <a:xfrm>
            <a:off x="642258" y="1262742"/>
            <a:ext cx="1090748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31:3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勢派甚大．掃羅被弓箭手追上、射傷甚重。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31:4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就吩咐拿他兵器的人說、你拔出刀來、將我刺死、免得那些未受割禮的人來刺我、凌辱我．但拿兵器的人甚懼怕、不肯刺他．</a:t>
            </a:r>
            <a:r>
              <a:rPr lang="zh-TW" altLang="en-US" sz="2800" b="1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掃羅就自己伏在刀上死了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1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1:5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大衛問報信的少年人說、你怎麼知道掃羅和他兒子約拿單死了呢。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1:6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報信的少年人說、我偶然到基利波山、看見掃羅伏在自己槍上、有戰車、馬兵、緊緊的追他。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他回頭看見我、就呼叫我、我說、我在這裡．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他問我說、你是甚麼人、我說、我是亞瑪力人．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他說、請你來將我殺死、因為痛苦抓住我、我的生命尚存。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1:10 </a:t>
            </a:r>
            <a:r>
              <a:rPr lang="zh-TW" altLang="en-US" sz="2800" b="1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我準知他仆倒必不能活、就去將他殺死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、把他頭上的冠冕、臂上的鐲子、拿到我主這裡。</a:t>
            </a:r>
          </a:p>
          <a:p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8823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7895B4-BFE3-3259-05ED-4CC17E90F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EF6C24-A96C-E8A2-93E5-2B2F773634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E846CD41-3E5F-EB96-B21E-955EC8F8C91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2D26AAED-5BF9-2691-A6C8-6F2CF37279CB}"/>
              </a:ext>
            </a:extLst>
          </p:cNvPr>
          <p:cNvSpPr txBox="1"/>
          <p:nvPr/>
        </p:nvSpPr>
        <p:spPr>
          <a:xfrm>
            <a:off x="620486" y="1480456"/>
            <a:ext cx="1092925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代上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10:1-6</a:t>
            </a:r>
            <a:endParaRPr lang="en-CA" altLang="zh-CN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sz="1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10:1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非利士人與以色列人爭戰、以色列人在非利士人面前逃跑、在基利波山有被殺仆倒的。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10:2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非利士人緊追掃羅和他兒子們、就殺了掃羅的兒子約拿單、亞比拿達、麥基舒亞。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10:3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勢派甚大、掃羅被弓箭手追上、射傷甚重．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10:4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就吩咐拿他兵器的人說、你拔出刀來、將我刺死、免得那些未受割禮的人來凌辱我．但拿兵器的人甚懼怕、不肯刺他。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10:5 </a:t>
            </a:r>
            <a:r>
              <a:rPr lang="zh-TW" altLang="en-US" sz="2800" b="1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掃羅就自己伏在刀上死了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、拿兵器的人見掃羅已死、也伏在刀上死了。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10:6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這樣、掃羅和他三個兒子、並他的全家都一同死亡。</a:t>
            </a:r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3857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4A4676-3669-7918-80BF-6F57FC8BA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4070341-1272-885F-9659-750F02CAA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F63F1B4-F0EA-2B09-3148-ACA36CEA86E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9891E43-07AC-4C5B-B3C2-3C4AFB938743}"/>
              </a:ext>
            </a:extLst>
          </p:cNvPr>
          <p:cNvSpPr txBox="1"/>
          <p:nvPr/>
        </p:nvSpPr>
        <p:spPr>
          <a:xfrm>
            <a:off x="370115" y="1349829"/>
            <a:ext cx="1117963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大衛得知掃羅死訊的態度（撒下</a:t>
            </a:r>
            <a:r>
              <a:rPr lang="en-CA" altLang="zh-CN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1:11-16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9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1:11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大衛就撕裂衣服、跟隨他的人也是如此。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1:12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而且悲哀、哭號、禁食到晚上、是因掃羅和他兒子約拿單、並耶和華的民以色列家的人、倒在刀下。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1:13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大衛問報信的少年人說、你是那裡的人、他說、我是亞瑪力客人的兒子。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1:14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大衛說、你伸手殺害耶和華的受膏者、怎麼不畏懼呢。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1:15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大衛叫了一個少年人來、說、你去殺他罷。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1:16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大衛對他說、你流人血的罪、歸到自己的頭上、因為你親口作見證、說、我殺了耶和華的受膏者．少年人就把他殺了。</a:t>
            </a:r>
            <a:endParaRPr lang="en-CA" altLang="zh-TW" sz="28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8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32:39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你們如今要知道、我、惟有我是　神、在我以外並無別神．我使人死、我使人活、我損傷、我也醫治、並無人能從我手中救出來。</a:t>
            </a:r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638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2E9FAC-687C-F177-FB45-27A6D1730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9D43EE0-E14F-5943-069E-776C5FF18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FA3164D-4EED-38BF-AFC3-DE8A2CB9F4E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7FA8607-0292-30B1-4DAD-A628CA8E95F9}"/>
              </a:ext>
            </a:extLst>
          </p:cNvPr>
          <p:cNvSpPr txBox="1"/>
          <p:nvPr/>
        </p:nvSpPr>
        <p:spPr>
          <a:xfrm>
            <a:off x="587830" y="1273629"/>
            <a:ext cx="1096191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24:4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跟隨的人對大衛說、耶和華曾應許你說、我要將你的仇敵交在你手裡、你可以任意待他．如今時候到了．大衛就起來、悄悄的割下掃羅外袍的衣襟。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24:5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隨後大衛心中自責、因為割下掃羅的衣襟．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24:6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對跟隨他的人說、我的主、乃是耶和華的受膏者、</a:t>
            </a:r>
            <a:r>
              <a:rPr lang="zh-TW" altLang="en-US" sz="2800" b="1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我在耶和華面前萬不敢伸手害他、因他是耶和華的受膏者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CN" sz="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26:7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於是大衛和亞比篩夜間到了百姓那裡、見掃羅睡在輜重營裡、他的槍在頭旁、插在地上．押尼珥和百姓睡在他周圍。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26:8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亞比篩對大衛說、現在　神將你的仇敵交在你手裡．求你容我拿槍將他刺透在地．一刺就成、不用再刺。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26:9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大衛對亞比篩說、不可害死他．</a:t>
            </a:r>
            <a:r>
              <a:rPr lang="zh-TW" altLang="en-US" sz="2800" b="1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有誰伸手害耶和華的受膏者而無罪呢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</a:p>
          <a:p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3855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A0C4A2-CD17-04FF-1583-2596879F0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31187BC-AB05-0017-0D09-88F421BC3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506BCB5-3712-DFF4-BD29-0AE9EBACFE8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22196" b="21564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ED042A2-1428-A9E5-2FC7-6260A6F75E7F}"/>
              </a:ext>
            </a:extLst>
          </p:cNvPr>
          <p:cNvSpPr txBox="1"/>
          <p:nvPr/>
        </p:nvSpPr>
        <p:spPr>
          <a:xfrm>
            <a:off x="315686" y="1404257"/>
            <a:ext cx="11451771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大衛作哀歌 弔掃羅和約拿單</a:t>
            </a:r>
            <a:r>
              <a:rPr lang="zh-CN" altLang="en-US" sz="24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（撒下</a:t>
            </a:r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1:17-27</a:t>
            </a:r>
            <a:r>
              <a:rPr lang="zh-CN" altLang="en-US" sz="24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4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1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1:17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大衛作哀歌、弔掃羅和他兒子約拿單．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1:18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且吩咐將這歌教導猶大人．這歌名叫弓歌、寫在雅煞珥書上。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1:19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歌中說、以色列阿、你尊榮者在山上被殺．大英雄何竟死亡。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1:20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不要在迦特報告、不要在亞實基倫街上傳揚、免得非利士的女子歡樂、免得未受割禮之人的女子矜誇。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1:21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基利波山哪、願你那裡沒有雨露．願你田地無土產可作供物．因為英雄的盾牌、在那裡被污丟棄．掃羅的盾牌、彷彿未曾抹油。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1:22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約拿單的弓箭、非流敵人的血不退縮．掃羅的刀劍、非剖勇士的油不收回。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1:23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掃羅和約拿單、活時相悅相愛、死時也不分離．他們比鷹更快、比獅子還強。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1:24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以色列的女子阿、當為掃羅哭號．他曾使你們穿朱紅色的美衣、使你們衣服有黃金的妝飾。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1:25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英雄何竟在陣上仆倒．約拿單何竟在山上被殺。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1:26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我兄約拿單哪、我為你悲傷．我甚喜悅你、你向我發的愛情奇妙非常、過於婦女的愛情。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1:27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英雄何竟仆倒、戰具何竟滅沒。</a:t>
            </a:r>
          </a:p>
          <a:p>
            <a:endParaRPr lang="zh-TW" altLang="en-US" sz="2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8813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2738</Words>
  <Application>Microsoft Office PowerPoint</Application>
  <PresentationFormat>宽屏</PresentationFormat>
  <Paragraphs>53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KaiTi</vt:lpstr>
      <vt:lpstr>Aptos</vt:lpstr>
      <vt:lpstr>Aptos Display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2025-10-20T15:02:08Z</dcterms:created>
  <dcterms:modified xsi:type="dcterms:W3CDTF">2025-10-20T18:42:22Z</dcterms:modified>
</cp:coreProperties>
</file>