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66" r:id="rId4"/>
    <p:sldId id="265" r:id="rId5"/>
    <p:sldId id="262" r:id="rId6"/>
    <p:sldId id="264" r:id="rId7"/>
    <p:sldId id="267" r:id="rId8"/>
    <p:sldId id="271" r:id="rId9"/>
    <p:sldId id="270" r:id="rId10"/>
    <p:sldId id="269" r:id="rId11"/>
    <p:sldId id="268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FE4F5-5172-4E40-9B01-3C137895A5A4}" v="54" dt="2025-10-08T14:32:32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undo custSel addSld delSld modSld sldOrd">
      <pc:chgData name="Jianping Guo" userId="214695277e21a7f1" providerId="LiveId" clId="{8EFB3D24-EF47-42BB-AE3B-F3F76E633C0A}" dt="2025-10-08T14:32:32.271" v="947"/>
      <pc:docMkLst>
        <pc:docMk/>
      </pc:docMkLst>
      <pc:sldChg chg="modSp del">
        <pc:chgData name="Jianping Guo" userId="214695277e21a7f1" providerId="LiveId" clId="{8EFB3D24-EF47-42BB-AE3B-F3F76E633C0A}" dt="2025-10-06T16:05:59.352" v="44" actId="2696"/>
        <pc:sldMkLst>
          <pc:docMk/>
          <pc:sldMk cId="3636085974" sldId="260"/>
        </pc:sldMkLst>
      </pc:sldChg>
      <pc:sldChg chg="modSp mod">
        <pc:chgData name="Jianping Guo" userId="214695277e21a7f1" providerId="LiveId" clId="{8EFB3D24-EF47-42BB-AE3B-F3F76E633C0A}" dt="2025-10-06T15:53:06.098" v="3" actId="20577"/>
        <pc:sldMkLst>
          <pc:docMk/>
          <pc:sldMk cId="1573949269" sldId="261"/>
        </pc:sldMkLst>
        <pc:spChg chg="mod">
          <ac:chgData name="Jianping Guo" userId="214695277e21a7f1" providerId="LiveId" clId="{8EFB3D24-EF47-42BB-AE3B-F3F76E633C0A}" dt="2025-10-06T15:53:06.098" v="3" actId="20577"/>
          <ac:spMkLst>
            <pc:docMk/>
            <pc:sldMk cId="1573949269" sldId="261"/>
            <ac:spMk id="5" creationId="{9BC98AD0-B309-51BA-45A5-35EC7770A0B5}"/>
          </ac:spMkLst>
        </pc:spChg>
      </pc:sldChg>
      <pc:sldChg chg="addSp delSp modSp add mod ord">
        <pc:chgData name="Jianping Guo" userId="214695277e21a7f1" providerId="LiveId" clId="{8EFB3D24-EF47-42BB-AE3B-F3F76E633C0A}" dt="2025-10-06T17:02:24.121" v="502"/>
        <pc:sldMkLst>
          <pc:docMk/>
          <pc:sldMk cId="724256072" sldId="262"/>
        </pc:sldMkLst>
        <pc:spChg chg="add mod">
          <ac:chgData name="Jianping Guo" userId="214695277e21a7f1" providerId="LiveId" clId="{8EFB3D24-EF47-42BB-AE3B-F3F76E633C0A}" dt="2025-10-06T17:02:24.121" v="502"/>
          <ac:spMkLst>
            <pc:docMk/>
            <pc:sldMk cId="724256072" sldId="262"/>
            <ac:spMk id="2" creationId="{41E0ED70-7A6B-B882-11EB-778573716EFE}"/>
          </ac:spMkLst>
        </pc:spChg>
      </pc:sldChg>
      <pc:sldChg chg="add del">
        <pc:chgData name="Jianping Guo" userId="214695277e21a7f1" providerId="LiveId" clId="{8EFB3D24-EF47-42BB-AE3B-F3F76E633C0A}" dt="2025-10-06T16:06:04.770" v="45" actId="2696"/>
        <pc:sldMkLst>
          <pc:docMk/>
          <pc:sldMk cId="2124972404" sldId="263"/>
        </pc:sldMkLst>
      </pc:sldChg>
      <pc:sldChg chg="modSp add mod">
        <pc:chgData name="Jianping Guo" userId="214695277e21a7f1" providerId="LiveId" clId="{8EFB3D24-EF47-42BB-AE3B-F3F76E633C0A}" dt="2025-10-06T16:22:58.072" v="142" actId="20577"/>
        <pc:sldMkLst>
          <pc:docMk/>
          <pc:sldMk cId="3690586310" sldId="263"/>
        </pc:sldMkLst>
        <pc:spChg chg="mod">
          <ac:chgData name="Jianping Guo" userId="214695277e21a7f1" providerId="LiveId" clId="{8EFB3D24-EF47-42BB-AE3B-F3F76E633C0A}" dt="2025-10-06T16:22:58.072" v="142" actId="20577"/>
          <ac:spMkLst>
            <pc:docMk/>
            <pc:sldMk cId="3690586310" sldId="263"/>
            <ac:spMk id="2" creationId="{95045243-457B-4B21-2C1E-6EF574BD871E}"/>
          </ac:spMkLst>
        </pc:spChg>
      </pc:sldChg>
      <pc:sldChg chg="modSp add mod">
        <pc:chgData name="Jianping Guo" userId="214695277e21a7f1" providerId="LiveId" clId="{8EFB3D24-EF47-42BB-AE3B-F3F76E633C0A}" dt="2025-10-06T17:30:57.507" v="565" actId="404"/>
        <pc:sldMkLst>
          <pc:docMk/>
          <pc:sldMk cId="2346831732" sldId="264"/>
        </pc:sldMkLst>
        <pc:spChg chg="mod">
          <ac:chgData name="Jianping Guo" userId="214695277e21a7f1" providerId="LiveId" clId="{8EFB3D24-EF47-42BB-AE3B-F3F76E633C0A}" dt="2025-10-06T17:30:57.507" v="565" actId="404"/>
          <ac:spMkLst>
            <pc:docMk/>
            <pc:sldMk cId="2346831732" sldId="264"/>
            <ac:spMk id="2" creationId="{28BABDFF-1786-EF2E-3075-A65CA66D1D33}"/>
          </ac:spMkLst>
        </pc:spChg>
      </pc:sldChg>
      <pc:sldChg chg="modSp add mod">
        <pc:chgData name="Jianping Guo" userId="214695277e21a7f1" providerId="LiveId" clId="{8EFB3D24-EF47-42BB-AE3B-F3F76E633C0A}" dt="2025-10-06T16:55:29.882" v="435" actId="207"/>
        <pc:sldMkLst>
          <pc:docMk/>
          <pc:sldMk cId="2656263981" sldId="265"/>
        </pc:sldMkLst>
        <pc:spChg chg="mod">
          <ac:chgData name="Jianping Guo" userId="214695277e21a7f1" providerId="LiveId" clId="{8EFB3D24-EF47-42BB-AE3B-F3F76E633C0A}" dt="2025-10-06T16:55:29.882" v="435" actId="207"/>
          <ac:spMkLst>
            <pc:docMk/>
            <pc:sldMk cId="2656263981" sldId="265"/>
            <ac:spMk id="2" creationId="{BEE05B9B-369F-A720-9458-B8FBB9D31C03}"/>
          </ac:spMkLst>
        </pc:spChg>
      </pc:sldChg>
      <pc:sldChg chg="modSp add mod modAnim">
        <pc:chgData name="Jianping Guo" userId="214695277e21a7f1" providerId="LiveId" clId="{8EFB3D24-EF47-42BB-AE3B-F3F76E633C0A}" dt="2025-10-08T14:27:26.490" v="945"/>
        <pc:sldMkLst>
          <pc:docMk/>
          <pc:sldMk cId="4257941646" sldId="266"/>
        </pc:sldMkLst>
        <pc:spChg chg="mod">
          <ac:chgData name="Jianping Guo" userId="214695277e21a7f1" providerId="LiveId" clId="{8EFB3D24-EF47-42BB-AE3B-F3F76E633C0A}" dt="2025-10-06T16:46:05.598" v="316" actId="207"/>
          <ac:spMkLst>
            <pc:docMk/>
            <pc:sldMk cId="4257941646" sldId="266"/>
            <ac:spMk id="2" creationId="{BC989BA7-CCC1-C1CB-D892-6974F3D220EB}"/>
          </ac:spMkLst>
        </pc:spChg>
      </pc:sldChg>
      <pc:sldChg chg="modSp add mod">
        <pc:chgData name="Jianping Guo" userId="214695277e21a7f1" providerId="LiveId" clId="{8EFB3D24-EF47-42BB-AE3B-F3F76E633C0A}" dt="2025-10-06T17:43:27.463" v="632" actId="207"/>
        <pc:sldMkLst>
          <pc:docMk/>
          <pc:sldMk cId="4171297735" sldId="267"/>
        </pc:sldMkLst>
        <pc:spChg chg="mod">
          <ac:chgData name="Jianping Guo" userId="214695277e21a7f1" providerId="LiveId" clId="{8EFB3D24-EF47-42BB-AE3B-F3F76E633C0A}" dt="2025-10-06T17:43:27.463" v="632" actId="207"/>
          <ac:spMkLst>
            <pc:docMk/>
            <pc:sldMk cId="4171297735" sldId="267"/>
            <ac:spMk id="2" creationId="{FE1E82D4-AC40-4729-8E05-A79BCAD67120}"/>
          </ac:spMkLst>
        </pc:spChg>
      </pc:sldChg>
      <pc:sldChg chg="modSp add mod">
        <pc:chgData name="Jianping Guo" userId="214695277e21a7f1" providerId="LiveId" clId="{8EFB3D24-EF47-42BB-AE3B-F3F76E633C0A}" dt="2025-10-06T18:28:54.973" v="881" actId="207"/>
        <pc:sldMkLst>
          <pc:docMk/>
          <pc:sldMk cId="1170626844" sldId="268"/>
        </pc:sldMkLst>
        <pc:spChg chg="mod">
          <ac:chgData name="Jianping Guo" userId="214695277e21a7f1" providerId="LiveId" clId="{8EFB3D24-EF47-42BB-AE3B-F3F76E633C0A}" dt="2025-10-06T18:28:54.973" v="881" actId="207"/>
          <ac:spMkLst>
            <pc:docMk/>
            <pc:sldMk cId="1170626844" sldId="268"/>
            <ac:spMk id="2" creationId="{81AE5B98-887C-7FB2-C482-40EC07D9F9B9}"/>
          </ac:spMkLst>
        </pc:spChg>
      </pc:sldChg>
      <pc:sldChg chg="modSp add mod">
        <pc:chgData name="Jianping Guo" userId="214695277e21a7f1" providerId="LiveId" clId="{8EFB3D24-EF47-42BB-AE3B-F3F76E633C0A}" dt="2025-10-06T18:17:48.219" v="815" actId="20577"/>
        <pc:sldMkLst>
          <pc:docMk/>
          <pc:sldMk cId="1048834972" sldId="269"/>
        </pc:sldMkLst>
        <pc:spChg chg="mod">
          <ac:chgData name="Jianping Guo" userId="214695277e21a7f1" providerId="LiveId" clId="{8EFB3D24-EF47-42BB-AE3B-F3F76E633C0A}" dt="2025-10-06T18:17:48.219" v="815" actId="20577"/>
          <ac:spMkLst>
            <pc:docMk/>
            <pc:sldMk cId="1048834972" sldId="269"/>
            <ac:spMk id="2" creationId="{F78F66DB-2944-F553-7886-63EACA60AB1C}"/>
          </ac:spMkLst>
        </pc:spChg>
      </pc:sldChg>
      <pc:sldChg chg="modSp add mod modAnim">
        <pc:chgData name="Jianping Guo" userId="214695277e21a7f1" providerId="LiveId" clId="{8EFB3D24-EF47-42BB-AE3B-F3F76E633C0A}" dt="2025-10-08T14:32:32.271" v="947"/>
        <pc:sldMkLst>
          <pc:docMk/>
          <pc:sldMk cId="2938185644" sldId="270"/>
        </pc:sldMkLst>
        <pc:spChg chg="mod">
          <ac:chgData name="Jianping Guo" userId="214695277e21a7f1" providerId="LiveId" clId="{8EFB3D24-EF47-42BB-AE3B-F3F76E633C0A}" dt="2025-10-06T18:10:30.233" v="782" actId="14100"/>
          <ac:spMkLst>
            <pc:docMk/>
            <pc:sldMk cId="2938185644" sldId="270"/>
            <ac:spMk id="2" creationId="{541431A6-9717-C39A-AD5F-9090152BD0EC}"/>
          </ac:spMkLst>
        </pc:spChg>
      </pc:sldChg>
      <pc:sldChg chg="modSp add mod modAnim">
        <pc:chgData name="Jianping Guo" userId="214695277e21a7f1" providerId="LiveId" clId="{8EFB3D24-EF47-42BB-AE3B-F3F76E633C0A}" dt="2025-10-08T14:32:19.855" v="946"/>
        <pc:sldMkLst>
          <pc:docMk/>
          <pc:sldMk cId="2976000282" sldId="271"/>
        </pc:sldMkLst>
        <pc:spChg chg="mod">
          <ac:chgData name="Jianping Guo" userId="214695277e21a7f1" providerId="LiveId" clId="{8EFB3D24-EF47-42BB-AE3B-F3F76E633C0A}" dt="2025-10-06T17:58:33.402" v="725" actId="404"/>
          <ac:spMkLst>
            <pc:docMk/>
            <pc:sldMk cId="2976000282" sldId="271"/>
            <ac:spMk id="2" creationId="{3842AE06-48A7-6CDC-D8B8-07DC6FA0F37C}"/>
          </ac:spMkLst>
        </pc:spChg>
      </pc:sldChg>
      <pc:sldChg chg="modSp add mod">
        <pc:chgData name="Jianping Guo" userId="214695277e21a7f1" providerId="LiveId" clId="{8EFB3D24-EF47-42BB-AE3B-F3F76E633C0A}" dt="2025-10-08T13:08:15.415" v="944"/>
        <pc:sldMkLst>
          <pc:docMk/>
          <pc:sldMk cId="3408379734" sldId="272"/>
        </pc:sldMkLst>
        <pc:spChg chg="mod">
          <ac:chgData name="Jianping Guo" userId="214695277e21a7f1" providerId="LiveId" clId="{8EFB3D24-EF47-42BB-AE3B-F3F76E633C0A}" dt="2025-10-08T13:08:15.415" v="944"/>
          <ac:spMkLst>
            <pc:docMk/>
            <pc:sldMk cId="3408379734" sldId="272"/>
            <ac:spMk id="2" creationId="{C29CCE8D-FAFB-34DF-0A58-C16964A2B80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E49FA9-38AC-5039-A54D-90EB8DD1C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CE0C8A2-BC61-9C19-54F8-6C9DEDA85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C916E5-C680-70A5-A9A2-13770C70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21D347A-EB22-8FFD-69B7-06E507DCB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052ADA-1A65-C1BE-3B36-33919427C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234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ED7F6A-36BC-3423-09F6-0642D6E0C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EC16C29-A767-2A54-24DE-C26810C34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61C8751-2937-A2CD-6225-9F7069B1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517A8B-4F42-57F1-8947-ACCFCEDE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A11A68-66DF-5AD2-1E39-2053A325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075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28D79B4-2D6B-FF87-59FA-48F159DFD0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28CE436-FE22-2785-253C-70D1CEE7A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6DF19B-12DD-FB34-CF48-0DE6FEE53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15EFAF-03A2-C51A-19C7-9D1FC0E93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742C27-2263-5EF2-9B2E-C8D52948E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607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D9A153-E0AB-6CE8-1451-3ADE0C101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5BD0F4-9C1F-81EE-45FE-8BE05750C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E290FA-6469-FC45-294F-50C2DF485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8F546F-014F-77B8-39B2-9F0DC4B5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D5968C-2143-B610-B620-40C2C207E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229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E02087-98C9-081B-F58A-18829A541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120E7C-B509-6180-0E57-71FF689B5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B1E8AD-6A46-DB07-37D1-21113874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578315-F564-B230-B331-0A6102C0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200EFFA-25FD-5829-3379-69D1812C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3149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544577-A8AC-7A31-515F-EE1332B9F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3956668-CFF5-145E-948F-B5F384EF60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0CC38C3-112A-A727-29BD-E7F17D43F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AEA666A-C4E3-AA27-FA87-9ED96FF43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73175AD-43C9-64D5-01FA-66904EA2F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813784-5A11-D915-8B1B-5D8AC571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091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4BCCFD-A12C-6B5E-8E32-7F33248C7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B9C57B5-471C-9DBC-BDC7-4B670A6B6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98E441C-D409-A41F-EE35-1E7DA009CD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AABAC5A-B8D8-8B44-4A2F-48FE0DC552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0616996-7C91-3130-B9E0-2B5D5DE62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1CBC664-EA34-FBFA-EF5C-26B15EC6B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847F3C4-F3FC-68C1-376A-4DDE7EC8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638C650-5F85-ED73-30B8-E2AEE225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82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55A10A-EBDD-E10F-27EA-952D11498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4F9877B-BC9C-0198-A102-9A8713CE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05E4C42-8774-F7F7-3774-48F680BD7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29C38EF-1B9A-42E4-F64D-FBF54D3C5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247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D608677-6F73-95D0-938B-CB9F5085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A5BDE56-681C-4888-D7A3-D1B82495F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67A6308-5AF7-4AB7-2A24-D2C903F2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13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FC9C63-DC84-B185-0ED0-F4CE19BC5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AFC792D-605B-8617-3DEB-0C926228D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763111-94F7-0173-CF06-B1C5F51D6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4A527C-DB7F-950C-5A94-AF4328109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664AD8-D114-992A-F3D6-829F9E0A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546E1E-9866-E8D6-11C3-098FA473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7057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D1C107-3EDC-A849-2DA6-2F6B7BF3F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78F1449-8836-E77F-8161-6CEA9A1FD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15E7174-7261-0128-C381-90852A792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B19D717-AACD-1D65-D541-A9AAD60D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3FB7022-ADFF-72B1-0B59-669ACFE3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F241E3-66BE-15AE-F479-97B5A5A29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84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ECBD72F-7F12-F29D-790F-A955DA77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2CA96D-A498-F576-9C48-DF076F2C2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F6DBB8-CA5C-475C-5D35-31848863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9C1F6-D82C-4616-9ED7-E0473F4D492E}" type="datetimeFigureOut">
              <a:rPr lang="en-CA" smtClean="0"/>
              <a:t>2025-10-08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1D9D3B-F8E1-CB4A-938E-E32723D7F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2850AFD-DCEE-060F-394C-C38A2E608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383940-8A77-4141-A41E-4846691A20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981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B6DD8-D67E-34F7-AD47-3CD76E4F1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68CAFFD-4D4B-FF3B-C28F-5BF55054B8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BC98AD0-B309-51BA-45A5-35EC7770A0B5}"/>
              </a:ext>
            </a:extLst>
          </p:cNvPr>
          <p:cNvSpPr txBox="1"/>
          <p:nvPr/>
        </p:nvSpPr>
        <p:spPr>
          <a:xfrm>
            <a:off x="1926771" y="2122715"/>
            <a:ext cx="892628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掃羅之死</a:t>
            </a:r>
            <a:endParaRPr kumimoji="0" lang="en-CA" altLang="zh-CN" sz="7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lang="en-CA" altLang="zh-CN" sz="3600" b="1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kumimoji="0" lang="en-CA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:1-25</a:t>
            </a:r>
          </a:p>
        </p:txBody>
      </p:sp>
    </p:spTree>
    <p:extLst>
      <p:ext uri="{BB962C8B-B14F-4D97-AF65-F5344CB8AC3E}">
        <p14:creationId xmlns:p14="http://schemas.microsoft.com/office/powerpoint/2010/main" val="1573949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D07B5-AC29-302B-B8E5-0235C2195C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D2C24D1-F1F0-0DC6-2524-94FC609E1DF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F78F66DB-2944-F553-7886-63EACA60AB1C}"/>
              </a:ext>
            </a:extLst>
          </p:cNvPr>
          <p:cNvSpPr txBox="1"/>
          <p:nvPr/>
        </p:nvSpPr>
        <p:spPr>
          <a:xfrm>
            <a:off x="587829" y="1186543"/>
            <a:ext cx="1092925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掃羅在基比亞的拉瑪、坐在垂絲柳樹下、手裡拿著槍、眾臣僕侍立在左右。掃羅聽見大衛和跟隨他的人在何處、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就對左右侍立的臣僕說、便雅憫人哪、你們要聽我的話．耶西的兒子能將田地和葡萄園賜給你們各人麼．能立你們各人作千夫長百夫長麼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王吩咐多益說、你去殺祭司罷。以東人多益就去殺祭司、那日殺了穿細麻布以弗得的八十五人。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又用刀將祭司城挪伯中的男女、孩童、喫奶的、和牛、羊、驢、盡都殺滅。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將他們骸骨葬在雅比的垂絲柳樹下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834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CF0BF-52B6-3DCC-0948-1373B245A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07D74CC-240F-FF8F-58C9-3F70BBA3B8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81AE5B98-887C-7FB2-C482-40EC07D9F9B9}"/>
              </a:ext>
            </a:extLst>
          </p:cNvPr>
          <p:cNvSpPr txBox="1"/>
          <p:nvPr/>
        </p:nvSpPr>
        <p:spPr>
          <a:xfrm>
            <a:off x="587829" y="1186543"/>
            <a:ext cx="10929257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第三日大衛和跟隨他的人到了洗革拉．亞瑪力人已經侵奪南地、攻破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洗革拉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、用火焚燒．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擄了城內的婦女、和其中的大小人口．卻沒有殺一個、都帶著走了。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大衛和跟隨他的人到了那城、不料、城已燒燬．他們的妻子兒女、都被擄去了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30:6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大衛甚是焦急．因眾人為自己的兒女苦惱、說、要用石頭打死他．大衛卻倚靠耶和華他的　神、心裡堅固。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此後、大衛問耶和華說、我上猶大的一個城去可以麼．耶和華說、可以、大衛說、我上哪一個城去呢．耶和華說、上希伯崙去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猶大人來到希伯崙、在那裡膏大衛作猶大家的王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次日非利士人來剝那被殺之人的衣服、看見掃羅和他三個兒子仆倒在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基利波山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．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0626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7F0BBC-F43E-7B73-F178-C0ED94376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38201A9-0C0E-3629-6D47-F222000A0F0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C29CCE8D-FAFB-34DF-0A58-C16964A2B806}"/>
              </a:ext>
            </a:extLst>
          </p:cNvPr>
          <p:cNvSpPr txBox="1"/>
          <p:nvPr/>
        </p:nvSpPr>
        <p:spPr>
          <a:xfrm>
            <a:off x="587829" y="1186543"/>
            <a:ext cx="10929257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6:4-8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論到那些已經蒙了光照、嘗過天恩的滋味、又於聖靈有分、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並嘗過　神善道的滋味、覺悟來世權能的人、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若是離棄道理、就不能叫他們從新懊悔了．因為他們把　神的兒子重釘十字架、明明的羞辱他。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就如一塊田地、喫過屢次下的雨水、生長菜蔬合乎耕種的人用、就從　神得福．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若長荊棘和蒺藜、必被廢棄、近於咒詛、結局就是焚燒。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撒母耳拿瓶膏油倒在掃羅的頭上、與他親嘴、說、這不是耶和華膏你作他產業的君麼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掃羅聽見這話、就被　神的靈大大感動、甚是發怒。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379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A3AAD-600B-90DE-E56B-A92C25F5D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3AFF9DF-2AB3-A1B1-0E5A-9716850DC4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95045243-457B-4B21-2C1E-6EF574BD871E}"/>
              </a:ext>
            </a:extLst>
          </p:cNvPr>
          <p:cNvSpPr txBox="1"/>
          <p:nvPr/>
        </p:nvSpPr>
        <p:spPr>
          <a:xfrm>
            <a:off x="587829" y="1186543"/>
            <a:ext cx="10929257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那時非利士人聚集軍旅．要與以色列人打仗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非利士人聚集、來到書念安營．掃羅聚集以色列眾人、在基利波安營。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掃羅看見非利士的軍旅、就懼怕、心中發顫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掃羅吩咐臣僕說、當為我找一個交鬼的婦人、我好去問他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耶和華照他藉我說的話、已經從你手裡奪去國權、賜與別人、就是大衛。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因你沒有聽從耶和華的命令、他惱怒亞瑪力人、你沒有滅絕他們、所以今日耶和華向你這樣行。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並且耶和華必將你和以色列人交在非利士人的手裡．明日你和你眾子必與我在一處了．耶和華必將以色列的軍兵交在非利士人手裡。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058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4055F-3263-4342-CB68-C3FDECA87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EC7F9C6-3137-12AE-A7A0-D48FCF40C40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C989BA7-CCC1-C1CB-D892-6974F3D220EB}"/>
              </a:ext>
            </a:extLst>
          </p:cNvPr>
          <p:cNvSpPr txBox="1"/>
          <p:nvPr/>
        </p:nvSpPr>
        <p:spPr>
          <a:xfrm>
            <a:off x="587829" y="1186543"/>
            <a:ext cx="10929257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accent2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以色列人的失敗 </a:t>
            </a:r>
            <a:endParaRPr lang="en-CA" altLang="zh-CN" sz="2800" b="1" dirty="0">
              <a:solidFill>
                <a:schemeClr val="accent2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非利士人與以色列人爭戰．以色列人在非利士人面前逃跑、在基利波有被殺仆倒的。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非利士人將他們的軍旅聚到亞弗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非利士人的首領、各率軍隊、或百、或千、挨次前進．大衛和跟隨他的人、同著亞吉、跟在後邊。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非利士人的首領說、這些希伯來人在這裡作甚麼呢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非利士人的首領、向亞吉發怒、對他說、你要叫這人回你所安置他的地方、不可叫他同我們出戰、恐怕他在陣上反為我們的敵人．他用甚麼與他主人復和呢．豈不是用我們這些人的首級麼。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794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E1F99-BA85-6E11-6CCA-B446496AE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E539C4D4-CA2E-20A3-43E8-41F5A3663FC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EE05B9B-369F-A720-9458-B8FBB9D31C03}"/>
              </a:ext>
            </a:extLst>
          </p:cNvPr>
          <p:cNvSpPr txBox="1"/>
          <p:nvPr/>
        </p:nvSpPr>
        <p:spPr>
          <a:xfrm>
            <a:off x="587829" y="1186543"/>
            <a:ext cx="10929257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掃羅的兒子們被殺和他的死（撒上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31:2-7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非利士人緊追掃羅和他兒子們、就殺了掃羅的兒子約拿單、亞比拿達、麥基舒亞。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勢派甚大．掃羅被弓箭手追上、射傷甚重。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就吩咐拿他兵器的人說、你拔出刀來、將我刺死、免得那些未受割禮的人來刺我、凌辱我．但拿兵器的人甚懼怕、不肯刺他．掃羅就自己伏在刀上死了。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拿兵器的人見掃羅已死、也伏在刀上死了。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這樣、掃羅和他三個兒子、與拿他兵器的人、以及跟隨他的人、都一同死亡。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住平原那邊並約但河西的以色列人、見以色列軍兵逃跑、掃羅和他兒子都死了、也就棄城逃跑．非利士人便來住在其中。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263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A43DB-64A4-CCD1-95BA-E3B014DC1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7307487-AF61-F2FE-6684-10BB1B3BE5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41E0ED70-7A6B-B882-11EB-778573716EFE}"/>
              </a:ext>
            </a:extLst>
          </p:cNvPr>
          <p:cNvSpPr txBox="1"/>
          <p:nvPr/>
        </p:nvSpPr>
        <p:spPr>
          <a:xfrm>
            <a:off x="685799" y="1099457"/>
            <a:ext cx="1083128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掃羅未到的前一日、耶和華已經指示撒母耳說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9:16 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你要膏他作我民以色列的君．他必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救我民脫離非利士人的手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18:17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掃羅對大衛說、我將大女兒米拉給你為妻．只要你為我奮勇、為耶和華爭戰。掃羅心裡說、我不好親手害他、要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藉非利士人的手害他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18:20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掃羅的次女米甲愛大衛．有人告訴掃羅、掃羅就喜悅。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18:21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掃羅心裡說、我將這女兒給大衛、作他的網羅、好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藉非利士人的手害他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endParaRPr lang="en-CA" altLang="zh-TW" sz="2800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31:3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勢派甚大．掃羅被弓箭手追上、射傷甚重。</a:t>
            </a:r>
            <a:r>
              <a:rPr lang="en-CA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31:4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掃羅就自己伏在刀上死了。</a:t>
            </a:r>
            <a:endParaRPr kumimoji="0" lang="en-CA" altLang="zh-CN" sz="1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4256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33993-7CB5-6D3F-6180-6EDD71180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A4A2E52-A9FA-AFDF-F448-2BB41AF7B8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28BABDFF-1786-EF2E-3075-A65CA66D1D33}"/>
              </a:ext>
            </a:extLst>
          </p:cNvPr>
          <p:cNvSpPr txBox="1"/>
          <p:nvPr/>
        </p:nvSpPr>
        <p:spPr>
          <a:xfrm>
            <a:off x="587829" y="1186543"/>
            <a:ext cx="10929257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百姓竟不肯聽撒母耳的話、說、不然、我們定要一個王治理我們、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使我們像列國一樣．有王治理我們、統領我們、為我們爭戰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撒母耳不喜悅他們說、立一個王治理我們．他就禱告耶和華。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耶和華對撒母耳說、百姓向你說的一切話、你只管依從、因為他們不是厭棄你、乃是厭棄我、不要我作他們的王。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13:9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以色列阿、你與我反對、就是反對幫助你的、自取敗壞。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13:10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你曾求我說、給我立王和首領、現在你的王在哪裡呢、治理你的在哪裡呢、讓他在你所有的城中拯救你罷。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13:11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我在怒氣中將王賜你、又在烈怒中將王廢去。</a:t>
            </a:r>
            <a:endParaRPr lang="en-CA" altLang="zh-TW" sz="2800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00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31:7 </a:t>
            </a:r>
            <a:r>
              <a:rPr lang="zh-TW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住平原那邊並約但河西的以色列人、見以色列軍兵逃跑、掃羅和他兒子都死了、也就棄城逃跑．非利士人便來住在其中。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6831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06BEB-47CC-8B28-0C37-FDE2F1418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FCE70A2-DC41-1C51-0E37-B6235C6C78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FE1E82D4-AC40-4729-8E05-A79BCAD67120}"/>
              </a:ext>
            </a:extLst>
          </p:cNvPr>
          <p:cNvSpPr txBox="1"/>
          <p:nvPr/>
        </p:nvSpPr>
        <p:spPr>
          <a:xfrm>
            <a:off x="576943" y="914401"/>
            <a:ext cx="10940144" cy="548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士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16:23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非利士人的首領聚集、要給他們的神大袞獻大祭、並且歡樂、因為他們說、我們的神將我們的仇敵參孫交在我們手中了。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16:24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眾人看見參孫、就讚美他們的神、說、我們的神將毀壞我們地、殺害我們許多人的仇敵、交在我們手中了。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16:25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他們正宴樂的時候、就說、叫參孫來、在我們面前戲耍戲耍。於是將參孫從監裡提出來、他就在眾人面前戲耍。他們使他站在兩柱中間。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16:26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參孫向拉他手的童子說、求你讓我摸著托房的柱子、我要靠一靠。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16:27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那時房內充滿男女．非利士人的眾首領也都在那裡。房的平頂上約有三千男女觀看參孫戲耍。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參孫求告耶和華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說、主耶和華阿、求你眷念我．　神阿、求你賜我這一次的力量、使我在非利士人身上報那剜我雙眼的仇。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16:29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參孫就抱住托房的那兩根柱子．左手抱一根、右手抱一根、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16:30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說、我情願與非利士人同死．就盡力屈身、房子倒塌、壓住首領和房內的眾人。這樣、參孫死時所殺的人、比活著所殺的還多。</a:t>
            </a:r>
            <a:endParaRPr kumimoji="0" lang="en-CA" altLang="zh-TW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來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11:32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我又何必再說呢．若要一一細說、基甸、巴拉、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參孫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、耶弗他、大衛、撒母耳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endParaRPr kumimoji="0" lang="en-CA" altLang="zh-TW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1297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20482-089E-2ECF-D0A5-2DC2835B1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1F74698-5D9D-91F3-EAEE-FC9C4C39CBE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3842AE06-48A7-6CDC-D8B8-07DC6FA0F37C}"/>
              </a:ext>
            </a:extLst>
          </p:cNvPr>
          <p:cNvSpPr txBox="1"/>
          <p:nvPr/>
        </p:nvSpPr>
        <p:spPr>
          <a:xfrm>
            <a:off x="587829" y="1186543"/>
            <a:ext cx="10929257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掃羅的尸體被非利士人凌辱（撒上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31:8-10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E97132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次日非利士人來剝那被殺之人的衣服、看見掃羅和他三個兒子仆倒在基利波山．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就割下他的首級、剝了他的軍裝、打發人到非利士地的四境、報信與他們廟裡的偶像、和眾民。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又將掃羅的軍裝放在亞斯他錄廟裡、將他的屍身釘在伯珊的城牆上。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撒母耳對掃羅說、我不同你回去、因為你厭棄耶和華的命令．耶和華也厭棄你作以色列的王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15:30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掃羅說、我有罪了、雖然如此、求你在我百姓的長老、和以色列人面前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抬舉我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、同我回去、我好敬拜耶和華你的　神。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羅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　神的名在外邦人中、因你們受了褻瀆、正如經上所記的。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00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35DBE-AA6C-6B48-79E6-EB19E6DF3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E5E56B1-7F01-A415-3511-AA5F95CE915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541431A6-9717-C39A-AD5F-9090152BD0EC}"/>
              </a:ext>
            </a:extLst>
          </p:cNvPr>
          <p:cNvSpPr txBox="1"/>
          <p:nvPr/>
        </p:nvSpPr>
        <p:spPr>
          <a:xfrm>
            <a:off x="370115" y="925286"/>
            <a:ext cx="11146972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基列雅比人的忠勇（撒上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31:11-13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E97132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1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基列雅比的居民聽見非利士人向掃羅所行的事、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他們中間所有的勇士就起身、走了一夜、將掃羅和他兒子的屍身從伯珊城牆上取下來、送到雅比那裡、用火燒了．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31:13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將他們骸骨葬在雅比的垂絲柳樹下、就禁食七日。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亞捫人的王拿轄上來、對著基列雅比安營．雅比眾人對拿轄說、你與我們立約、我們就服事你。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亞捫人拿轄說、你們若由我剜出你們各人的右眼、以此凌辱以色列眾人、我就與你們立約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掃羅在比色數點他們．以色列人有三十萬、猶大人有三萬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第二日、掃羅將百姓分為三隊、在晨更的時候入了亞捫人的營、擊殺他們直到太陽近午、剩下的人都逃散、沒有二人同在一處的。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18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2592</Words>
  <Application>Microsoft Office PowerPoint</Application>
  <PresentationFormat>宽屏</PresentationFormat>
  <Paragraphs>53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2025-10-06T12:50:21Z</dcterms:created>
  <dcterms:modified xsi:type="dcterms:W3CDTF">2025-10-08T14:32:38Z</dcterms:modified>
</cp:coreProperties>
</file>