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72" r:id="rId4"/>
    <p:sldId id="271" r:id="rId5"/>
    <p:sldId id="270" r:id="rId6"/>
    <p:sldId id="269" r:id="rId7"/>
    <p:sldId id="268" r:id="rId8"/>
    <p:sldId id="267" r:id="rId9"/>
    <p:sldId id="276" r:id="rId10"/>
    <p:sldId id="275" r:id="rId11"/>
    <p:sldId id="274" r:id="rId12"/>
    <p:sldId id="278" r:id="rId13"/>
    <p:sldId id="277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3958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0842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8334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4294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40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717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283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451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4791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9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800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66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1E0EDEE-D208-1912-9FBE-3AA7EA96537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1DF9CAF-8897-1ADB-AB2C-D808CE8ACF96}"/>
              </a:ext>
            </a:extLst>
          </p:cNvPr>
          <p:cNvSpPr txBox="1"/>
          <p:nvPr/>
        </p:nvSpPr>
        <p:spPr>
          <a:xfrm>
            <a:off x="707571" y="2057400"/>
            <a:ext cx="107659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72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大衛倚靠神 心裏堅固</a:t>
            </a:r>
            <a:endParaRPr lang="en-CA" altLang="zh-TW" sz="72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              </a:t>
            </a:r>
            <a:r>
              <a:rPr lang="zh-TW" altLang="en-US" sz="44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44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30:1-31</a:t>
            </a:r>
            <a:endParaRPr lang="zh-TW" altLang="en-US" sz="44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2577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EB406-AF14-DCC5-92A0-6A9696916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C3D13244-FCA9-9E86-4425-A1E9DF3B85B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D3D5797-3222-1307-523B-98AEDF935BB8}"/>
              </a:ext>
            </a:extLst>
          </p:cNvPr>
          <p:cNvSpPr txBox="1"/>
          <p:nvPr/>
        </p:nvSpPr>
        <p:spPr>
          <a:xfrm>
            <a:off x="631371" y="1719943"/>
            <a:ext cx="1084217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15:2-3,9,18-19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0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萬軍之耶和華如此說、以色列人出埃及的時候、在路上亞瑪力人怎樣待他們、怎樣抵擋他們、我都沒忘。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現在你要去擊打亞瑪力人、滅盡他們所有的、不可憐惜他們、將男女、孩童、喫奶的、並牛、羊、駱駝、和驢盡行殺死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掃羅和百姓卻憐惜亞甲、也愛惜上好的牛、羊、牛犢、羊羔、並一切美物、不肯滅絕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耶和華差遣你、吩咐你說、你去擊打那些犯罪的亞瑪力人、將他們滅絕淨盡。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你為何沒有聽從耶和華的命令、急忙擄掠財物、行耶和華眼中看為惡的事呢</a:t>
            </a:r>
            <a:r>
              <a:rPr kumimoji="0" lang="en-CA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?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7313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A70B6-FC7F-E5FC-383B-0E8D2D45D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BCBF506E-0A94-44E7-0DA2-E813A164CF0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439761D-D48E-AB6C-68E9-30F08D9485A4}"/>
              </a:ext>
            </a:extLst>
          </p:cNvPr>
          <p:cNvSpPr txBox="1"/>
          <p:nvPr/>
        </p:nvSpPr>
        <p:spPr>
          <a:xfrm>
            <a:off x="631371" y="1719943"/>
            <a:ext cx="1084217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大衛制定公平原則（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30:21-25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大衛到了那疲乏不能跟隨、留在比梭溪的二百人那裡．他們出來迎接大衛、並跟隨的人．大衛前來問他們安。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跟隨大衛人中的惡人和匪類說、這些人既然沒有和我們同去、我們所奪的財物就不分給他們．只將他們各人的妻子兒女給他們、使他們帶去就是了。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大衛說、弟兄們、耶和華所賜給我們的、不可不分給他們、因為他保佑我們、將那攻擊我們的敵軍交在我們手裡。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這事誰肯依從你們呢．上陣的得多少、看守器具的也得多少．應當大家平分。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大衛定此為以色列的律例典章、從那日直到今日。</a:t>
            </a:r>
          </a:p>
        </p:txBody>
      </p:sp>
    </p:spTree>
    <p:extLst>
      <p:ext uri="{BB962C8B-B14F-4D97-AF65-F5344CB8AC3E}">
        <p14:creationId xmlns:p14="http://schemas.microsoft.com/office/powerpoint/2010/main" val="3236751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94EE5-4AFB-0156-699C-5933E1BD5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E522E709-3D3F-4AA2-C301-B27CAD20888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9646EC3D-5983-5EF1-9F79-A660815D3A3D}"/>
              </a:ext>
            </a:extLst>
          </p:cNvPr>
          <p:cNvSpPr txBox="1"/>
          <p:nvPr/>
        </p:nvSpPr>
        <p:spPr>
          <a:xfrm>
            <a:off x="506775" y="1476260"/>
            <a:ext cx="11248221" cy="4903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與猶大的長老分享戰利品（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30:26-31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大衛到了洗革拉、從掠物中取些送給他朋友猶大的長老、說、這是從耶和華仇敵那裡奪來的、送你們為禮物。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他送禮物給住伯特利的、南地拉末的、雅提珥的．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住亞羅珥的、息末的、以實提莫的．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住拉哈勒的、耶拉篾各城的、基尼各城的．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30:30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住何珥瑪的、歌拉珊的、亞撻的．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30:31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住希伯崙的、並大衛和跟隨他的人素來所到之處的人。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31:1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非利士人與以色列人爭戰．以色列人在非利士人面前逃跑、在基利波有被殺仆倒的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31:6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這樣、掃羅和他三個兒子、與拿他兵器的人、以及跟隨他的人、都一同死亡。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42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F61B5-D7CD-6760-3276-15598F0AF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4B70D511-70F7-42B8-B1FA-9DF0887815C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BE6E36E0-F522-585A-41B1-2156FD7D766C}"/>
              </a:ext>
            </a:extLst>
          </p:cNvPr>
          <p:cNvSpPr txBox="1"/>
          <p:nvPr/>
        </p:nvSpPr>
        <p:spPr>
          <a:xfrm>
            <a:off x="468087" y="1306286"/>
            <a:ext cx="11244942" cy="518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下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此後、大衛問耶和華說、我上猶大的一個城去可以麼．耶和華說、可以、大衛說、我上哪一個城去呢．耶和華說、上希伯崙去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2:4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猶大人來到希伯崙、在那裡膏大衛作猶大家的王。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110:1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耶和華對我主說、你坐在我的右邊、等我使你仇敵作你的腳凳。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太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22:41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法利賽人聚集的時候、耶穌問他們說、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22:42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論到基督、你們的意見如何．他是誰的子孫呢。他們回答說、是大衛的子孫。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22:43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耶穌說、這樣、大衛被聖靈感動、怎麼還稱他為主．說、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22:44 『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主對我主說、你坐在我的右邊、等我把你仇敵、放在你的腳下。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』22:45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大衛既稱他為主、他怎麼又是大衛的子孫呢。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1065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EDE8E-B831-652D-7B51-47059BBAC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9A82C34-E778-8B39-9C18-E0F00D361FE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1094E93C-5727-5EA6-B337-550EEE59F7B0}"/>
              </a:ext>
            </a:extLst>
          </p:cNvPr>
          <p:cNvSpPr txBox="1"/>
          <p:nvPr/>
        </p:nvSpPr>
        <p:spPr>
          <a:xfrm>
            <a:off x="511630" y="1687286"/>
            <a:ext cx="11125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徒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弟兄們、先祖大衛的事、我可以明明地對你們說、他死了、也葬埋了、並且他的墳墓、直到今日還在我們這裡。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大衛既是先知、又曉得　神曾向他起誓、要從他的後裔中、立一位坐在他的寶座上．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就預先看明這事、講論基督復活說、他的靈魂、不撇在陰間、他的肉身、也不見朽壞、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這耶穌、　神已經叫他復活了、我們都為這事作見證。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他既被　神的右手高舉、又從父受了所應許的聖靈、就把你們所看見所聽見的、澆灌下來。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大衛並沒有升到天上、但自己說、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主對我主說、你坐在我的右邊、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等我使你仇敵作你的腳凳。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』2:36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故此、以色列全家當確實的知道、你們釘在十字架上的這位耶穌、　神已經立他為主為基督了。</a:t>
            </a:r>
          </a:p>
        </p:txBody>
      </p:sp>
    </p:spTree>
    <p:extLst>
      <p:ext uri="{BB962C8B-B14F-4D97-AF65-F5344CB8AC3E}">
        <p14:creationId xmlns:p14="http://schemas.microsoft.com/office/powerpoint/2010/main" val="3145766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5A7CD-B560-8181-9581-4E6BBA17A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7B230B6-AD9E-592C-1850-D32737763C2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25E50BD-A5CF-7E99-7E1B-FD8188DCD1E3}"/>
              </a:ext>
            </a:extLst>
          </p:cNvPr>
          <p:cNvSpPr txBox="1"/>
          <p:nvPr/>
        </p:nvSpPr>
        <p:spPr>
          <a:xfrm>
            <a:off x="489857" y="1110343"/>
            <a:ext cx="11244943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引言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非利士人將他們的軍旅聚到亞弗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非利士人的首領、各率軍隊、或百、或千、挨次前進．大衛和跟隨他的人、同著亞吉、跟在後邊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非利士人的首領、向亞吉發怒、對他說、你要叫這人回你所安置他的地方、不可叫他同我們出戰、恐怕他在陣上反為我們的敵人．他用甚麼與他主人復和呢．豈不是用我們這些人的首級麼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亞吉說、我知道你在我眼前是好人、如同　神的使者一般．只是非利士人的首領說、這人不可同我們出戰。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故此你和跟隨你的人、就是你本主的僕人、要明日早晨起來、等到天亮回去罷。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19:13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求你攔阻僕人、不犯任意妄為的罪．不容這罪轄制我．我便完全、免犯大罪．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771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12DB3-E482-4A8A-789C-F7F0CD9E0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7D065FB4-6942-8C67-561E-C3FD4A4866D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BF8CC4D-0E9D-B9F7-8502-E56CA895AE21}"/>
              </a:ext>
            </a:extLst>
          </p:cNvPr>
          <p:cNvSpPr txBox="1"/>
          <p:nvPr/>
        </p:nvSpPr>
        <p:spPr>
          <a:xfrm>
            <a:off x="272143" y="914400"/>
            <a:ext cx="11713027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亞瑪力人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洗劫洗革拉（撒上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30:1-2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第三日大衛和跟隨他的人到了洗革拉．亞瑪力人已經侵奪南地、攻破洗革拉、用火焚燒．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擄了城內的婦女、和其中的大小人口．卻沒有殺一個、都帶著走了。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7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掃羅吩咐臣僕說、當為我找一個交鬼的婦人、我好去問他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耶和華照他藉我說的話、已經從你手裡奪去國權、賜與別人、就是大衛。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因你沒有聽從耶和華的命令、他惱怒亞瑪力人、你沒有滅絕他們、所以今日耶和華向你這樣行。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103:8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耶和華有憐憫、有恩典、不輕易發怒、且有豐盛的慈愛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103:10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他沒有按我們的罪過待我們、也沒有照我們的罪孽報應我們。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418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82910-D828-DE56-78FD-FF4AE749E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0507B60-665B-2177-FC55-ACDC77B082F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2343859-37FC-AE6A-51C6-23E722014522}"/>
              </a:ext>
            </a:extLst>
          </p:cNvPr>
          <p:cNvSpPr txBox="1"/>
          <p:nvPr/>
        </p:nvSpPr>
        <p:spPr>
          <a:xfrm>
            <a:off x="304801" y="1306286"/>
            <a:ext cx="11430000" cy="490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大衛倚靠</a:t>
            </a:r>
            <a:r>
              <a:rPr lang="zh-TW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神、心裡堅固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CA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30:3-6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30:3 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大衛和跟隨他的人到了那城、不料、城已燒燬．他們的妻子兒女、都被擄去了。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30:4 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大衛和跟隨他的人就放聲大哭、直哭得沒有氣力。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30:5 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大衛的兩個妻、耶斯列人亞希暖、和作過拿八妻的迦密人亞比該、也被擄去了。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30:6 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大衛甚是焦急．因眾人為自己的兒女苦惱、說、要用石頭打死他．大衛卻倚靠耶和華他的　神、心裡堅固。</a:t>
            </a:r>
            <a:endParaRPr lang="en-CA" altLang="zh-TW" sz="28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27:1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大衛心裡說、必有一日我死在掃羅手裡．不如逃奔非利士地去．掃羅見我不在以色列的境內、就必絕望、不再尋索我．這樣我可以脫離他的手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···27:7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大衛在非利士地住了一年零四個月。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28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546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5E5E4-8D7E-E721-7CF0-AB285E137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63345432-6BAB-5585-C53A-4C8138C97AA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6775B4A-9851-CBA7-91A5-2469F6FF412B}"/>
              </a:ext>
            </a:extLst>
          </p:cNvPr>
          <p:cNvSpPr txBox="1"/>
          <p:nvPr/>
        </p:nvSpPr>
        <p:spPr>
          <a:xfrm>
            <a:off x="631371" y="1719943"/>
            <a:ext cx="108421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CN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代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12:19-20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大衛從前與非利士人同去、要與掃羅爭戰．有些瑪拿西人來投奔大衛、他們卻沒有幫助非利士人．因為非利士人的首領、商議打發他們回去、說、恐怕大衛拿我們的首級、歸降他的主人掃羅。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大衛往洗革拉去的時候、有瑪拿西人的千夫長押拿、約撒拔、耶疊、米迦勒、約撒拔、以利戶、洗勒太都來投奔他。</a:t>
            </a:r>
          </a:p>
        </p:txBody>
      </p:sp>
    </p:spTree>
    <p:extLst>
      <p:ext uri="{BB962C8B-B14F-4D97-AF65-F5344CB8AC3E}">
        <p14:creationId xmlns:p14="http://schemas.microsoft.com/office/powerpoint/2010/main" val="1014806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4F526-BC5E-7EC9-D434-1078EAB9F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AD152AB-C263-AD37-7CCD-C1D962C8EE8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2FDCDF2-4918-0963-3B02-FA6E944E9177}"/>
              </a:ext>
            </a:extLst>
          </p:cNvPr>
          <p:cNvSpPr txBox="1"/>
          <p:nvPr/>
        </p:nvSpPr>
        <p:spPr>
          <a:xfrm>
            <a:off x="576943" y="1480457"/>
            <a:ext cx="10896599" cy="4778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羅馬書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4:17-20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亞伯拉罕所信的、是那叫死人復活使無變為有的　神、他在主面前作我們世人的父．如經上所記、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我已經立你作多國的父。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』4:18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他在無可指望的時候、因信仍有指望、就得以作多國的父、正如先前所說、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你的後裔將要如此。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』4:19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他將近百歲的時候、雖然想到自己的身體如同已死、撒拉的生育已經斷絕、他的信心還是不軟弱．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並且仰望　神的應許、總沒有因不信、心裡起疑惑．反倒因信、心裡得堅固、將榮耀歸給　神。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16:13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撒母耳就用角裡的膏油、在他諸兄中膏了他．從這日起、耶和華的靈就大大感動大衛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85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04604-E6C9-D5F1-FE48-C3659FEC3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B04ED686-269D-AA1B-BE1F-72161823C56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902B72D0-5641-28D7-EB84-B8D02E9F2BF0}"/>
              </a:ext>
            </a:extLst>
          </p:cNvPr>
          <p:cNvSpPr txBox="1"/>
          <p:nvPr/>
        </p:nvSpPr>
        <p:spPr>
          <a:xfrm>
            <a:off x="631371" y="1719943"/>
            <a:ext cx="10842171" cy="4316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大衛求問耶和華</a:t>
            </a:r>
            <a:r>
              <a:rPr kumimoji="0" lang="en-CA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(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30:7-8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0:7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大衛對亞希米勒的兒子祭司亞比亞他說、請你將以弗得拿過來．亞比亞他就將以弗得拿到大衛面前。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大衛求問耶和華說、我追趕敵軍、追得上、追不上呢。耶和華說、你可以追、必追得上、都救得回來。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非利士人的首領、向亞吉發怒、對他說、你要叫這人回你所安置他的地方、不可叫他同我們出戰、恐怕他在陣上反為我們的敵人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大衛甚是焦急．因眾人為自己的兒女苦惱、說、要用石頭打死他．大衛卻倚靠耶和華他的　神、心裡堅固。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399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73F79-F0FB-85C8-66EA-142A19A57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F89517C-2EF2-BDC1-AB72-38E26A91261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2BA01AB-373B-BAD7-B596-40CAAC40F583}"/>
              </a:ext>
            </a:extLst>
          </p:cNvPr>
          <p:cNvSpPr txBox="1"/>
          <p:nvPr/>
        </p:nvSpPr>
        <p:spPr>
          <a:xfrm>
            <a:off x="631371" y="1719943"/>
            <a:ext cx="1084217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大衛善待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一個埃及人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30:9-15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30:9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於是、大衛和跟隨他的六百人來到比梭溪．有不能前去的、就留在那裡。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30:10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大衛卻帶著四百人、往前追趕．有二百人疲乏、不能過比梭溪、所以留在那裡。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30:11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這四百人在田野遇見一個埃及人、就帶他到大衛面前、給他餅喫、給他水喝．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30:12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又給他一塊無花果餅、兩個葡萄餅．他喫了、就精神復原．因為他三日三夜沒有喫餅、沒有喝水．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30:13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大衛問他說、你是屬誰的．你是那裡的人．他回答說、我是埃及的少年人、是亞瑪力人的奴僕．因我三日前患病、我主人就把我撇棄了。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30:14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我們侵奪了基利提的南方和屬猶大的地、並迦勒的的南方．又用火燒了洗革拉。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30:15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大衛問他說、你肯領我們到敵軍那裡不肯．他回答說、你要向我指著　神起誓、不殺我、也不將我交在我主人手裡、我就領你上到敵軍那裡。</a:t>
            </a:r>
          </a:p>
        </p:txBody>
      </p:sp>
    </p:spTree>
    <p:extLst>
      <p:ext uri="{BB962C8B-B14F-4D97-AF65-F5344CB8AC3E}">
        <p14:creationId xmlns:p14="http://schemas.microsoft.com/office/powerpoint/2010/main" val="1512127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53D70-E5FA-D505-30EC-56AF0AEFF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632ED012-C94A-7378-81AD-DBF75653B17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42EE7DE-26DC-7F32-E20B-29C1F1144F93}"/>
              </a:ext>
            </a:extLst>
          </p:cNvPr>
          <p:cNvSpPr txBox="1"/>
          <p:nvPr/>
        </p:nvSpPr>
        <p:spPr>
          <a:xfrm>
            <a:off x="605929" y="1255923"/>
            <a:ext cx="1086761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大衛擊殺亞瑪力人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并將被擄的全都奪回（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30:16-20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那人領大衛下去、見他們散在地上、喫喝跳舞．因為從非利士地和猶大地所擄來的財物甚多。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大衛從黎明直到次日晚上、擊殺他們．除了四百騎駱駝的少年人之外、沒有一個逃脫的。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亞瑪力人所擄去的財物、大衛全都奪回．並救回他的兩個妻來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凡亞瑪力人所擄去的、無論大小、兒女、財物、大衛都奪回來、沒有失落一個。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大衛所奪來的牛群羊群、跟隨他的人趕在原有的群畜前邊、說、這是大衛的掠物。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CN" sz="10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30:8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大衛求問耶和華說、我追趕敵軍、追得上、追不上呢。耶和華說、你可以追、必追得上、都救得回來。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28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4806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2871</Words>
  <Application>Microsoft Office PowerPoint</Application>
  <PresentationFormat>宽屏</PresentationFormat>
  <Paragraphs>61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9" baseType="lpstr">
      <vt:lpstr>KaiTi</vt:lpstr>
      <vt:lpstr>Aptos</vt:lpstr>
      <vt:lpstr>Aptos Display</vt:lpstr>
      <vt:lpstr>Arial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2</cp:revision>
  <dcterms:created xsi:type="dcterms:W3CDTF">2025-09-01T14:04:36Z</dcterms:created>
  <dcterms:modified xsi:type="dcterms:W3CDTF">2025-09-24T16:28:48Z</dcterms:modified>
</cp:coreProperties>
</file>