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64" r:id="rId4"/>
    <p:sldId id="274" r:id="rId5"/>
    <p:sldId id="267" r:id="rId6"/>
    <p:sldId id="257" r:id="rId7"/>
    <p:sldId id="269" r:id="rId8"/>
    <p:sldId id="268" r:id="rId9"/>
    <p:sldId id="266" r:id="rId10"/>
    <p:sldId id="273" r:id="rId11"/>
    <p:sldId id="272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C75294-4CE1-479C-9084-E6659537BE08}" v="84" dt="2025-08-26T14:20:08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3EC75294-4CE1-479C-9084-E6659537BE08}"/>
    <pc:docChg chg="undo custSel addSld delSld modSld sldOrd">
      <pc:chgData name="Jianping Guo" userId="214695277e21a7f1" providerId="LiveId" clId="{3EC75294-4CE1-479C-9084-E6659537BE08}" dt="2025-08-26T14:20:08.239" v="893"/>
      <pc:docMkLst>
        <pc:docMk/>
      </pc:docMkLst>
      <pc:sldChg chg="modSp del mod">
        <pc:chgData name="Jianping Guo" userId="214695277e21a7f1" providerId="LiveId" clId="{3EC75294-4CE1-479C-9084-E6659537BE08}" dt="2025-08-25T14:34:18.218" v="91" actId="2696"/>
        <pc:sldMkLst>
          <pc:docMk/>
          <pc:sldMk cId="340581700" sldId="256"/>
        </pc:sldMkLst>
        <pc:spChg chg="mod">
          <ac:chgData name="Jianping Guo" userId="214695277e21a7f1" providerId="LiveId" clId="{3EC75294-4CE1-479C-9084-E6659537BE08}" dt="2025-08-25T14:29:58.210" v="23" actId="113"/>
          <ac:spMkLst>
            <pc:docMk/>
            <pc:sldMk cId="340581700" sldId="256"/>
            <ac:spMk id="2" creationId="{150EF943-4F5C-546F-2B6E-89A9BF0A3786}"/>
          </ac:spMkLst>
        </pc:spChg>
        <pc:spChg chg="mod">
          <ac:chgData name="Jianping Guo" userId="214695277e21a7f1" providerId="LiveId" clId="{3EC75294-4CE1-479C-9084-E6659537BE08}" dt="2025-08-25T14:30:18.917" v="40" actId="255"/>
          <ac:spMkLst>
            <pc:docMk/>
            <pc:sldMk cId="340581700" sldId="256"/>
            <ac:spMk id="3" creationId="{366CE159-6540-34F8-47A8-F186FC5346E5}"/>
          </ac:spMkLst>
        </pc:spChg>
      </pc:sldChg>
      <pc:sldChg chg="addSp delSp modSp mod ord">
        <pc:chgData name="Jianping Guo" userId="214695277e21a7f1" providerId="LiveId" clId="{3EC75294-4CE1-479C-9084-E6659537BE08}" dt="2025-08-26T13:44:21.261" v="822" actId="14100"/>
        <pc:sldMkLst>
          <pc:docMk/>
          <pc:sldMk cId="1066416528" sldId="257"/>
        </pc:sldMkLst>
        <pc:spChg chg="add mod">
          <ac:chgData name="Jianping Guo" userId="214695277e21a7f1" providerId="LiveId" clId="{3EC75294-4CE1-479C-9084-E6659537BE08}" dt="2025-08-26T13:44:21.261" v="822" actId="14100"/>
          <ac:spMkLst>
            <pc:docMk/>
            <pc:sldMk cId="1066416528" sldId="257"/>
            <ac:spMk id="2" creationId="{04CCD0B4-7388-8B84-09AE-184F86FCB08E}"/>
          </ac:spMkLst>
        </pc:spChg>
        <pc:spChg chg="add mod">
          <ac:chgData name="Jianping Guo" userId="214695277e21a7f1" providerId="LiveId" clId="{3EC75294-4CE1-479C-9084-E6659537BE08}" dt="2025-08-25T14:52:51.030" v="209" actId="767"/>
          <ac:spMkLst>
            <pc:docMk/>
            <pc:sldMk cId="1066416528" sldId="257"/>
            <ac:spMk id="8" creationId="{CE261F64-1EAD-FA1D-431B-1B73E92B6EB7}"/>
          </ac:spMkLst>
        </pc:spChg>
        <pc:spChg chg="add">
          <ac:chgData name="Jianping Guo" userId="214695277e21a7f1" providerId="LiveId" clId="{3EC75294-4CE1-479C-9084-E6659537BE08}" dt="2025-08-25T14:55:01.558" v="210"/>
          <ac:spMkLst>
            <pc:docMk/>
            <pc:sldMk cId="1066416528" sldId="257"/>
            <ac:spMk id="9" creationId="{D9E6A58A-86FC-8939-DD41-34A2A44E6A3E}"/>
          </ac:spMkLst>
        </pc:spChg>
        <pc:spChg chg="add">
          <ac:chgData name="Jianping Guo" userId="214695277e21a7f1" providerId="LiveId" clId="{3EC75294-4CE1-479C-9084-E6659537BE08}" dt="2025-08-25T14:49:00.499" v="201" actId="34122"/>
          <ac:spMkLst>
            <pc:docMk/>
            <pc:sldMk cId="1066416528" sldId="257"/>
            <ac:spMk id="10" creationId="{7B02A38F-B7C6-4EA0-B400-BED7BE39F722}"/>
          </ac:spMkLst>
        </pc:spChg>
        <pc:spChg chg="add">
          <ac:chgData name="Jianping Guo" userId="214695277e21a7f1" providerId="LiveId" clId="{3EC75294-4CE1-479C-9084-E6659537BE08}" dt="2025-08-25T14:50:14.063" v="205" actId="34122"/>
          <ac:spMkLst>
            <pc:docMk/>
            <pc:sldMk cId="1066416528" sldId="257"/>
            <ac:spMk id="11" creationId="{88077BA4-AC47-4AD2-A37E-531F7B16B6DC}"/>
          </ac:spMkLst>
        </pc:spChg>
        <pc:spChg chg="add mod">
          <ac:chgData name="Jianping Guo" userId="214695277e21a7f1" providerId="LiveId" clId="{3EC75294-4CE1-479C-9084-E6659537BE08}" dt="2025-08-25T17:42:42.381" v="432" actId="207"/>
          <ac:spMkLst>
            <pc:docMk/>
            <pc:sldMk cId="1066416528" sldId="257"/>
            <ac:spMk id="41" creationId="{FC6B7F34-06F5-A91E-BD7A-F6164B427D74}"/>
          </ac:spMkLst>
        </pc:spChg>
        <pc:grpChg chg="del mod">
          <ac:chgData name="Jianping Guo" userId="214695277e21a7f1" providerId="LiveId" clId="{3EC75294-4CE1-479C-9084-E6659537BE08}" dt="2025-08-25T14:55:36.426" v="215"/>
          <ac:grpSpMkLst>
            <pc:docMk/>
            <pc:sldMk cId="1066416528" sldId="257"/>
            <ac:grpSpMk id="14" creationId="{A54BB81D-FF93-FBEA-3DDC-E2587E865F8A}"/>
          </ac:grpSpMkLst>
        </pc:grpChg>
        <pc:grpChg chg="del mod">
          <ac:chgData name="Jianping Guo" userId="214695277e21a7f1" providerId="LiveId" clId="{3EC75294-4CE1-479C-9084-E6659537BE08}" dt="2025-08-25T14:55:44.789" v="218"/>
          <ac:grpSpMkLst>
            <pc:docMk/>
            <pc:sldMk cId="1066416528" sldId="257"/>
            <ac:grpSpMk id="16" creationId="{737FAC8F-D80A-C835-4F34-00897F86C767}"/>
          </ac:grpSpMkLst>
        </pc:grpChg>
        <pc:grpChg chg="del mod">
          <ac:chgData name="Jianping Guo" userId="214695277e21a7f1" providerId="LiveId" clId="{3EC75294-4CE1-479C-9084-E6659537BE08}" dt="2025-08-25T14:55:48.799" v="222"/>
          <ac:grpSpMkLst>
            <pc:docMk/>
            <pc:sldMk cId="1066416528" sldId="257"/>
            <ac:grpSpMk id="19" creationId="{928B2763-927B-89CD-5FBF-EEF7A0FA4106}"/>
          </ac:grpSpMkLst>
        </pc:grpChg>
        <pc:grpChg chg="del mod">
          <ac:chgData name="Jianping Guo" userId="214695277e21a7f1" providerId="LiveId" clId="{3EC75294-4CE1-479C-9084-E6659537BE08}" dt="2025-08-25T14:56:03.259" v="229"/>
          <ac:grpSpMkLst>
            <pc:docMk/>
            <pc:sldMk cId="1066416528" sldId="257"/>
            <ac:grpSpMk id="23" creationId="{23AB8261-363E-C2E7-6D30-3CB371A59287}"/>
          </ac:grpSpMkLst>
        </pc:grpChg>
        <pc:grpChg chg="del mod">
          <ac:chgData name="Jianping Guo" userId="214695277e21a7f1" providerId="LiveId" clId="{3EC75294-4CE1-479C-9084-E6659537BE08}" dt="2025-08-25T14:56:07.266" v="232"/>
          <ac:grpSpMkLst>
            <pc:docMk/>
            <pc:sldMk cId="1066416528" sldId="257"/>
            <ac:grpSpMk id="25" creationId="{C80832FC-05B5-7E95-8FCC-1373BC5CAF56}"/>
          </ac:grpSpMkLst>
        </pc:grpChg>
        <pc:grpChg chg="del mod">
          <ac:chgData name="Jianping Guo" userId="214695277e21a7f1" providerId="LiveId" clId="{3EC75294-4CE1-479C-9084-E6659537BE08}" dt="2025-08-25T14:56:11.137" v="235"/>
          <ac:grpSpMkLst>
            <pc:docMk/>
            <pc:sldMk cId="1066416528" sldId="257"/>
            <ac:grpSpMk id="28" creationId="{8711A862-0DA6-138D-55E8-BB747F50E811}"/>
          </ac:grpSpMkLst>
        </pc:grpChg>
        <pc:grpChg chg="del mod">
          <ac:chgData name="Jianping Guo" userId="214695277e21a7f1" providerId="LiveId" clId="{3EC75294-4CE1-479C-9084-E6659537BE08}" dt="2025-08-25T14:57:20.289" v="242"/>
          <ac:grpSpMkLst>
            <pc:docMk/>
            <pc:sldMk cId="1066416528" sldId="257"/>
            <ac:grpSpMk id="31" creationId="{4380AA3F-AF7A-43B9-4E03-D812DE8CDF4E}"/>
          </ac:grpSpMkLst>
        </pc:grpChg>
        <pc:grpChg chg="del mod">
          <ac:chgData name="Jianping Guo" userId="214695277e21a7f1" providerId="LiveId" clId="{3EC75294-4CE1-479C-9084-E6659537BE08}" dt="2025-08-25T15:01:25.100" v="258"/>
          <ac:grpSpMkLst>
            <pc:docMk/>
            <pc:sldMk cId="1066416528" sldId="257"/>
            <ac:grpSpMk id="39" creationId="{0C7C28DC-C0F7-02F0-8342-4E913DDB92F9}"/>
          </ac:grpSpMkLst>
        </pc:grpChg>
        <pc:inkChg chg="add del">
          <ac:chgData name="Jianping Guo" userId="214695277e21a7f1" providerId="LiveId" clId="{3EC75294-4CE1-479C-9084-E6659537BE08}" dt="2025-08-25T14:49:00.499" v="201" actId="34122"/>
          <ac:inkMkLst>
            <pc:docMk/>
            <pc:sldMk cId="1066416528" sldId="257"/>
            <ac:inkMk id="5" creationId="{CEA7056E-BB7B-C85C-228C-0BEB7859B97F}"/>
          </ac:inkMkLst>
        </pc:inkChg>
        <pc:inkChg chg="add del">
          <ac:chgData name="Jianping Guo" userId="214695277e21a7f1" providerId="LiveId" clId="{3EC75294-4CE1-479C-9084-E6659537BE08}" dt="2025-08-25T14:49:21.759" v="203"/>
          <ac:inkMkLst>
            <pc:docMk/>
            <pc:sldMk cId="1066416528" sldId="257"/>
            <ac:inkMk id="6" creationId="{D9FD0B90-60C0-18D3-5F0B-F526C8A90D43}"/>
          </ac:inkMkLst>
        </pc:inkChg>
        <pc:inkChg chg="add del">
          <ac:chgData name="Jianping Guo" userId="214695277e21a7f1" providerId="LiveId" clId="{3EC75294-4CE1-479C-9084-E6659537BE08}" dt="2025-08-25T14:50:14.063" v="205" actId="34122"/>
          <ac:inkMkLst>
            <pc:docMk/>
            <pc:sldMk cId="1066416528" sldId="257"/>
            <ac:inkMk id="7" creationId="{6E785660-014B-3179-7F71-EB6FE68AE633}"/>
          </ac:inkMkLst>
        </pc:inkChg>
        <pc:inkChg chg="add del mod">
          <ac:chgData name="Jianping Guo" userId="214695277e21a7f1" providerId="LiveId" clId="{3EC75294-4CE1-479C-9084-E6659537BE08}" dt="2025-08-25T14:55:48.799" v="222"/>
          <ac:inkMkLst>
            <pc:docMk/>
            <pc:sldMk cId="1066416528" sldId="257"/>
            <ac:inkMk id="12" creationId="{007CBAB5-28D1-8EB1-C188-5C587C448CAE}"/>
          </ac:inkMkLst>
        </pc:inkChg>
        <pc:inkChg chg="add del mod">
          <ac:chgData name="Jianping Guo" userId="214695277e21a7f1" providerId="LiveId" clId="{3EC75294-4CE1-479C-9084-E6659537BE08}" dt="2025-08-25T14:55:48.799" v="223"/>
          <ac:inkMkLst>
            <pc:docMk/>
            <pc:sldMk cId="1066416528" sldId="257"/>
            <ac:inkMk id="13" creationId="{5E6D9E78-E7E4-E961-5172-618B2B092009}"/>
          </ac:inkMkLst>
        </pc:inkChg>
        <pc:inkChg chg="add del mod">
          <ac:chgData name="Jianping Guo" userId="214695277e21a7f1" providerId="LiveId" clId="{3EC75294-4CE1-479C-9084-E6659537BE08}" dt="2025-08-25T14:55:48.797" v="221"/>
          <ac:inkMkLst>
            <pc:docMk/>
            <pc:sldMk cId="1066416528" sldId="257"/>
            <ac:inkMk id="15" creationId="{9625130E-2230-3AFB-4A91-2850BAA00AF5}"/>
          </ac:inkMkLst>
        </pc:inkChg>
        <pc:inkChg chg="add del mod">
          <ac:chgData name="Jianping Guo" userId="214695277e21a7f1" providerId="LiveId" clId="{3EC75294-4CE1-479C-9084-E6659537BE08}" dt="2025-08-25T14:55:48.797" v="220"/>
          <ac:inkMkLst>
            <pc:docMk/>
            <pc:sldMk cId="1066416528" sldId="257"/>
            <ac:inkMk id="17" creationId="{FE0DC24D-4C12-D4ED-D6D9-109338BF2C1B}"/>
          </ac:inkMkLst>
        </pc:inkChg>
        <pc:inkChg chg="add del">
          <ac:chgData name="Jianping Guo" userId="214695277e21a7f1" providerId="LiveId" clId="{3EC75294-4CE1-479C-9084-E6659537BE08}" dt="2025-08-25T14:55:48.795" v="219"/>
          <ac:inkMkLst>
            <pc:docMk/>
            <pc:sldMk cId="1066416528" sldId="257"/>
            <ac:inkMk id="18" creationId="{E4525C46-242F-4633-F1D3-8A87D53E8B57}"/>
          </ac:inkMkLst>
        </pc:inkChg>
        <pc:inkChg chg="add del mod">
          <ac:chgData name="Jianping Guo" userId="214695277e21a7f1" providerId="LiveId" clId="{3EC75294-4CE1-479C-9084-E6659537BE08}" dt="2025-08-25T14:57:20.289" v="236"/>
          <ac:inkMkLst>
            <pc:docMk/>
            <pc:sldMk cId="1066416528" sldId="257"/>
            <ac:inkMk id="20" creationId="{00979189-E13D-3D3E-CC86-5A8FF5CA0D57}"/>
          </ac:inkMkLst>
        </pc:inkChg>
        <pc:inkChg chg="add del mod">
          <ac:chgData name="Jianping Guo" userId="214695277e21a7f1" providerId="LiveId" clId="{3EC75294-4CE1-479C-9084-E6659537BE08}" dt="2025-08-25T14:57:20.289" v="242"/>
          <ac:inkMkLst>
            <pc:docMk/>
            <pc:sldMk cId="1066416528" sldId="257"/>
            <ac:inkMk id="21" creationId="{B944603C-47A9-0CA2-C8EC-CA537B367BEF}"/>
          </ac:inkMkLst>
        </pc:inkChg>
        <pc:inkChg chg="add del mod">
          <ac:chgData name="Jianping Guo" userId="214695277e21a7f1" providerId="LiveId" clId="{3EC75294-4CE1-479C-9084-E6659537BE08}" dt="2025-08-25T14:57:20.289" v="239"/>
          <ac:inkMkLst>
            <pc:docMk/>
            <pc:sldMk cId="1066416528" sldId="257"/>
            <ac:inkMk id="22" creationId="{52DF56B9-C956-66DB-D504-22A612E35C12}"/>
          </ac:inkMkLst>
        </pc:inkChg>
        <pc:inkChg chg="add del mod">
          <ac:chgData name="Jianping Guo" userId="214695277e21a7f1" providerId="LiveId" clId="{3EC75294-4CE1-479C-9084-E6659537BE08}" dt="2025-08-25T14:57:20.289" v="241"/>
          <ac:inkMkLst>
            <pc:docMk/>
            <pc:sldMk cId="1066416528" sldId="257"/>
            <ac:inkMk id="24" creationId="{2E8D05AA-3662-2643-0B9F-9A5E47A85F87}"/>
          </ac:inkMkLst>
        </pc:inkChg>
        <pc:inkChg chg="add del mod">
          <ac:chgData name="Jianping Guo" userId="214695277e21a7f1" providerId="LiveId" clId="{3EC75294-4CE1-479C-9084-E6659537BE08}" dt="2025-08-25T14:57:20.289" v="243"/>
          <ac:inkMkLst>
            <pc:docMk/>
            <pc:sldMk cId="1066416528" sldId="257"/>
            <ac:inkMk id="26" creationId="{D773C1B4-28EC-EF36-9940-E07B7829EF89}"/>
          </ac:inkMkLst>
        </pc:inkChg>
        <pc:inkChg chg="add del mod">
          <ac:chgData name="Jianping Guo" userId="214695277e21a7f1" providerId="LiveId" clId="{3EC75294-4CE1-479C-9084-E6659537BE08}" dt="2025-08-25T14:57:20.289" v="240"/>
          <ac:inkMkLst>
            <pc:docMk/>
            <pc:sldMk cId="1066416528" sldId="257"/>
            <ac:inkMk id="27" creationId="{F866CBA3-04BA-2264-E916-52EF8114D8C3}"/>
          </ac:inkMkLst>
        </pc:inkChg>
        <pc:inkChg chg="add del mod">
          <ac:chgData name="Jianping Guo" userId="214695277e21a7f1" providerId="LiveId" clId="{3EC75294-4CE1-479C-9084-E6659537BE08}" dt="2025-08-25T14:57:20.289" v="237"/>
          <ac:inkMkLst>
            <pc:docMk/>
            <pc:sldMk cId="1066416528" sldId="257"/>
            <ac:inkMk id="29" creationId="{66FF70FE-4843-4680-B08F-556A8E1422D1}"/>
          </ac:inkMkLst>
        </pc:inkChg>
        <pc:inkChg chg="add del mod">
          <ac:chgData name="Jianping Guo" userId="214695277e21a7f1" providerId="LiveId" clId="{3EC75294-4CE1-479C-9084-E6659537BE08}" dt="2025-08-25T14:57:20.289" v="238"/>
          <ac:inkMkLst>
            <pc:docMk/>
            <pc:sldMk cId="1066416528" sldId="257"/>
            <ac:inkMk id="30" creationId="{3732C1DA-2AA8-CF5E-724A-A26597E5B847}"/>
          </ac:inkMkLst>
        </pc:inkChg>
        <pc:inkChg chg="add del">
          <ac:chgData name="Jianping Guo" userId="214695277e21a7f1" providerId="LiveId" clId="{3EC75294-4CE1-479C-9084-E6659537BE08}" dt="2025-08-25T14:59:29.913" v="247"/>
          <ac:inkMkLst>
            <pc:docMk/>
            <pc:sldMk cId="1066416528" sldId="257"/>
            <ac:inkMk id="32" creationId="{AE7599CA-9685-5149-7A07-DAC58BB33424}"/>
          </ac:inkMkLst>
        </pc:inkChg>
        <pc:inkChg chg="add del">
          <ac:chgData name="Jianping Guo" userId="214695277e21a7f1" providerId="LiveId" clId="{3EC75294-4CE1-479C-9084-E6659537BE08}" dt="2025-08-25T14:59:29.913" v="248"/>
          <ac:inkMkLst>
            <pc:docMk/>
            <pc:sldMk cId="1066416528" sldId="257"/>
            <ac:inkMk id="33" creationId="{B631B68B-B13B-BE0C-D428-43DD8A929769}"/>
          </ac:inkMkLst>
        </pc:inkChg>
        <pc:inkChg chg="add del">
          <ac:chgData name="Jianping Guo" userId="214695277e21a7f1" providerId="LiveId" clId="{3EC75294-4CE1-479C-9084-E6659537BE08}" dt="2025-08-25T14:59:29.914" v="249"/>
          <ac:inkMkLst>
            <pc:docMk/>
            <pc:sldMk cId="1066416528" sldId="257"/>
            <ac:inkMk id="34" creationId="{00B7373A-DB4E-EE29-6566-0A6A106B6D1F}"/>
          </ac:inkMkLst>
        </pc:inkChg>
        <pc:inkChg chg="add del">
          <ac:chgData name="Jianping Guo" userId="214695277e21a7f1" providerId="LiveId" clId="{3EC75294-4CE1-479C-9084-E6659537BE08}" dt="2025-08-25T15:00:05.359" v="251"/>
          <ac:inkMkLst>
            <pc:docMk/>
            <pc:sldMk cId="1066416528" sldId="257"/>
            <ac:inkMk id="35" creationId="{3AD7DB02-8338-3802-07CE-5D329E1BE413}"/>
          </ac:inkMkLst>
        </pc:inkChg>
        <pc:inkChg chg="add del mod">
          <ac:chgData name="Jianping Guo" userId="214695277e21a7f1" providerId="LiveId" clId="{3EC75294-4CE1-479C-9084-E6659537BE08}" dt="2025-08-25T15:01:25.100" v="258"/>
          <ac:inkMkLst>
            <pc:docMk/>
            <pc:sldMk cId="1066416528" sldId="257"/>
            <ac:inkMk id="36" creationId="{0243F759-8402-0FC2-A149-1CB47AD6F2ED}"/>
          </ac:inkMkLst>
        </pc:inkChg>
        <pc:inkChg chg="add del mod">
          <ac:chgData name="Jianping Guo" userId="214695277e21a7f1" providerId="LiveId" clId="{3EC75294-4CE1-479C-9084-E6659537BE08}" dt="2025-08-25T15:01:25.100" v="257"/>
          <ac:inkMkLst>
            <pc:docMk/>
            <pc:sldMk cId="1066416528" sldId="257"/>
            <ac:inkMk id="37" creationId="{14C90EC0-6EEF-700F-D9E3-FB50EA8DA747}"/>
          </ac:inkMkLst>
        </pc:inkChg>
        <pc:inkChg chg="add del mod">
          <ac:chgData name="Jianping Guo" userId="214695277e21a7f1" providerId="LiveId" clId="{3EC75294-4CE1-479C-9084-E6659537BE08}" dt="2025-08-25T15:01:25.100" v="259"/>
          <ac:inkMkLst>
            <pc:docMk/>
            <pc:sldMk cId="1066416528" sldId="257"/>
            <ac:inkMk id="38" creationId="{22FEC36E-FB19-4DDD-7A97-9A2644278145}"/>
          </ac:inkMkLst>
        </pc:inkChg>
        <pc:inkChg chg="add">
          <ac:chgData name="Jianping Guo" userId="214695277e21a7f1" providerId="LiveId" clId="{3EC75294-4CE1-479C-9084-E6659537BE08}" dt="2025-08-25T15:01:14.424" v="256" actId="9405"/>
          <ac:inkMkLst>
            <pc:docMk/>
            <pc:sldMk cId="1066416528" sldId="257"/>
            <ac:inkMk id="40" creationId="{150DE4AD-1B12-8E0E-4F49-504FB9E007D3}"/>
          </ac:inkMkLst>
        </pc:inkChg>
      </pc:sldChg>
      <pc:sldChg chg="add del">
        <pc:chgData name="Jianping Guo" userId="214695277e21a7f1" providerId="LiveId" clId="{3EC75294-4CE1-479C-9084-E6659537BE08}" dt="2025-08-25T14:32:11.446" v="48" actId="2696"/>
        <pc:sldMkLst>
          <pc:docMk/>
          <pc:sldMk cId="724256072" sldId="262"/>
        </pc:sldMkLst>
      </pc:sldChg>
      <pc:sldChg chg="addSp delSp modSp new mod setBg modClrScheme chgLayout">
        <pc:chgData name="Jianping Guo" userId="214695277e21a7f1" providerId="LiveId" clId="{3EC75294-4CE1-479C-9084-E6659537BE08}" dt="2025-08-25T14:44:56.404" v="199" actId="207"/>
        <pc:sldMkLst>
          <pc:docMk/>
          <pc:sldMk cId="7357830" sldId="263"/>
        </pc:sldMkLst>
        <pc:spChg chg="add del mod">
          <ac:chgData name="Jianping Guo" userId="214695277e21a7f1" providerId="LiveId" clId="{3EC75294-4CE1-479C-9084-E6659537BE08}" dt="2025-08-25T14:32:02.230" v="47" actId="26606"/>
          <ac:spMkLst>
            <pc:docMk/>
            <pc:sldMk cId="7357830" sldId="263"/>
            <ac:spMk id="2" creationId="{2E53636A-3F36-21A7-1CBE-CE1127AEC9B9}"/>
          </ac:spMkLst>
        </pc:spChg>
        <pc:spChg chg="add del mod">
          <ac:chgData name="Jianping Guo" userId="214695277e21a7f1" providerId="LiveId" clId="{3EC75294-4CE1-479C-9084-E6659537BE08}" dt="2025-08-25T14:31:44.281" v="44"/>
          <ac:spMkLst>
            <pc:docMk/>
            <pc:sldMk cId="7357830" sldId="263"/>
            <ac:spMk id="3" creationId="{C11416C2-C5DD-A090-8414-FC0A2731CC7F}"/>
          </ac:spMkLst>
        </pc:spChg>
        <pc:spChg chg="add del mod">
          <ac:chgData name="Jianping Guo" userId="214695277e21a7f1" providerId="LiveId" clId="{3EC75294-4CE1-479C-9084-E6659537BE08}" dt="2025-08-25T14:31:59.561" v="46"/>
          <ac:spMkLst>
            <pc:docMk/>
            <pc:sldMk cId="7357830" sldId="263"/>
            <ac:spMk id="6" creationId="{8BEB0439-D80F-CF0B-8E33-F80B691A1796}"/>
          </ac:spMkLst>
        </pc:spChg>
        <pc:spChg chg="add del mod">
          <ac:chgData name="Jianping Guo" userId="214695277e21a7f1" providerId="LiveId" clId="{3EC75294-4CE1-479C-9084-E6659537BE08}" dt="2025-08-25T14:32:30.453" v="53"/>
          <ac:spMkLst>
            <pc:docMk/>
            <pc:sldMk cId="7357830" sldId="263"/>
            <ac:spMk id="8" creationId="{D0CBA58F-9451-B927-D435-E2B0481607CF}"/>
          </ac:spMkLst>
        </pc:spChg>
        <pc:spChg chg="add mod">
          <ac:chgData name="Jianping Guo" userId="214695277e21a7f1" providerId="LiveId" clId="{3EC75294-4CE1-479C-9084-E6659537BE08}" dt="2025-08-25T14:44:56.404" v="199" actId="207"/>
          <ac:spMkLst>
            <pc:docMk/>
            <pc:sldMk cId="7357830" sldId="263"/>
            <ac:spMk id="9" creationId="{155E6D3E-20C1-3E0B-BAA8-64444E9A3588}"/>
          </ac:spMkLst>
        </pc:spChg>
        <pc:picChg chg="add del mod">
          <ac:chgData name="Jianping Guo" userId="214695277e21a7f1" providerId="LiveId" clId="{3EC75294-4CE1-479C-9084-E6659537BE08}" dt="2025-08-25T14:31:49.142" v="45" actId="478"/>
          <ac:picMkLst>
            <pc:docMk/>
            <pc:sldMk cId="7357830" sldId="263"/>
            <ac:picMk id="4" creationId="{16DA514B-1530-A7C5-338C-3B51DDE34C84}"/>
          </ac:picMkLst>
        </pc:picChg>
        <pc:picChg chg="add mod">
          <ac:chgData name="Jianping Guo" userId="214695277e21a7f1" providerId="LiveId" clId="{3EC75294-4CE1-479C-9084-E6659537BE08}" dt="2025-08-25T14:32:02.230" v="47" actId="26606"/>
          <ac:picMkLst>
            <pc:docMk/>
            <pc:sldMk cId="7357830" sldId="263"/>
            <ac:picMk id="7" creationId="{C9CDE22C-C79F-0D28-AE0C-91144FD56E78}"/>
          </ac:picMkLst>
        </pc:picChg>
      </pc:sldChg>
      <pc:sldChg chg="modSp add mod">
        <pc:chgData name="Jianping Guo" userId="214695277e21a7f1" providerId="LiveId" clId="{3EC75294-4CE1-479C-9084-E6659537BE08}" dt="2025-08-26T13:21:07.884" v="739" actId="207"/>
        <pc:sldMkLst>
          <pc:docMk/>
          <pc:sldMk cId="4224095982" sldId="264"/>
        </pc:sldMkLst>
        <pc:spChg chg="mod">
          <ac:chgData name="Jianping Guo" userId="214695277e21a7f1" providerId="LiveId" clId="{3EC75294-4CE1-479C-9084-E6659537BE08}" dt="2025-08-26T13:21:07.884" v="739" actId="207"/>
          <ac:spMkLst>
            <pc:docMk/>
            <pc:sldMk cId="4224095982" sldId="264"/>
            <ac:spMk id="9" creationId="{323AF7B8-6015-7AC7-A83B-B15E2876C55D}"/>
          </ac:spMkLst>
        </pc:spChg>
      </pc:sldChg>
      <pc:sldChg chg="modSp add del mod ord">
        <pc:chgData name="Jianping Guo" userId="214695277e21a7f1" providerId="LiveId" clId="{3EC75294-4CE1-479C-9084-E6659537BE08}" dt="2025-08-25T19:15:45.020" v="714" actId="2696"/>
        <pc:sldMkLst>
          <pc:docMk/>
          <pc:sldMk cId="1637234254" sldId="265"/>
        </pc:sldMkLst>
        <pc:spChg chg="mod">
          <ac:chgData name="Jianping Guo" userId="214695277e21a7f1" providerId="LiveId" clId="{3EC75294-4CE1-479C-9084-E6659537BE08}" dt="2025-08-25T15:02:08.730" v="261" actId="20577"/>
          <ac:spMkLst>
            <pc:docMk/>
            <pc:sldMk cId="1637234254" sldId="265"/>
            <ac:spMk id="9" creationId="{9F72871A-EDE9-70F1-87B2-99C4687016AA}"/>
          </ac:spMkLst>
        </pc:spChg>
      </pc:sldChg>
      <pc:sldChg chg="modSp add mod ord modAnim">
        <pc:chgData name="Jianping Guo" userId="214695277e21a7f1" providerId="LiveId" clId="{3EC75294-4CE1-479C-9084-E6659537BE08}" dt="2025-08-26T13:56:34.332" v="863"/>
        <pc:sldMkLst>
          <pc:docMk/>
          <pc:sldMk cId="2152298903" sldId="266"/>
        </pc:sldMkLst>
        <pc:spChg chg="mod">
          <ac:chgData name="Jianping Guo" userId="214695277e21a7f1" providerId="LiveId" clId="{3EC75294-4CE1-479C-9084-E6659537BE08}" dt="2025-08-26T13:56:14.373" v="862" actId="207"/>
          <ac:spMkLst>
            <pc:docMk/>
            <pc:sldMk cId="2152298903" sldId="266"/>
            <ac:spMk id="9" creationId="{58B82D25-BB2C-4898-BEE6-A7AFAFA9EA8F}"/>
          </ac:spMkLst>
        </pc:spChg>
      </pc:sldChg>
      <pc:sldChg chg="modSp add mod modAnim">
        <pc:chgData name="Jianping Guo" userId="214695277e21a7f1" providerId="LiveId" clId="{3EC75294-4CE1-479C-9084-E6659537BE08}" dt="2025-08-26T13:31:11.581" v="791"/>
        <pc:sldMkLst>
          <pc:docMk/>
          <pc:sldMk cId="2154447110" sldId="267"/>
        </pc:sldMkLst>
        <pc:spChg chg="mod">
          <ac:chgData name="Jianping Guo" userId="214695277e21a7f1" providerId="LiveId" clId="{3EC75294-4CE1-479C-9084-E6659537BE08}" dt="2025-08-25T17:33:29.387" v="422"/>
          <ac:spMkLst>
            <pc:docMk/>
            <pc:sldMk cId="2154447110" sldId="267"/>
            <ac:spMk id="9" creationId="{6E876624-5978-DF89-D49D-2BF5D005FFE7}"/>
          </ac:spMkLst>
        </pc:spChg>
      </pc:sldChg>
      <pc:sldChg chg="modSp add mod ord">
        <pc:chgData name="Jianping Guo" userId="214695277e21a7f1" providerId="LiveId" clId="{3EC75294-4CE1-479C-9084-E6659537BE08}" dt="2025-08-26T13:54:42.021" v="823" actId="255"/>
        <pc:sldMkLst>
          <pc:docMk/>
          <pc:sldMk cId="575841882" sldId="268"/>
        </pc:sldMkLst>
        <pc:spChg chg="mod">
          <ac:chgData name="Jianping Guo" userId="214695277e21a7f1" providerId="LiveId" clId="{3EC75294-4CE1-479C-9084-E6659537BE08}" dt="2025-08-26T13:54:42.021" v="823" actId="255"/>
          <ac:spMkLst>
            <pc:docMk/>
            <pc:sldMk cId="575841882" sldId="268"/>
            <ac:spMk id="9" creationId="{8DF1434D-D9FF-F70E-332F-9E253E7BEC43}"/>
          </ac:spMkLst>
        </pc:spChg>
      </pc:sldChg>
      <pc:sldChg chg="modSp add mod ord">
        <pc:chgData name="Jianping Guo" userId="214695277e21a7f1" providerId="LiveId" clId="{3EC75294-4CE1-479C-9084-E6659537BE08}" dt="2025-08-25T19:06:18.597" v="705" actId="20577"/>
        <pc:sldMkLst>
          <pc:docMk/>
          <pc:sldMk cId="4058197518" sldId="269"/>
        </pc:sldMkLst>
        <pc:spChg chg="mod">
          <ac:chgData name="Jianping Guo" userId="214695277e21a7f1" providerId="LiveId" clId="{3EC75294-4CE1-479C-9084-E6659537BE08}" dt="2025-08-25T19:06:18.597" v="705" actId="20577"/>
          <ac:spMkLst>
            <pc:docMk/>
            <pc:sldMk cId="4058197518" sldId="269"/>
            <ac:spMk id="9" creationId="{10B70C53-552A-4E6B-2ADB-52917E206C58}"/>
          </ac:spMkLst>
        </pc:spChg>
      </pc:sldChg>
      <pc:sldChg chg="modSp add del mod">
        <pc:chgData name="Jianping Guo" userId="214695277e21a7f1" providerId="LiveId" clId="{3EC75294-4CE1-479C-9084-E6659537BE08}" dt="2025-08-26T14:02:29.805" v="864" actId="2696"/>
        <pc:sldMkLst>
          <pc:docMk/>
          <pc:sldMk cId="1385647755" sldId="270"/>
        </pc:sldMkLst>
        <pc:spChg chg="mod">
          <ac:chgData name="Jianping Guo" userId="214695277e21a7f1" providerId="LiveId" clId="{3EC75294-4CE1-479C-9084-E6659537BE08}" dt="2025-08-25T17:56:33.571" v="490" actId="13926"/>
          <ac:spMkLst>
            <pc:docMk/>
            <pc:sldMk cId="1385647755" sldId="270"/>
            <ac:spMk id="9" creationId="{A75B050E-464A-A171-918C-BEF449C37C70}"/>
          </ac:spMkLst>
        </pc:spChg>
      </pc:sldChg>
      <pc:sldChg chg="modSp add mod modAnim">
        <pc:chgData name="Jianping Guo" userId="214695277e21a7f1" providerId="LiveId" clId="{3EC75294-4CE1-479C-9084-E6659537BE08}" dt="2025-08-26T14:20:08.239" v="893"/>
        <pc:sldMkLst>
          <pc:docMk/>
          <pc:sldMk cId="910565858" sldId="271"/>
        </pc:sldMkLst>
        <pc:spChg chg="mod">
          <ac:chgData name="Jianping Guo" userId="214695277e21a7f1" providerId="LiveId" clId="{3EC75294-4CE1-479C-9084-E6659537BE08}" dt="2025-08-26T14:10:30.755" v="892" actId="404"/>
          <ac:spMkLst>
            <pc:docMk/>
            <pc:sldMk cId="910565858" sldId="271"/>
            <ac:spMk id="9" creationId="{0505AFD6-E95E-EFBA-0E01-FD7348E55FB4}"/>
          </ac:spMkLst>
        </pc:spChg>
      </pc:sldChg>
      <pc:sldChg chg="modSp add mod">
        <pc:chgData name="Jianping Guo" userId="214695277e21a7f1" providerId="LiveId" clId="{3EC75294-4CE1-479C-9084-E6659537BE08}" dt="2025-08-25T18:57:02.429" v="684" actId="20577"/>
        <pc:sldMkLst>
          <pc:docMk/>
          <pc:sldMk cId="1084603223" sldId="272"/>
        </pc:sldMkLst>
        <pc:spChg chg="mod">
          <ac:chgData name="Jianping Guo" userId="214695277e21a7f1" providerId="LiveId" clId="{3EC75294-4CE1-479C-9084-E6659537BE08}" dt="2025-08-25T18:57:02.429" v="684" actId="20577"/>
          <ac:spMkLst>
            <pc:docMk/>
            <pc:sldMk cId="1084603223" sldId="272"/>
            <ac:spMk id="9" creationId="{D2196D7A-15B7-C6D1-EE2C-DC53C30ABFFD}"/>
          </ac:spMkLst>
        </pc:spChg>
      </pc:sldChg>
      <pc:sldChg chg="modSp add mod">
        <pc:chgData name="Jianping Guo" userId="214695277e21a7f1" providerId="LiveId" clId="{3EC75294-4CE1-479C-9084-E6659537BE08}" dt="2025-08-25T18:33:31.688" v="645" actId="207"/>
        <pc:sldMkLst>
          <pc:docMk/>
          <pc:sldMk cId="2072611663" sldId="273"/>
        </pc:sldMkLst>
        <pc:spChg chg="mod">
          <ac:chgData name="Jianping Guo" userId="214695277e21a7f1" providerId="LiveId" clId="{3EC75294-4CE1-479C-9084-E6659537BE08}" dt="2025-08-25T18:33:31.688" v="645" actId="207"/>
          <ac:spMkLst>
            <pc:docMk/>
            <pc:sldMk cId="2072611663" sldId="273"/>
            <ac:spMk id="9" creationId="{A1B82B60-8A5F-604C-CC58-8BF8B6F1A0F4}"/>
          </ac:spMkLst>
        </pc:spChg>
      </pc:sldChg>
      <pc:sldChg chg="modSp add mod modAnim">
        <pc:chgData name="Jianping Guo" userId="214695277e21a7f1" providerId="LiveId" clId="{3EC75294-4CE1-479C-9084-E6659537BE08}" dt="2025-08-26T13:29:01.780" v="790"/>
        <pc:sldMkLst>
          <pc:docMk/>
          <pc:sldMk cId="3170265399" sldId="274"/>
        </pc:sldMkLst>
        <pc:spChg chg="mod">
          <ac:chgData name="Jianping Guo" userId="214695277e21a7f1" providerId="LiveId" clId="{3EC75294-4CE1-479C-9084-E6659537BE08}" dt="2025-08-26T13:28:02.610" v="789" actId="404"/>
          <ac:spMkLst>
            <pc:docMk/>
            <pc:sldMk cId="3170265399" sldId="274"/>
            <ac:spMk id="9" creationId="{35C4D595-504A-B606-743D-EBD4FCE65CDA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8-25T15:01:14.42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248028-1157-D279-E342-A22D7087C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4279859-CB1A-7F18-1254-8987E2DE6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6C25F4-DCD7-34F2-409C-EB6B2723E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BB65D6-70F4-B7AC-78CC-36619FD3E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8A635E-A703-DDE4-7B5C-9F622697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6497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3EB99B-9308-F578-1513-42CCD74A6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0D663D7-5FA9-2347-4681-F67EBCB84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930C457-8E7C-F97E-A94E-8ACD36497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83C3F8-0E43-EE3E-A6F1-623BDE8D1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704A8A-C061-7D11-01ED-D532AE8DB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27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8B6A8AE-AFB2-5C04-5EBF-97E09EEE5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A986D1F-45BA-CDDD-262D-ABD54B2D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4ACFDE-B67F-4B51-DB2D-FA4E0D067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2E280CE-366A-8B21-10B9-EBDCB8119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83FFC39-F0B6-1C76-F67A-627B0AA5E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0862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7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1610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2561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0521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7564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64273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6527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231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253EB1-C9A5-78ED-432D-CB2808188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ECF7582-5C79-4677-5C33-074D56FA5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9F9B40B-7F40-4EAB-D9AD-52DC81960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08EAF06-F245-76A4-0699-6988E7AE3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AB3BF7-B9C8-4F76-D1FF-24A8F11C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174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3615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5442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56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7719FC-BC2D-523E-0B5E-AFA8C07D2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A89772-B04E-7EA4-F797-5BAC4E2DF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D30D5FD-9036-D2A5-2B03-735059A9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2F550E6-D7A1-AC5B-CDFE-E484107A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4941392-6957-DF68-1BD1-694678E1B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659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F1F7EA-1533-9F1F-30FC-0065A9FA2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55288B-FDE2-8F6D-E567-0AFB2D908C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1BA1DBD-B5E2-6FA0-0E82-804BD2AB3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43DFC9-F36E-799A-0EE6-6CD1554C5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EEDF25-BD57-58C2-7B45-976E64A74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F1D29BE-4677-9D8B-E673-B86FE508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864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E1269D-7932-F605-2D90-3E0D17592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A888DF-EEC7-1271-4868-985889811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728EE6B-C23D-B696-1871-0D3C79AE3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EA215C3-A14F-FD1C-2C49-28CE805E6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EE866301-CE21-5852-DD38-BA2177F42B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1E2DB6D-86A1-0AF5-D6AA-56644EDF0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B0DF90F-1D39-8A8D-9727-CE4445346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F58A805-E82B-690C-B4B2-28C3DA401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15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ADA16F-8039-E8BF-716B-F6383D627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5B33630-4ED3-9A96-0EC1-83D32F920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9F4D50D-D2E3-A4D4-EABD-96DCB5F4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47CA827-84B3-DD4F-4411-C4ACA98B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341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9983CAB-BB88-C82E-662E-46851C81D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2ADD73E-CF09-DE4E-411D-1678BE452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3249FDA-4F2B-6BA4-73F6-3EBA8C947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752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8B3D23-DB27-CA61-9685-04EA6289B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120222-A0E4-BD62-E0DE-6C57DF4EA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749948B-3B3A-65A0-0FBF-55ECA2AB2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87A110A-233E-AA01-AD80-5B00308C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80B6AB1-D473-C5AD-5DCF-4EDA5E6F7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492CAEC-CD53-6CCE-C5BA-F02BF5B7D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10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E5064C-B947-A4C1-0451-1634FC062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BC1236E-3145-746F-D6FE-5E959C8B3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7E7826B-082A-F915-C99E-1B9B99CB7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92A8BEE-39ED-6EF5-C3EE-054BA3E92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D1E91AF-9134-522F-6CA6-3D97A0E6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5F8851E-002B-906B-D0FA-55C084F58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032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05F2512-B95D-DEEC-8972-1C4D7D3B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C7FE3DC-EF1C-C023-7ADB-1123CEE60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0A19EB-4ADE-130E-767E-6F7D7D962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46621A-4270-4031-88B3-9D53EBC3BD6A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B7A165-D1C0-1FEA-53F1-586B855D84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1475CC8-880B-E2A8-2AD3-44FEA9F9F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D5BA19-C074-4F6B-89F6-536E4590CF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347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2025-08-26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899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C9CDE22C-C79F-0D28-AE0C-91144FD56E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55E6D3E-20C1-3E0B-BAA8-64444E9A3588}"/>
              </a:ext>
            </a:extLst>
          </p:cNvPr>
          <p:cNvSpPr txBox="1"/>
          <p:nvPr/>
        </p:nvSpPr>
        <p:spPr>
          <a:xfrm>
            <a:off x="1970315" y="2133600"/>
            <a:ext cx="806631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非利士人拒絕大衛參戰</a:t>
            </a:r>
            <a:endParaRPr lang="en-CA" altLang="zh-TW" sz="60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CA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36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        撒上</a:t>
            </a:r>
            <a:r>
              <a:rPr lang="en-US" altLang="zh-CN" sz="36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29:1-11</a:t>
            </a:r>
          </a:p>
          <a:p>
            <a:endParaRPr lang="en-CA" sz="6000" b="1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57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88DFD5-9C50-E535-B288-B937173AB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D121FC6E-DDEB-7F38-8CD4-14E11A9076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D2196D7A-15B7-C6D1-EE2C-DC53C30ABFFD}"/>
              </a:ext>
            </a:extLst>
          </p:cNvPr>
          <p:cNvSpPr txBox="1"/>
          <p:nvPr/>
        </p:nvSpPr>
        <p:spPr>
          <a:xfrm>
            <a:off x="642256" y="1306286"/>
            <a:ext cx="10929257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儸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8:28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我們曉得萬事都互相效力、叫愛　神的人得益處、就是按他旨意被召的人。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儸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這福音是　神從前藉眾先知、在聖經上所應許的、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論到他兒子我主耶穌基督．按肉體說、是從大衛後裔生的、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1:4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按聖善的靈說、因從死裡復活、以大能顯明是　神的兒子。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19:12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誰能知道自己的錯失呢．願你赦免我隱而未現的過錯。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19:13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求你攔阻僕人、不犯任意妄為的罪．不容這罪轄制我．我便完全、免犯大罪．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60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6E3D21-F581-7C58-2BB3-2630F7EF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05A231C8-E097-347D-6BE6-EE28F6DEEE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0505AFD6-E95E-EFBA-0E01-FD7348E55FB4}"/>
              </a:ext>
            </a:extLst>
          </p:cNvPr>
          <p:cNvSpPr txBox="1"/>
          <p:nvPr/>
        </p:nvSpPr>
        <p:spPr>
          <a:xfrm>
            <a:off x="642256" y="1306286"/>
            <a:ext cx="10929257" cy="6955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非利士人的首領說、這些希伯來人在這裡作甚麼呢。亞吉對他們說、這不是以色列王掃羅的臣子大衛麼．他在我這裡有些年日了．自從他投降我、直到今日、我未曾見他有過錯。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非利士人的首領、向亞吉發怒、對他說、你要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叫這人回你所安置他的地方、不可叫他同我們出戰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、恐怕他在陣上反為我們的敵人．他用甚麼與他主人復和呢．豈不是用我們這些人的首級麼。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從前以色列的婦女跳舞唱和、說、掃羅殺死千千、大衛殺死萬萬．所說的不是這個大衛麼。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鼎為煉銀、爐為煉金．惟有耶和華熬煉人心。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056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5CA9E0-2B27-5C8E-F2A4-F3F7E9EC4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9AEE40AB-7037-E05C-6FB1-85F32176E7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323AF7B8-6015-7AC7-A83B-B15E2876C55D}"/>
              </a:ext>
            </a:extLst>
          </p:cNvPr>
          <p:cNvSpPr txBox="1"/>
          <p:nvPr/>
        </p:nvSpPr>
        <p:spPr>
          <a:xfrm>
            <a:off x="642256" y="1306286"/>
            <a:ext cx="1092925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引言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9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撒上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27:12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亞吉信了大衛、心裡說、大衛使本族以色列人憎惡他．所以他必永遠作我的僕人了</a:t>
            </a: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CA" altLang="zh-CN" sz="28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CN" sz="1100" b="1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那時非利士人聚集軍旅．要與以色列人打仗。亞吉對大衛說、你當知道、你和跟隨你的人、都要隨我出戰。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大衛對亞吉說、僕人所能作的事、王必知道。亞吉對大衛說、這樣、我立你永遠作我的護衛長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非利士人聚集、來到書念安營．掃羅聚集以色列眾人、在基利波安營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28:7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掃羅吩咐臣僕說、當為我找一個交鬼的婦人、我好去問他．臣僕說、在隱多珥有一個交鬼的婦人。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4095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940291-6BB8-99B0-ECEA-811C7B01A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BA266EAC-EDD1-7C7E-1285-59291F3EE7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35C4D595-504A-B606-743D-EBD4FCE65CDA}"/>
              </a:ext>
            </a:extLst>
          </p:cNvPr>
          <p:cNvSpPr txBox="1"/>
          <p:nvPr/>
        </p:nvSpPr>
        <p:spPr>
          <a:xfrm>
            <a:off x="642256" y="1306286"/>
            <a:ext cx="10929257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en-US" altLang="zh-TW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33:19 </a:t>
            </a:r>
            <a:r>
              <a:rPr lang="zh-TW" altLang="en-US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耶和華說、我要顯我一切的恩慈、在你面前經過、宣告我的名．我要恩待誰、就恩待誰．要憐憫誰、就憐憫誰。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儸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這樣、我們可說甚麼呢．難道　神有甚麼不公平麼．斷乎沒有。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9:15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因他對摩西說、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我要憐憫誰、就憐憫誰、要恩待誰、就恩待誰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』9:16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據此看來、這不在乎那定意的、也不在乎那奔跑的、只在乎發憐憫的　神。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9:17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因為經上有話向法老說、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我將你興起來、特要在你身上彰顯我的權能、並要使我的名傳遍天下。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』9:18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如此看來、　神要憐憫誰、就憐憫誰、要叫誰剛硬、就叫誰剛硬。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0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創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50:20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從前你們的意思是要害我、但　神的意思原是好的、要保全許多人的性命、成就今日的光景．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026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8AE031-E7CA-01E0-3BBD-8FB8C4108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0A81FF1B-4552-FBFD-7E42-F6BA97EFA4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6E876624-5978-DF89-D49D-2BF5D005FFE7}"/>
              </a:ext>
            </a:extLst>
          </p:cNvPr>
          <p:cNvSpPr txBox="1"/>
          <p:nvPr/>
        </p:nvSpPr>
        <p:spPr>
          <a:xfrm>
            <a:off x="642256" y="1306286"/>
            <a:ext cx="10929257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大衛陷入了窘境（撒上</a:t>
            </a:r>
            <a:r>
              <a:rPr lang="en-CA" altLang="zh-CN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29:1-2</a:t>
            </a:r>
            <a:r>
              <a:rPr lang="zh-CN" altLang="en-US" sz="2800" b="1" dirty="0">
                <a:solidFill>
                  <a:srgbClr val="A02B93">
                    <a:lumMod val="50000"/>
                  </a:srgb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rgbClr val="A02B93">
                  <a:lumMod val="50000"/>
                </a:srgb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100" b="1" i="0" u="none" strike="noStrike" kern="1200" cap="none" spc="0" normalizeH="0" baseline="0" noProof="0" dirty="0">
              <a:ln>
                <a:noFill/>
              </a:ln>
              <a:solidFill>
                <a:srgbClr val="A02B93">
                  <a:lumMod val="50000"/>
                </a:srgb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非利士人將他們的軍旅聚到亞弗．以色列人在耶斯列的泉旁安營。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非利士人的首領、各率軍隊、或百、或千、挨次前進．大衛和跟隨他的人、同著亞吉、跟在後邊。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撒母耳對掃羅說、你作了糊塗事了、沒有遵守耶和華你　神所吩咐你的命令、若遵守、耶和華必在以色列中堅立你的王位、直到永遠。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13:14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現在你的王位必不長久．耶和華已經尋著一個合他心意的人、立他作百姓的君、因為你沒有遵守耶和華所吩咐你的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先知迦得對大衛說、你不要住在山寨．要往猶大地去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2:11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大衛在希伯崙作猶大家的王、共七年零六個月。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444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9B84A7E-B617-DBF8-4511-2C1905A74A7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475029" cy="7178040"/>
          </a:xfrm>
          <a:prstGeom prst="rect">
            <a:avLst/>
          </a:prstGeom>
        </p:spPr>
      </p:pic>
      <p:sp>
        <p:nvSpPr>
          <p:cNvPr id="10" name="椭圆 9">
            <a:extLst>
              <a:ext uri="{FF2B5EF4-FFF2-40B4-BE49-F238E27FC236}">
                <a16:creationId xmlns:a16="http://schemas.microsoft.com/office/drawing/2014/main" id="{7B02A38F-B7C6-4EA0-B400-BED7BE39F722}"/>
              </a:ext>
            </a:extLst>
          </p:cNvPr>
          <p:cNvSpPr/>
          <p:nvPr/>
        </p:nvSpPr>
        <p:spPr>
          <a:xfrm>
            <a:off x="924403" y="3656154"/>
            <a:ext cx="1097280" cy="2926080"/>
          </a:xfrm>
          <a:prstGeom prst="ellipse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en-US">
              <a:solidFill>
                <a:srgbClr val="E71224"/>
              </a:solidFill>
            </a:endParaRP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88077BA4-AC47-4AD2-A37E-531F7B16B6DC}"/>
              </a:ext>
            </a:extLst>
          </p:cNvPr>
          <p:cNvSpPr/>
          <p:nvPr/>
        </p:nvSpPr>
        <p:spPr>
          <a:xfrm>
            <a:off x="4336082" y="2703007"/>
            <a:ext cx="2377440" cy="731520"/>
          </a:xfrm>
          <a:prstGeom prst="ellipse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en-US">
              <a:solidFill>
                <a:srgbClr val="E71224"/>
              </a:solidFill>
            </a:endParaRP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40" name="墨迹 39">
                <a:extLst>
                  <a:ext uri="{FF2B5EF4-FFF2-40B4-BE49-F238E27FC236}">
                    <a16:creationId xmlns:a16="http://schemas.microsoft.com/office/drawing/2014/main" id="{150DE4AD-1B12-8E0E-4F49-504FB9E007D3}"/>
                  </a:ext>
                </a:extLst>
              </p14:cNvPr>
              <p14:cNvContentPartPr/>
              <p14:nvPr/>
            </p14:nvContentPartPr>
            <p14:xfrm>
              <a:off x="3025663" y="2416800"/>
              <a:ext cx="360" cy="360"/>
            </p14:xfrm>
          </p:contentPart>
        </mc:Choice>
        <mc:Fallback xmlns="">
          <p:pic>
            <p:nvPicPr>
              <p:cNvPr id="40" name="墨迹 39">
                <a:extLst>
                  <a:ext uri="{FF2B5EF4-FFF2-40B4-BE49-F238E27FC236}">
                    <a16:creationId xmlns:a16="http://schemas.microsoft.com/office/drawing/2014/main" id="{150DE4AD-1B12-8E0E-4F49-504FB9E007D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08023" y="2308800"/>
                <a:ext cx="360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文本框 40">
            <a:extLst>
              <a:ext uri="{FF2B5EF4-FFF2-40B4-BE49-F238E27FC236}">
                <a16:creationId xmlns:a16="http://schemas.microsoft.com/office/drawing/2014/main" id="{FC6B7F34-06F5-A91E-BD7A-F6164B427D74}"/>
              </a:ext>
            </a:extLst>
          </p:cNvPr>
          <p:cNvSpPr txBox="1"/>
          <p:nvPr/>
        </p:nvSpPr>
        <p:spPr>
          <a:xfrm>
            <a:off x="2373087" y="2906846"/>
            <a:ext cx="826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accent2">
                    <a:lumMod val="50000"/>
                  </a:schemeClr>
                </a:solidFill>
              </a:rPr>
              <a:t>64km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04CCD0B4-7388-8B84-09AE-184F86FCB08E}"/>
              </a:ext>
            </a:extLst>
          </p:cNvPr>
          <p:cNvSpPr txBox="1"/>
          <p:nvPr/>
        </p:nvSpPr>
        <p:spPr>
          <a:xfrm>
            <a:off x="7750629" y="2590800"/>
            <a:ext cx="3907610" cy="2677656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</a:rPr>
              <a:t>撒上</a:t>
            </a:r>
            <a:r>
              <a:rPr lang="en-US" altLang="zh-TW" sz="2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</a:rPr>
              <a:t>12:16 </a:t>
            </a:r>
            <a:r>
              <a:rPr lang="zh-TW" altLang="en-US" sz="2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</a:rPr>
              <a:t>現在你們要站住、看耶和華在你們眼前要行一件大事。</a:t>
            </a:r>
            <a:r>
              <a:rPr lang="en-US" altLang="zh-TW" sz="2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</a:rPr>
              <a:t>12:17 </a:t>
            </a:r>
            <a:r>
              <a:rPr lang="zh-TW" altLang="en-US" sz="2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</a:rPr>
              <a:t>這不是割麥子的時候麼．我求告耶和華、他必打雷降雨、使你們又知道又看出、你們求立王的事、是在耶和華面前犯大罪了。</a:t>
            </a:r>
            <a:endParaRPr lang="en-CA" sz="2400" b="1" dirty="0">
              <a:solidFill>
                <a:schemeClr val="accent2">
                  <a:lumMod val="75000"/>
                </a:schemeClr>
              </a:solidFill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66416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1989C1-5856-9BE5-7C06-3FADA752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CF355DE1-3CA8-B8F2-8B40-22EFA409BE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10B70C53-552A-4E6B-2ADB-52917E206C58}"/>
              </a:ext>
            </a:extLst>
          </p:cNvPr>
          <p:cNvSpPr txBox="1"/>
          <p:nvPr/>
        </p:nvSpPr>
        <p:spPr>
          <a:xfrm>
            <a:off x="642256" y="1306286"/>
            <a:ext cx="10929257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林前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10:13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你們所遇見的試探、無非是人所能受的、　神是信實的、必不叫你們受試探過於所能受的．在受試探的時候、總要給你們開一條出路、叫你們能忍受得住。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箴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人心籌算自己的道路．惟耶和華指引他的腳步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19:21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人心多有計謀．惟有耶和華的籌算、纔能立定。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4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賽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46:9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你們要追念上古的事、因為我是　神、並無別神、我是　神、再沒有能比我的。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46:10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我從起初指明末後的事、從古時言明未成的事、說、我的籌算必立定、凡我所喜悅的、我必成就。</a:t>
            </a: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8197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EA7DCE-91C1-C920-84C5-4562344F8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755B49F8-D32A-2B63-6772-13A8B2F21D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8DF1434D-D9FF-F70E-332F-9E253E7BEC43}"/>
              </a:ext>
            </a:extLst>
          </p:cNvPr>
          <p:cNvSpPr txBox="1"/>
          <p:nvPr/>
        </p:nvSpPr>
        <p:spPr>
          <a:xfrm>
            <a:off x="642256" y="1306286"/>
            <a:ext cx="10929257" cy="5301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的眾首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領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拒絕大衛參戰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（撒上</a:t>
            </a:r>
            <a:r>
              <a:rPr lang="en-CA" altLang="zh-CN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29:3-5</a:t>
            </a:r>
            <a:r>
              <a:rPr lang="zh-CN" altLang="en-US" sz="2800" b="1" dirty="0">
                <a:solidFill>
                  <a:schemeClr val="accent5">
                    <a:lumMod val="50000"/>
                  </a:schemeClr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altLang="zh-CN" sz="2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5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非利士人的首領說、這些希伯來人在這裡作甚麼呢。亞吉對他們說、這不是以色列王掃羅的臣子大衛麼．他在我這裡有些年日了．自從他投降我、直到今日、我未曾見他有過錯。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非利士人的首領、向亞吉發怒、對他說、你要叫這人回你所安置他的地方、不可叫他同我們出戰、恐怕他在陣上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反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為我們的敵人．他用甚麼與他主人復和呢．豈不是用我們這些人的首級麼。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從前以色列的婦女跳舞唱和、說、掃羅殺死千千、大衛殺死萬萬．所說的不是這個大衛麼。</a:t>
            </a:r>
            <a:endParaRPr kumimoji="0" lang="en-CA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5841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78A7CE-48A3-4711-2774-F083258BF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03760D37-5590-75EE-69D1-DCFACEE133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58B82D25-BB2C-4898-BEE6-A7AFAFA9EA8F}"/>
              </a:ext>
            </a:extLst>
          </p:cNvPr>
          <p:cNvSpPr txBox="1"/>
          <p:nvPr/>
        </p:nvSpPr>
        <p:spPr>
          <a:xfrm>
            <a:off x="642256" y="1306286"/>
            <a:ext cx="10929257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約拿單對拿兵器的少年人說、我們不如過到未受割禮人的防營那裡去．或者耶和華為我們施展能力、因為耶和華使人得勝、不在乎人多人少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14:13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約拿單就爬上去、拿兵器的人跟隨他．約拿單殺倒非利士人、拿兵器的人也隨著殺他們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掃羅和跟隨他的人都聚集、來到戰場、看見非利士人用刀互相擊殺、大大惶亂。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14:21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從前由四方來跟隨非利士軍的希伯來人、現在也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轉過來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、幫助跟隨掃羅和約拿單的以色列人了。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10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從前以色列的婦女跳舞唱和、說、掃羅殺死千千、大衛殺死萬萬．所說的不是這個大衛麼。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229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2F60A7-4708-1252-F718-5F1283768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7E32F763-3D49-371A-23D8-74F28254C9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6301" r="-2" b="-2"/>
          <a:stretch>
            <a:fillRect/>
          </a:stretch>
        </p:blipFill>
        <p:spPr>
          <a:xfrm>
            <a:off x="-6588" y="10"/>
            <a:ext cx="12198588" cy="6857990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1B82B60-8A5F-604C-CC58-8BF8B6F1A0F4}"/>
              </a:ext>
            </a:extLst>
          </p:cNvPr>
          <p:cNvSpPr txBox="1"/>
          <p:nvPr/>
        </p:nvSpPr>
        <p:spPr>
          <a:xfrm>
            <a:off x="642256" y="1306286"/>
            <a:ext cx="10929257" cy="7155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02B93">
                    <a:lumMod val="50000"/>
                  </a:srgb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亞吉叫大衛回去（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29:6-11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800" b="1" dirty="0">
              <a:solidFill>
                <a:schemeClr val="accent5">
                  <a:lumMod val="50000"/>
                </a:schemeClr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29:6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亞吉叫大衛來、對他說、我指著永生的耶和華起誓、你是正直人．你隨我在軍中出入、我看你甚好．自從你投奔我到如今、我未曾見你有甚麼過失．只是眾首領不喜悅你。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29:7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現在你可以平平安安的回去、免得非利士人的首領不歡喜你。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29:8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大衛對亞吉說、我作了甚麼呢．自從僕人到你面前、直到今日、你查出我有甚麼過錯、使我不去攻擊主我王的仇敵呢。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29:9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亞吉說、我知道你在我眼前是好人、如同　神的使者一般．只是非利士人的首領說、這人不可同我們出戰。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29:10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故此你和跟隨你的人、就是你本主的僕人、要明日早晨起來、等到天亮回去罷。</a:t>
            </a:r>
            <a:r>
              <a:rPr lang="en-US" altLang="zh-TW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29:11 </a:t>
            </a:r>
            <a:r>
              <a:rPr lang="zh-TW" altLang="en-US" sz="2800" b="1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於是大衛和跟隨他的人早晨起來、回往非利士地去。非利士人也上耶斯列去了。</a:t>
            </a:r>
            <a:endParaRPr lang="en-CA" altLang="zh-TW" sz="2800" b="1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           </a:t>
            </a:r>
            <a:endParaRPr kumimoji="0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6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611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2157</Words>
  <Application>Microsoft Office PowerPoint</Application>
  <PresentationFormat>宽屏</PresentationFormat>
  <Paragraphs>60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2025-08-25T14:16:06Z</dcterms:created>
  <dcterms:modified xsi:type="dcterms:W3CDTF">2025-08-26T14:20:18Z</dcterms:modified>
</cp:coreProperties>
</file>