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5" r:id="rId4"/>
    <p:sldId id="259" r:id="rId5"/>
    <p:sldId id="264" r:id="rId6"/>
    <p:sldId id="263" r:id="rId7"/>
    <p:sldId id="267" r:id="rId8"/>
    <p:sldId id="262" r:id="rId9"/>
    <p:sldId id="268" r:id="rId10"/>
    <p:sldId id="266" r:id="rId11"/>
    <p:sldId id="273" r:id="rId12"/>
    <p:sldId id="272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E3886-93D9-4385-8A53-B73E94F03989}" v="1" dt="2025-08-20T13:35:24.388"/>
    <p1510:client id="{AE718793-84F0-453B-8CC1-73C8C51BF5E5}" v="11" dt="2025-08-19T13:51:45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AE718793-84F0-453B-8CC1-73C8C51BF5E5}"/>
    <pc:docChg chg="delSld modSld">
      <pc:chgData name="Jianping Guo" userId="214695277e21a7f1" providerId="LiveId" clId="{AE718793-84F0-453B-8CC1-73C8C51BF5E5}" dt="2025-08-19T14:11:15.283" v="83" actId="2696"/>
      <pc:docMkLst>
        <pc:docMk/>
      </pc:docMkLst>
      <pc:sldChg chg="del">
        <pc:chgData name="Jianping Guo" userId="214695277e21a7f1" providerId="LiveId" clId="{AE718793-84F0-453B-8CC1-73C8C51BF5E5}" dt="2025-08-19T14:11:15.283" v="83" actId="2696"/>
        <pc:sldMkLst>
          <pc:docMk/>
          <pc:sldMk cId="2141145972" sldId="258"/>
        </pc:sldMkLst>
      </pc:sldChg>
      <pc:sldChg chg="modAnim">
        <pc:chgData name="Jianping Guo" userId="214695277e21a7f1" providerId="LiveId" clId="{AE718793-84F0-453B-8CC1-73C8C51BF5E5}" dt="2025-08-19T13:19:46.087" v="0"/>
        <pc:sldMkLst>
          <pc:docMk/>
          <pc:sldMk cId="3636085974" sldId="260"/>
        </pc:sldMkLst>
      </pc:sldChg>
      <pc:sldChg chg="modSp mod modAnim">
        <pc:chgData name="Jianping Guo" userId="214695277e21a7f1" providerId="LiveId" clId="{AE718793-84F0-453B-8CC1-73C8C51BF5E5}" dt="2025-08-19T13:51:45.826" v="82"/>
        <pc:sldMkLst>
          <pc:docMk/>
          <pc:sldMk cId="126517101" sldId="262"/>
        </pc:sldMkLst>
        <pc:spChg chg="mod">
          <ac:chgData name="Jianping Guo" userId="214695277e21a7f1" providerId="LiveId" clId="{AE718793-84F0-453B-8CC1-73C8C51BF5E5}" dt="2025-08-19T13:51:25.526" v="81" actId="20577"/>
          <ac:spMkLst>
            <pc:docMk/>
            <pc:sldMk cId="126517101" sldId="262"/>
            <ac:spMk id="5" creationId="{444A08F7-B524-207A-5816-E4A840867809}"/>
          </ac:spMkLst>
        </pc:spChg>
      </pc:sldChg>
      <pc:sldChg chg="modSp mod modAnim">
        <pc:chgData name="Jianping Guo" userId="214695277e21a7f1" providerId="LiveId" clId="{AE718793-84F0-453B-8CC1-73C8C51BF5E5}" dt="2025-08-19T13:40:50.663" v="42"/>
        <pc:sldMkLst>
          <pc:docMk/>
          <pc:sldMk cId="1590208151" sldId="263"/>
        </pc:sldMkLst>
        <pc:spChg chg="mod">
          <ac:chgData name="Jianping Guo" userId="214695277e21a7f1" providerId="LiveId" clId="{AE718793-84F0-453B-8CC1-73C8C51BF5E5}" dt="2025-08-19T13:34:06.230" v="6" actId="207"/>
          <ac:spMkLst>
            <pc:docMk/>
            <pc:sldMk cId="1590208151" sldId="263"/>
            <ac:spMk id="5" creationId="{C1FF48A4-074D-90F2-013F-54BE7E3615D3}"/>
          </ac:spMkLst>
        </pc:spChg>
      </pc:sldChg>
      <pc:sldChg chg="modSp mod">
        <pc:chgData name="Jianping Guo" userId="214695277e21a7f1" providerId="LiveId" clId="{AE718793-84F0-453B-8CC1-73C8C51BF5E5}" dt="2025-08-19T13:31:56.719" v="5" actId="207"/>
        <pc:sldMkLst>
          <pc:docMk/>
          <pc:sldMk cId="1349176377" sldId="264"/>
        </pc:sldMkLst>
        <pc:spChg chg="mod">
          <ac:chgData name="Jianping Guo" userId="214695277e21a7f1" providerId="LiveId" clId="{AE718793-84F0-453B-8CC1-73C8C51BF5E5}" dt="2025-08-19T13:31:56.719" v="5" actId="207"/>
          <ac:spMkLst>
            <pc:docMk/>
            <pc:sldMk cId="1349176377" sldId="264"/>
            <ac:spMk id="5" creationId="{0EF4C8E0-58EE-D105-6220-DA6B68EBAFDE}"/>
          </ac:spMkLst>
        </pc:spChg>
      </pc:sldChg>
      <pc:sldChg chg="modSp mod modAnim">
        <pc:chgData name="Jianping Guo" userId="214695277e21a7f1" providerId="LiveId" clId="{AE718793-84F0-453B-8CC1-73C8C51BF5E5}" dt="2025-08-19T13:30:35.602" v="3" actId="207"/>
        <pc:sldMkLst>
          <pc:docMk/>
          <pc:sldMk cId="2799316663" sldId="265"/>
        </pc:sldMkLst>
        <pc:spChg chg="mod">
          <ac:chgData name="Jianping Guo" userId="214695277e21a7f1" providerId="LiveId" clId="{AE718793-84F0-453B-8CC1-73C8C51BF5E5}" dt="2025-08-19T13:30:35.602" v="3" actId="207"/>
          <ac:spMkLst>
            <pc:docMk/>
            <pc:sldMk cId="2799316663" sldId="265"/>
            <ac:spMk id="5" creationId="{AD0FAF68-335B-CEEC-87FC-AB6A6A0215C0}"/>
          </ac:spMkLst>
        </pc:spChg>
      </pc:sldChg>
      <pc:sldChg chg="addSp modSp mod">
        <pc:chgData name="Jianping Guo" userId="214695277e21a7f1" providerId="LiveId" clId="{AE718793-84F0-453B-8CC1-73C8C51BF5E5}" dt="2025-08-19T13:47:09.902" v="65" actId="13926"/>
        <pc:sldMkLst>
          <pc:docMk/>
          <pc:sldMk cId="1024849778" sldId="267"/>
        </pc:sldMkLst>
        <pc:spChg chg="add mod">
          <ac:chgData name="Jianping Guo" userId="214695277e21a7f1" providerId="LiveId" clId="{AE718793-84F0-453B-8CC1-73C8C51BF5E5}" dt="2025-08-19T13:47:09.902" v="65" actId="13926"/>
          <ac:spMkLst>
            <pc:docMk/>
            <pc:sldMk cId="1024849778" sldId="267"/>
            <ac:spMk id="3" creationId="{EF68595B-29A8-F873-3A0F-AF6EA66F34B1}"/>
          </ac:spMkLst>
        </pc:spChg>
        <pc:spChg chg="add mod">
          <ac:chgData name="Jianping Guo" userId="214695277e21a7f1" providerId="LiveId" clId="{AE718793-84F0-453B-8CC1-73C8C51BF5E5}" dt="2025-08-19T13:45:24.895" v="54" actId="207"/>
          <ac:spMkLst>
            <pc:docMk/>
            <pc:sldMk cId="1024849778" sldId="267"/>
            <ac:spMk id="6" creationId="{0F8E309B-F1C7-98C2-80A1-CC66F031F738}"/>
          </ac:spMkLst>
        </pc:spChg>
        <pc:spChg chg="add mod">
          <ac:chgData name="Jianping Guo" userId="214695277e21a7f1" providerId="LiveId" clId="{AE718793-84F0-453B-8CC1-73C8C51BF5E5}" dt="2025-08-19T13:46:27.171" v="63" actId="207"/>
          <ac:spMkLst>
            <pc:docMk/>
            <pc:sldMk cId="1024849778" sldId="267"/>
            <ac:spMk id="7" creationId="{F887CE41-15FD-49B6-C713-AAAD0D572C0D}"/>
          </ac:spMkLst>
        </pc:spChg>
      </pc:sldChg>
    </pc:docChg>
  </pc:docChgLst>
  <pc:docChgLst>
    <pc:chgData name="Jianping Guo" userId="214695277e21a7f1" providerId="LiveId" clId="{24CE3886-93D9-4385-8A53-B73E94F03989}"/>
    <pc:docChg chg="modSld">
      <pc:chgData name="Jianping Guo" userId="214695277e21a7f1" providerId="LiveId" clId="{24CE3886-93D9-4385-8A53-B73E94F03989}" dt="2025-08-20T13:45:29.114" v="18" actId="207"/>
      <pc:docMkLst>
        <pc:docMk/>
      </pc:docMkLst>
      <pc:sldChg chg="modSp mod">
        <pc:chgData name="Jianping Guo" userId="214695277e21a7f1" providerId="LiveId" clId="{24CE3886-93D9-4385-8A53-B73E94F03989}" dt="2025-08-20T13:45:29.114" v="18" actId="207"/>
        <pc:sldMkLst>
          <pc:docMk/>
          <pc:sldMk cId="1830937068" sldId="270"/>
        </pc:sldMkLst>
        <pc:spChg chg="mod">
          <ac:chgData name="Jianping Guo" userId="214695277e21a7f1" providerId="LiveId" clId="{24CE3886-93D9-4385-8A53-B73E94F03989}" dt="2025-08-20T13:45:29.114" v="18" actId="207"/>
          <ac:spMkLst>
            <pc:docMk/>
            <pc:sldMk cId="1830937068" sldId="270"/>
            <ac:spMk id="5" creationId="{036660C6-CF57-8D4A-2DDA-7E2D9FCAD93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8T14:39:55.238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49FA9-38AC-5039-A54D-90EB8DD1C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E0C8A2-BC61-9C19-54F8-6C9DEDA8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C916E5-C680-70A5-A9A2-13770C70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D347A-EB22-8FFD-69B7-06E507DC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52ADA-1A65-C1BE-3B36-33919427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1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7F6A-36BC-3423-09F6-0642D6E0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C16C29-A767-2A54-24DE-C26810C3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1C8751-2937-A2CD-6225-9F7069B1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517A8B-4F42-57F1-8947-ACCFCEDE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11A68-66DF-5AD2-1E39-2053A325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35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8D79B4-2D6B-FF87-59FA-48F159DFD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8CE436-FE22-2785-253C-70D1CEE7A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6DF19B-12DD-FB34-CF48-0DE6FEE5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15EFAF-03A2-C51A-19C7-9D1FC0E9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42C27-2263-5EF2-9B2E-C8D52948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36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9A153-E0AB-6CE8-1451-3ADE0C10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5BD0F4-9C1F-81EE-45FE-8BE05750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290FA-6469-FC45-294F-50C2DF48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F546F-014F-77B8-39B2-9F0DC4B5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D5968C-2143-B610-B620-40C2C207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E02087-98C9-081B-F58A-18829A5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120E7C-B509-6180-0E57-71FF689B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B1E8AD-6A46-DB07-37D1-21113874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78315-F564-B230-B331-0A6102C0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00EFFA-25FD-5829-3379-69D1812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7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44577-A8AC-7A31-515F-EE1332B9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56668-CFF5-145E-948F-B5F384EF6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C38C3-112A-A727-29BD-E7F17D43F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EA666A-C4E3-AA27-FA87-9ED96FF4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3175AD-43C9-64D5-01FA-66904EA2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813784-5A11-D915-8B1B-5D8AC571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13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4BCCFD-A12C-6B5E-8E32-7F33248C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9C57B5-471C-9DBC-BDC7-4B670A6B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8E441C-D409-A41F-EE35-1E7DA009C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ABAC5A-B8D8-8B44-4A2F-48FE0DC55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616996-7C91-3130-B9E0-2B5D5DE62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1CBC664-EA34-FBFA-EF5C-26B15EC6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47F3C4-F3FC-68C1-376A-4DDE7EC8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38C650-5F85-ED73-30B8-E2AEE225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6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5A10A-EBDD-E10F-27EA-952D1149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F9877B-BC9C-0198-A102-9A8713CE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5E4C42-8774-F7F7-3774-48F680BD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9C38EF-1B9A-42E4-F64D-FBF54D3C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5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608677-6F73-95D0-938B-CB9F5085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5BDE56-681C-4888-D7A3-D1B82495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7A6308-5AF7-4AB7-2A24-D2C903F2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7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C9C63-DC84-B185-0ED0-F4CE19B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FC792D-605B-8617-3DEB-0C926228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763111-94F7-0173-CF06-B1C5F51D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4A527C-DB7F-950C-5A94-AF432810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664AD8-D114-992A-F3D6-829F9E0A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546E1E-9866-E8D6-11C3-098FA473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12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1C107-3EDC-A849-2DA6-2F6B7BF3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8F1449-8836-E77F-8161-6CEA9A1FD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5E7174-7261-0128-C381-90852A79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19D717-AACD-1D65-D541-A9AAD60D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B7022-ADFF-72B1-0B59-669ACFE3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F241E3-66BE-15AE-F479-97B5A5A2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0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ECBD72F-7F12-F29D-790F-A955DA77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2CA96D-A498-F576-9C48-DF076F2C2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F6DBB8-CA5C-475C-5D35-318488635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9C1F6-D82C-4616-9ED7-E0473F4D492E}" type="datetimeFigureOut">
              <a:rPr lang="en-CA" smtClean="0"/>
              <a:t>2025-08-20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1D9D3B-F8E1-CB4A-938E-E32723D7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50AFD-DCEE-060F-394C-C38A2E608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383940-8A77-4141-A41E-4846691A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42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B6DD8-D67E-34F7-AD47-3CD76E4F1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68CAFFD-4D4B-FF3B-C28F-5BF55054B8F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BC98AD0-B309-51BA-45A5-35EC7770A0B5}"/>
              </a:ext>
            </a:extLst>
          </p:cNvPr>
          <p:cNvSpPr txBox="1"/>
          <p:nvPr/>
        </p:nvSpPr>
        <p:spPr>
          <a:xfrm>
            <a:off x="1926771" y="2122715"/>
            <a:ext cx="89262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掃羅</a:t>
            </a:r>
            <a:r>
              <a:rPr lang="zh-CN" altLang="en-US" sz="7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求問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交鬼的婦人</a:t>
            </a:r>
            <a:endParaRPr kumimoji="0" lang="en-CA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2800" b="1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     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撒上</a:t>
            </a:r>
            <a:r>
              <a:rPr kumimoji="0" lang="en-CA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28:1-25</a:t>
            </a:r>
            <a:endParaRPr kumimoji="0" lang="en-CA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9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13BB-D139-EC07-374C-1F73F8DC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6244378-0AA0-1D50-3861-0F9EBF3E8E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EC5F944-52F5-1AE0-D7AD-AE143419BFD2}"/>
              </a:ext>
            </a:extLst>
          </p:cNvPr>
          <p:cNvSpPr txBox="1"/>
          <p:nvPr/>
        </p:nvSpPr>
        <p:spPr>
          <a:xfrm>
            <a:off x="566057" y="1556657"/>
            <a:ext cx="1124494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9:19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撒母耳回答說、我就是先見．你在我前面上丘壇去、因為你們今日必與我同席、明日早晨我送你去、將你心裡的事都告訴你。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9:20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至於你前三日所丟的那幾頭驢、你心裡不必掛念、已經找著了．以色列眾人所仰慕的是誰呢、不是仰慕你、和你父的全家麼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9:25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眾人從丘壇下來進城、撒母耳和掃羅在房頂上說話。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9:26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次日清早起來、黎明的時候、掃羅在房頂上、撒母耳呼叫他說、起來罷、我好送你回去．掃羅就起來、和撒母耳一同出去。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1122-5939-E84C-3E78-A4DA52AF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9382359-59D3-56B7-0F0F-1FB71DF581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EF3DE5C-6D5F-B9F6-829A-43349BE4B2A8}"/>
              </a:ext>
            </a:extLst>
          </p:cNvPr>
          <p:cNvSpPr txBox="1"/>
          <p:nvPr/>
        </p:nvSpPr>
        <p:spPr>
          <a:xfrm>
            <a:off x="566057" y="1556657"/>
            <a:ext cx="1124494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撒母耳告訴掃羅神不理他的原因和他的結局（撒上</a:t>
            </a:r>
            <a:r>
              <a:rPr lang="en-CA" altLang="zh-CN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28:15-19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撒母耳對掃羅說、你為甚麼攪擾我、招我上來呢。掃羅回答說、我甚窘急．因為非利士人攻擊我、　神也離開我、不再藉先知、或夢、回答我．因此請你上來、好指示我應當怎樣行。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撒母耳說、耶和華已經離開你、且與你為敵、你何必問我呢。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耶和華照他藉我說的話、已經從你手裡奪去國權、賜與別人、就是大衛。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因你沒有聽從耶和華的命令、他惱怒亞瑪力人、你沒有滅絕他們、所以今日耶和華向你這樣行。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並且耶和華必將你和以色列人交在非利士人的手裡．明日你和你眾子必與我在一處了．耶和華必將以色列的軍兵交在非利士人手裡。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0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6552A-91C8-88C6-E7AA-E60FFE5F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09041CA-A748-A940-7285-065A95F817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B0BB6F-AE27-7D03-FC25-A8F64A19F87D}"/>
              </a:ext>
            </a:extLst>
          </p:cNvPr>
          <p:cNvSpPr txBox="1"/>
          <p:nvPr/>
        </p:nvSpPr>
        <p:spPr>
          <a:xfrm>
            <a:off x="576943" y="1175657"/>
            <a:ext cx="1123405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16:19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有一個財主、穿著紫色袍和細麻布衣服、天天奢華宴樂。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16:20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又有一個討飯的、名叫拉撒路、渾身生瘡、被人放在財主門口、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16:21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要得財主桌子上掉下來的零碎充飢．並且狗來餂他的瘡。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16:22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後來那討飯的死了、被天使帶去放在亞伯拉罕的懷裡．財主也死了、並且埋葬了。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16:23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他在陰間受痛苦、舉目遠遠的望見亞伯拉罕、又望見拉撒路在他懷裡．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16:24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就喊著說、我祖亞伯拉罕哪、可憐我罷、打發拉撒路來、用指頭尖蘸點水、涼涼我的舌頭．因為我在這火焰裡、極其痛苦。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16:25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亞伯拉罕說、兒阿、你該回想你生前享過福、拉撒路也受過苦．如今他在這裡得安慰、你倒受痛苦。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16:26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不但這樣、並且在你我之間、有深淵限定、以致人要從這邊過到你們那邊、是不能的、要從那邊過到我們這邊、也是不能的。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2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63E37-34AF-0239-1273-BCC6C20A2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D916ACC-1CC7-DEBF-6768-330AC54F25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CA8C7E-B8F0-E87C-B271-1357F6F4CE91}"/>
              </a:ext>
            </a:extLst>
          </p:cNvPr>
          <p:cNvSpPr txBox="1"/>
          <p:nvPr/>
        </p:nvSpPr>
        <p:spPr>
          <a:xfrm>
            <a:off x="566057" y="1556657"/>
            <a:ext cx="1124494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掃羅的回應（撒上</a:t>
            </a:r>
            <a:r>
              <a:rPr lang="en-CA" altLang="zh-CN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28:20-25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28:20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掃羅猛然仆倒、挺身在地．因撒母耳的話、甚是懼怕．那一晝一夜、沒有喫甚麼、就毫無氣力。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28:21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婦人到掃羅面前、見他極其驚恐、對他說、婢女聽從你的話、不顧惜自己的性命、遵從你所吩咐的。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28:22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現在求你聽婢女的話、容我在你面前擺上一點食物．你喫了、可以有氣力行路。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28:23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掃羅不肯、說、我不喫。但他的僕人、和婦人、再三勸他、他纔聽了他們的話、從地上起來、坐在床上。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28:24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婦人急忙將家裡的一隻肥牛犢宰了．又拿麵摶成無酵餅、烤了．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28:25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擺在掃羅和他僕人面前．他們喫完．當夜就起身走了。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83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10DD7-077A-AE95-6E34-01020BD0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CB45286-2D3A-AAE7-FC2A-35D86A3543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36660C6-CF57-8D4A-2DDA-7E2D9FCAD933}"/>
              </a:ext>
            </a:extLst>
          </p:cNvPr>
          <p:cNvSpPr txBox="1"/>
          <p:nvPr/>
        </p:nvSpPr>
        <p:spPr>
          <a:xfrm>
            <a:off x="631371" y="1219200"/>
            <a:ext cx="110054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代上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10:13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這樣、掃羅死了因為他干犯耶和華、沒有遵守耶和華的命．又因他求問交鬼的婦人</a:t>
            </a: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altLang="zh-TW" sz="28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8:3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寧可揀死不揀生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8:4 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耶和華如此說、人跌倒、不再起來麼．人轉去、不再轉來麼。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8:5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這耶路撒冷的民、為何恆久背道呢．他們守定詭詐、不肯回頭。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8:6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我留心聽、聽見他們說不正直的話．無人悔改惡行、說、我作的是甚麼呢．他們各人轉奔己路、如馬直闖戰場。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8:7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空中的鸛鳥、知道來去的定期．斑鳩燕子與白鶴、也守候當來的時令．我的百姓、卻不知道耶和華的法則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6:16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耶和華如此說、你們當站在路上察看、訪問</a:t>
            </a:r>
            <a:r>
              <a:rPr lang="zh-TW" altLang="en-US" sz="2800" b="1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古道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、那是</a:t>
            </a:r>
            <a:r>
              <a:rPr lang="zh-TW" altLang="en-US" sz="2800" b="1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善道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、便行在其間．這樣、你們心裡必得安息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3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4D84-007C-71E4-9902-52B47C6A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9694911-7C95-8919-E3A4-0AA43C1EF1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ADE1A95-DD4B-874D-D7C1-F766609F0DC0}"/>
              </a:ext>
            </a:extLst>
          </p:cNvPr>
          <p:cNvSpPr txBox="1"/>
          <p:nvPr/>
        </p:nvSpPr>
        <p:spPr>
          <a:xfrm>
            <a:off x="370115" y="762001"/>
            <a:ext cx="114408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引言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28:1 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那時非利士人聚集軍旅．要與以色列人打仗。亞吉對大衛說、你當知道、你和跟隨你的人、都要隨我出戰。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28:2 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大衛對亞吉說、僕人所能作的事、王必知道。亞吉對大衛說、這樣、我立你永遠作我的護衛長。</a:t>
            </a:r>
            <a:endParaRPr lang="en-CA" altLang="zh-TW" sz="2800" b="1" dirty="0">
              <a:solidFill>
                <a:srgbClr val="FF0000"/>
              </a:solidFill>
              <a:highlight>
                <a:srgbClr val="C0C0C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4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sz="2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27:12 </a:t>
            </a:r>
            <a:r>
              <a:rPr lang="zh-TW" altLang="en-US" sz="2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亞吉信了大衛、心裡說、大衛使本族以色列人憎惡他．所以他必永遠作我的僕人了。</a:t>
            </a:r>
            <a:endParaRPr lang="en-CA" altLang="zh-TW" sz="2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箴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16:9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人心籌算自己的道路．惟耶和華指引他的腳步。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賽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55:8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耶和華說、我的意念、非同你們的意念、我的道路、非同你們的道路。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55:9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天怎樣高過地、照樣我的道路、高過你們的道路、我的意念、高過你們的意念。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59AEF-1D4C-9F80-7379-DC769C8E1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30ECB7C-CC1B-F41E-FB8D-F6ED2EA669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0FAF68-335B-CEEC-87FC-AB6A6A0215C0}"/>
              </a:ext>
            </a:extLst>
          </p:cNvPr>
          <p:cNvSpPr txBox="1"/>
          <p:nvPr/>
        </p:nvSpPr>
        <p:spPr>
          <a:xfrm>
            <a:off x="598714" y="1153887"/>
            <a:ext cx="11049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掃羅面對</a:t>
            </a:r>
            <a:r>
              <a:rPr lang="zh-TW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非利士的軍旅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驚恐不已（撒上</a:t>
            </a:r>
            <a:r>
              <a:rPr lang="en-CA" altLang="zh-CN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28:3-5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28:3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那時撒母耳已經死了．以色列眾人為他哀哭、葬他在拉瑪、就是在他本城裡。掃羅曾在國內不容有交鬼的和行巫術的人。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非利士人聚集、來到書念安營．掃羅聚集以色列眾人、在基利波安營。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28:5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掃羅看見非利士的軍旅、就懼怕、心中發顫。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TW" sz="1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25:1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撒母耳死了．以色列眾人聚集、為他哀哭、將他葬在拉瑪、他自己的墳墓裡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賽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8:19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有人對你們說、當求問那些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交鬼的、和行巫術的、就是聲音綿蠻、言語微細的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．你們便回答說、百姓不當求問自己的　神麼．豈可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為活人求問死人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呢。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89801-9FB9-DC57-68E4-8B36522F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5FBBA47-6D69-3A6F-3BEB-972340FB9D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B9B20C-BEA9-47B2-23DE-DB8E89FF4DBB}"/>
              </a:ext>
            </a:extLst>
          </p:cNvPr>
          <p:cNvSpPr txBox="1"/>
          <p:nvPr/>
        </p:nvSpPr>
        <p:spPr>
          <a:xfrm>
            <a:off x="707571" y="1621971"/>
            <a:ext cx="1082040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05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利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19:31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不可偏向那些交鬼的、和行巫術的．不可求問他們、以致被他們玷污了．我是耶和華你們的　神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20:6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人偏向交鬼的、和行巫術的、隨他們行邪淫、我要向那人變臉、把他從民中剪除。</a:t>
            </a:r>
            <a:endParaRPr lang="en-CA" altLang="zh-TW" sz="28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18:10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你們中間不可有人使兒女經火、也不可有占卜的、觀兆的、用法術的、行邪術的、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18:11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用迷術的、交鬼的、行巫術的、過陰的。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18:12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凡行這些事的、都為耶和華所憎惡．因那些國民行這可憎惡的事、所以耶和華你的　神將他們從你面前趕出。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06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3BDD-12BB-1AF9-04BE-D1C943B59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FBF2905-6A9D-D2E3-ACD4-50B9ECC8A0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EF4C8E0-58EE-D105-6220-DA6B68EBAFDE}"/>
              </a:ext>
            </a:extLst>
          </p:cNvPr>
          <p:cNvSpPr txBox="1"/>
          <p:nvPr/>
        </p:nvSpPr>
        <p:spPr>
          <a:xfrm>
            <a:off x="772886" y="1502230"/>
            <a:ext cx="1080951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11:2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亞捫人拿轄說、你們若由我剜出你們各人的右眼、以此凌辱以色列眾人、我就與你們立約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掃羅聽見這話、就被　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神的靈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大大感動、甚是發怒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11:11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第二日、掃羅將百姓分為三隊、在晨更的時候入了亞捫人的營、擊殺他們直到太陽近午、剩下的人都逃散、沒有二人同在一處的。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撒上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15:18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耶和華差遣你、吩咐你說、你去擊打那些犯罪的亞瑪力人、將他們滅絕淨盡。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15:19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你為何沒有聽從耶和華的命令、急忙擄掠財物、行耶和華眼中看為惡的事呢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16:14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耶和華的靈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離開掃羅、有惡魔從耶和華那裡來擾亂他。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7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6455F-8689-8285-6147-C8E1195F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F6D705F-A6EF-0B4D-9946-DDB1D281F99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FF48A4-074D-90F2-013F-54BE7E3615D3}"/>
              </a:ext>
            </a:extLst>
          </p:cNvPr>
          <p:cNvSpPr txBox="1"/>
          <p:nvPr/>
        </p:nvSpPr>
        <p:spPr>
          <a:xfrm>
            <a:off x="566057" y="1556657"/>
            <a:ext cx="1124494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掃羅尋找交鬼的婦人（撒上</a:t>
            </a:r>
            <a:r>
              <a:rPr lang="en-CA" altLang="zh-CN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28:6-8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掃羅求問耶和華、耶和華卻不藉夢、或烏陵、或先知、回答他。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28:7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掃羅吩咐臣僕說、當為我找一個交鬼的婦人、我好去問他．臣僕說、在隱多珥有一個交鬼的婦人。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28:8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於是掃羅改了裝、穿上別的衣服、帶著兩個人、夜裡去見那婦人．掃羅說、求你用交鬼的法術、將我所告訴你的死人、為我招上來。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24:20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我也知道你必要作王．以色列的國、必堅立在你手裡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26:21 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掃羅說、我有罪了．我兒大衛、你可以回來．因你今日看我的性命為寶貴、我必不再加害於你．我是</a:t>
            </a:r>
            <a:r>
              <a:rPr lang="zh-TW" altLang="en-US" sz="2800" b="1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糊塗人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、大大錯了。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1FB18-E1DD-9131-DB08-DD8BBB7AB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4C3E94E-7882-B2FA-D679-FADB51CBA6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F2A9634-1D52-7F5D-F6C4-72D152C4E734}"/>
              </a:ext>
            </a:extLst>
          </p:cNvPr>
          <p:cNvSpPr txBox="1"/>
          <p:nvPr/>
        </p:nvSpPr>
        <p:spPr>
          <a:xfrm>
            <a:off x="566057" y="1556657"/>
            <a:ext cx="112449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59DC13A-27B5-4A04-D88E-AC9A6B06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11" y="-1"/>
            <a:ext cx="12205511" cy="69777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0F932402-3765-5F2B-E643-B1FA9584A9F7}"/>
                  </a:ext>
                </a:extLst>
              </p14:cNvPr>
              <p14:cNvContentPartPr/>
              <p14:nvPr/>
            </p14:nvContentPartPr>
            <p14:xfrm>
              <a:off x="6737983" y="2427446"/>
              <a:ext cx="3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0F932402-3765-5F2B-E643-B1FA9584A9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4983" y="236444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7E712F5B-DE70-4319-8DB9-307873AFA2BA}"/>
              </a:ext>
            </a:extLst>
          </p:cNvPr>
          <p:cNvSpPr/>
          <p:nvPr/>
        </p:nvSpPr>
        <p:spPr>
          <a:xfrm>
            <a:off x="6869246" y="1948543"/>
            <a:ext cx="1271794" cy="692497"/>
          </a:xfrm>
          <a:prstGeom prst="ellipse">
            <a:avLst/>
          </a:prstGeom>
          <a:solidFill>
            <a:srgbClr val="5B2D90">
              <a:alpha val="5000"/>
            </a:srgbClr>
          </a:solidFill>
          <a:ln w="126000">
            <a:solidFill>
              <a:srgbClr val="5B2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5B2D9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89025EF-F491-4715-9C40-6898689F5FB4}"/>
              </a:ext>
            </a:extLst>
          </p:cNvPr>
          <p:cNvSpPr/>
          <p:nvPr/>
        </p:nvSpPr>
        <p:spPr>
          <a:xfrm>
            <a:off x="5311877" y="3255138"/>
            <a:ext cx="1252209" cy="548640"/>
          </a:xfrm>
          <a:prstGeom prst="ellipse">
            <a:avLst/>
          </a:prstGeom>
          <a:solidFill>
            <a:srgbClr val="5B2D90">
              <a:alpha val="5000"/>
            </a:srgbClr>
          </a:solidFill>
          <a:ln w="126000">
            <a:solidFill>
              <a:srgbClr val="5B2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5B2D9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401C1FD-9BAC-4FA6-9757-9ADD9B5BA7FE}"/>
              </a:ext>
            </a:extLst>
          </p:cNvPr>
          <p:cNvSpPr/>
          <p:nvPr/>
        </p:nvSpPr>
        <p:spPr>
          <a:xfrm>
            <a:off x="5924348" y="4608847"/>
            <a:ext cx="1912646" cy="1780706"/>
          </a:xfrm>
          <a:prstGeom prst="ellipse">
            <a:avLst/>
          </a:prstGeom>
          <a:solidFill>
            <a:srgbClr val="5B2D90">
              <a:alpha val="5000"/>
            </a:srgbClr>
          </a:solidFill>
          <a:ln w="126000">
            <a:solidFill>
              <a:srgbClr val="5B2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5B2D9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68595B-29A8-F873-3A0F-AF6EA66F34B1}"/>
              </a:ext>
            </a:extLst>
          </p:cNvPr>
          <p:cNvSpPr txBox="1"/>
          <p:nvPr/>
        </p:nvSpPr>
        <p:spPr>
          <a:xfrm>
            <a:off x="359229" y="4542749"/>
            <a:ext cx="4952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箴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14:12 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</a:rPr>
              <a:t>有一條路人以為正．至終成為死亡之路。</a:t>
            </a:r>
            <a:endParaRPr lang="en-CA" sz="3200" b="1" dirty="0">
              <a:solidFill>
                <a:schemeClr val="accent5">
                  <a:lumMod val="5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8E309B-F1C7-98C2-80A1-CC66F031F738}"/>
              </a:ext>
            </a:extLst>
          </p:cNvPr>
          <p:cNvSpPr txBox="1"/>
          <p:nvPr/>
        </p:nvSpPr>
        <p:spPr>
          <a:xfrm>
            <a:off x="5924348" y="4005943"/>
            <a:ext cx="6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8km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87CE41-15FD-49B6-C713-AAAD0D572C0D}"/>
              </a:ext>
            </a:extLst>
          </p:cNvPr>
          <p:cNvSpPr txBox="1"/>
          <p:nvPr/>
        </p:nvSpPr>
        <p:spPr>
          <a:xfrm>
            <a:off x="6466475" y="2661378"/>
            <a:ext cx="80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6km</a:t>
            </a:r>
          </a:p>
        </p:txBody>
      </p:sp>
    </p:spTree>
    <p:extLst>
      <p:ext uri="{BB962C8B-B14F-4D97-AF65-F5344CB8AC3E}">
        <p14:creationId xmlns:p14="http://schemas.microsoft.com/office/powerpoint/2010/main" val="102484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1FBBE-BC34-F9C5-E156-4C1A8E58F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F7A0797-19BF-4ECE-7777-4C21DCF92E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4A08F7-B524-207A-5816-E4A840867809}"/>
              </a:ext>
            </a:extLst>
          </p:cNvPr>
          <p:cNvSpPr txBox="1"/>
          <p:nvPr/>
        </p:nvSpPr>
        <p:spPr>
          <a:xfrm>
            <a:off x="566057" y="1556657"/>
            <a:ext cx="112449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掃羅向交鬼的婦人保證不會因這事受刑罰（撒上</a:t>
            </a:r>
            <a:r>
              <a:rPr lang="en-CA" altLang="zh-CN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28:9-10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28:9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婦人對他說、你知道掃羅從國中剪除交鬼的、和行巫術的．你為何陷害我的性命、使我死呢。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28:10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掃羅向婦人指著耶和華起誓、說、我指著永生的耶和華起誓、你必不因這事受刑。</a:t>
            </a:r>
            <a:endParaRPr kumimoji="0" lang="en-CA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4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68:20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　神是為我們施行諸般救恩的　神．人能脫離死亡、是在乎主耶和華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···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118:6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有耶和華幫助我．我必不懼怕．人能把我怎麼樣呢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60:11 </a:t>
            </a:r>
            <a:r>
              <a:rPr lang="en-US" altLang="zh-CN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800" b="1" dirty="0">
                <a:solidFill>
                  <a:prstClr val="whit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因為人的幫助是枉然的。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B51F2-13A9-4F23-69A7-DEB573B3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D0AA7EF-94FE-393F-F37C-E618610F2D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84695E-D230-6FE6-61B3-CD06E3297A59}"/>
              </a:ext>
            </a:extLst>
          </p:cNvPr>
          <p:cNvSpPr txBox="1"/>
          <p:nvPr/>
        </p:nvSpPr>
        <p:spPr>
          <a:xfrm>
            <a:off x="566057" y="1556657"/>
            <a:ext cx="112449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撒母耳的出現使交鬼的婦人大聲驚叫（撒上</a:t>
            </a:r>
            <a:r>
              <a:rPr lang="en-CA" altLang="zh-CN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28:11-14</a:t>
            </a:r>
            <a:r>
              <a:rPr lang="zh-CN" altLang="en-US" sz="28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b="1" dirty="0">
              <a:solidFill>
                <a:prstClr val="whit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28:11 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婦人說、我為你招誰上來呢．回答說、為我招撒母耳上來。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28:12 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婦人看見撒母耳、就大聲呼叫、對掃羅說、你是掃羅．為甚麼欺哄我呢。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28:13 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王對婦人說、不要懼怕．你看見了甚麼呢．婦人對掃羅說、我看見有神從地裡上來。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28:14 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掃羅說、他是怎樣的形狀．婦人說、有一個老人上來、身穿長衣。掃羅知道是撒母耳、就屈身、臉伏於地下拜。</a:t>
            </a:r>
            <a:endParaRPr lang="en-CA" altLang="zh-CN" sz="2800" b="1" dirty="0">
              <a:solidFill>
                <a:srgbClr val="FF0000"/>
              </a:solidFill>
              <a:highlight>
                <a:srgbClr val="C0C0C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6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2721</Words>
  <Application>Microsoft Office PowerPoint</Application>
  <PresentationFormat>宽屏</PresentationFormat>
  <Paragraphs>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KaiTi</vt:lpstr>
      <vt:lpstr>Aptos</vt:lpstr>
      <vt:lpstr>Aptos Display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2</cp:revision>
  <dcterms:created xsi:type="dcterms:W3CDTF">2025-08-18T00:24:28Z</dcterms:created>
  <dcterms:modified xsi:type="dcterms:W3CDTF">2025-08-20T13:45:32Z</dcterms:modified>
</cp:coreProperties>
</file>