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92" r:id="rId2"/>
    <p:sldId id="279" r:id="rId3"/>
    <p:sldId id="286" r:id="rId4"/>
    <p:sldId id="280" r:id="rId5"/>
    <p:sldId id="284" r:id="rId6"/>
    <p:sldId id="290" r:id="rId7"/>
    <p:sldId id="289" r:id="rId8"/>
    <p:sldId id="288" r:id="rId9"/>
    <p:sldId id="287" r:id="rId10"/>
    <p:sldId id="283" r:id="rId11"/>
    <p:sldId id="281" r:id="rId12"/>
    <p:sldId id="285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A69C749-4A41-4D52-BEA9-DF12931B310C}" v="68" dt="2025-08-05T13:59:15.06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ianping Guo" userId="214695277e21a7f1" providerId="LiveId" clId="{8A69C749-4A41-4D52-BEA9-DF12931B310C}"/>
    <pc:docChg chg="undo custSel addSld delSld modSld sldOrd delMainMaster">
      <pc:chgData name="Jianping Guo" userId="214695277e21a7f1" providerId="LiveId" clId="{8A69C749-4A41-4D52-BEA9-DF12931B310C}" dt="2025-08-05T19:43:29.663" v="1178" actId="2696"/>
      <pc:docMkLst>
        <pc:docMk/>
      </pc:docMkLst>
      <pc:sldChg chg="del">
        <pc:chgData name="Jianping Guo" userId="214695277e21a7f1" providerId="LiveId" clId="{8A69C749-4A41-4D52-BEA9-DF12931B310C}" dt="2025-07-22T18:40:41.585" v="2" actId="2696"/>
        <pc:sldMkLst>
          <pc:docMk/>
          <pc:sldMk cId="3757427756" sldId="256"/>
        </pc:sldMkLst>
      </pc:sldChg>
      <pc:sldChg chg="add del ord">
        <pc:chgData name="Jianping Guo" userId="214695277e21a7f1" providerId="LiveId" clId="{8A69C749-4A41-4D52-BEA9-DF12931B310C}" dt="2025-07-30T12:34:19.103" v="200" actId="2696"/>
        <pc:sldMkLst>
          <pc:docMk/>
          <pc:sldMk cId="3201644681" sldId="272"/>
        </pc:sldMkLst>
      </pc:sldChg>
      <pc:sldChg chg="modSp add del mod">
        <pc:chgData name="Jianping Guo" userId="214695277e21a7f1" providerId="LiveId" clId="{8A69C749-4A41-4D52-BEA9-DF12931B310C}" dt="2025-07-30T12:29:54.781" v="165" actId="2696"/>
        <pc:sldMkLst>
          <pc:docMk/>
          <pc:sldMk cId="3936263293" sldId="273"/>
        </pc:sldMkLst>
      </pc:sldChg>
      <pc:sldChg chg="modSp add del mod">
        <pc:chgData name="Jianping Guo" userId="214695277e21a7f1" providerId="LiveId" clId="{8A69C749-4A41-4D52-BEA9-DF12931B310C}" dt="2025-07-30T12:33:36.766" v="193" actId="2696"/>
        <pc:sldMkLst>
          <pc:docMk/>
          <pc:sldMk cId="2650169619" sldId="274"/>
        </pc:sldMkLst>
      </pc:sldChg>
      <pc:sldChg chg="add del">
        <pc:chgData name="Jianping Guo" userId="214695277e21a7f1" providerId="LiveId" clId="{8A69C749-4A41-4D52-BEA9-DF12931B310C}" dt="2025-07-30T12:33:39.613" v="194" actId="2696"/>
        <pc:sldMkLst>
          <pc:docMk/>
          <pc:sldMk cId="676485470" sldId="275"/>
        </pc:sldMkLst>
      </pc:sldChg>
      <pc:sldChg chg="modSp add del mod">
        <pc:chgData name="Jianping Guo" userId="214695277e21a7f1" providerId="LiveId" clId="{8A69C749-4A41-4D52-BEA9-DF12931B310C}" dt="2025-07-30T12:33:42.693" v="195" actId="2696"/>
        <pc:sldMkLst>
          <pc:docMk/>
          <pc:sldMk cId="3751562762" sldId="276"/>
        </pc:sldMkLst>
      </pc:sldChg>
      <pc:sldChg chg="addSp delSp modSp new del mod modClrScheme chgLayout">
        <pc:chgData name="Jianping Guo" userId="214695277e21a7f1" providerId="LiveId" clId="{8A69C749-4A41-4D52-BEA9-DF12931B310C}" dt="2025-07-30T14:51:50.368" v="257" actId="2696"/>
        <pc:sldMkLst>
          <pc:docMk/>
          <pc:sldMk cId="824960110" sldId="277"/>
        </pc:sldMkLst>
      </pc:sldChg>
      <pc:sldChg chg="addSp delSp modSp new del mod modClrScheme chgLayout">
        <pc:chgData name="Jianping Guo" userId="214695277e21a7f1" providerId="LiveId" clId="{8A69C749-4A41-4D52-BEA9-DF12931B310C}" dt="2025-07-30T12:32:27.042" v="186" actId="2696"/>
        <pc:sldMkLst>
          <pc:docMk/>
          <pc:sldMk cId="3782130408" sldId="278"/>
        </pc:sldMkLst>
      </pc:sldChg>
      <pc:sldChg chg="addSp delSp modSp new mod ord modClrScheme modAnim chgLayout">
        <pc:chgData name="Jianping Guo" userId="214695277e21a7f1" providerId="LiveId" clId="{8A69C749-4A41-4D52-BEA9-DF12931B310C}" dt="2025-08-05T13:20:17.197" v="1116"/>
        <pc:sldMkLst>
          <pc:docMk/>
          <pc:sldMk cId="2453242301" sldId="279"/>
        </pc:sldMkLst>
        <pc:spChg chg="add mod">
          <ac:chgData name="Jianping Guo" userId="214695277e21a7f1" providerId="LiveId" clId="{8A69C749-4A41-4D52-BEA9-DF12931B310C}" dt="2025-08-04T19:50:13.232" v="907" actId="207"/>
          <ac:spMkLst>
            <pc:docMk/>
            <pc:sldMk cId="2453242301" sldId="279"/>
            <ac:spMk id="5" creationId="{605824A3-7237-8DEC-9AF9-7A8DF87C99CD}"/>
          </ac:spMkLst>
        </pc:spChg>
        <pc:picChg chg="add mod ord">
          <ac:chgData name="Jianping Guo" userId="214695277e21a7f1" providerId="LiveId" clId="{8A69C749-4A41-4D52-BEA9-DF12931B310C}" dt="2025-07-30T12:32:17.039" v="185" actId="14100"/>
          <ac:picMkLst>
            <pc:docMk/>
            <pc:sldMk cId="2453242301" sldId="279"/>
            <ac:picMk id="4" creationId="{DA2899A3-8573-62D1-0262-DDA6E4115D21}"/>
          </ac:picMkLst>
        </pc:picChg>
      </pc:sldChg>
      <pc:sldChg chg="modSp add mod ord modAnim">
        <pc:chgData name="Jianping Guo" userId="214695277e21a7f1" providerId="LiveId" clId="{8A69C749-4A41-4D52-BEA9-DF12931B310C}" dt="2025-08-05T13:24:08.942" v="1118"/>
        <pc:sldMkLst>
          <pc:docMk/>
          <pc:sldMk cId="3552300357" sldId="280"/>
        </pc:sldMkLst>
        <pc:spChg chg="mod">
          <ac:chgData name="Jianping Guo" userId="214695277e21a7f1" providerId="LiveId" clId="{8A69C749-4A41-4D52-BEA9-DF12931B310C}" dt="2025-07-30T19:41:58.238" v="576" actId="20577"/>
          <ac:spMkLst>
            <pc:docMk/>
            <pc:sldMk cId="3552300357" sldId="280"/>
            <ac:spMk id="5" creationId="{98D3BBCC-13FE-23EC-6615-8AFAA0DA8AB5}"/>
          </ac:spMkLst>
        </pc:spChg>
      </pc:sldChg>
      <pc:sldChg chg="modSp add mod ord">
        <pc:chgData name="Jianping Guo" userId="214695277e21a7f1" providerId="LiveId" clId="{8A69C749-4A41-4D52-BEA9-DF12931B310C}" dt="2025-08-04T21:05:48.685" v="1064" actId="14100"/>
        <pc:sldMkLst>
          <pc:docMk/>
          <pc:sldMk cId="4093025767" sldId="281"/>
        </pc:sldMkLst>
        <pc:spChg chg="mod">
          <ac:chgData name="Jianping Guo" userId="214695277e21a7f1" providerId="LiveId" clId="{8A69C749-4A41-4D52-BEA9-DF12931B310C}" dt="2025-08-04T21:05:48.685" v="1064" actId="14100"/>
          <ac:spMkLst>
            <pc:docMk/>
            <pc:sldMk cId="4093025767" sldId="281"/>
            <ac:spMk id="5" creationId="{45E4E315-67B3-7D9B-6A0E-91AEB17C329A}"/>
          </ac:spMkLst>
        </pc:spChg>
      </pc:sldChg>
      <pc:sldChg chg="addSp delSp modSp new del mod setBg modClrScheme chgLayout">
        <pc:chgData name="Jianping Guo" userId="214695277e21a7f1" providerId="LiveId" clId="{8A69C749-4A41-4D52-BEA9-DF12931B310C}" dt="2025-07-31T19:54:40.033" v="771" actId="2696"/>
        <pc:sldMkLst>
          <pc:docMk/>
          <pc:sldMk cId="3969087072" sldId="282"/>
        </pc:sldMkLst>
      </pc:sldChg>
      <pc:sldChg chg="modSp add mod ord">
        <pc:chgData name="Jianping Guo" userId="214695277e21a7f1" providerId="LiveId" clId="{8A69C749-4A41-4D52-BEA9-DF12931B310C}" dt="2025-08-04T21:23:15.232" v="1115" actId="20577"/>
        <pc:sldMkLst>
          <pc:docMk/>
          <pc:sldMk cId="3210779626" sldId="283"/>
        </pc:sldMkLst>
        <pc:spChg chg="mod">
          <ac:chgData name="Jianping Guo" userId="214695277e21a7f1" providerId="LiveId" clId="{8A69C749-4A41-4D52-BEA9-DF12931B310C}" dt="2025-08-04T21:23:15.232" v="1115" actId="20577"/>
          <ac:spMkLst>
            <pc:docMk/>
            <pc:sldMk cId="3210779626" sldId="283"/>
            <ac:spMk id="5" creationId="{975C9004-5235-7D18-3B39-5102472966D9}"/>
          </ac:spMkLst>
        </pc:spChg>
      </pc:sldChg>
      <pc:sldChg chg="modSp add mod ord">
        <pc:chgData name="Jianping Guo" userId="214695277e21a7f1" providerId="LiveId" clId="{8A69C749-4A41-4D52-BEA9-DF12931B310C}" dt="2025-07-30T19:48:23.260" v="602" actId="14100"/>
        <pc:sldMkLst>
          <pc:docMk/>
          <pc:sldMk cId="4202668027" sldId="284"/>
        </pc:sldMkLst>
        <pc:spChg chg="mod">
          <ac:chgData name="Jianping Guo" userId="214695277e21a7f1" providerId="LiveId" clId="{8A69C749-4A41-4D52-BEA9-DF12931B310C}" dt="2025-07-30T19:48:23.260" v="602" actId="14100"/>
          <ac:spMkLst>
            <pc:docMk/>
            <pc:sldMk cId="4202668027" sldId="284"/>
            <ac:spMk id="5" creationId="{E064186D-F03D-154D-A672-F0899AAEF346}"/>
          </ac:spMkLst>
        </pc:spChg>
      </pc:sldChg>
      <pc:sldChg chg="modSp add mod modAnim">
        <pc:chgData name="Jianping Guo" userId="214695277e21a7f1" providerId="LiveId" clId="{8A69C749-4A41-4D52-BEA9-DF12931B310C}" dt="2025-08-05T13:55:03.386" v="1161"/>
        <pc:sldMkLst>
          <pc:docMk/>
          <pc:sldMk cId="1471324428" sldId="285"/>
        </pc:sldMkLst>
        <pc:spChg chg="mod">
          <ac:chgData name="Jianping Guo" userId="214695277e21a7f1" providerId="LiveId" clId="{8A69C749-4A41-4D52-BEA9-DF12931B310C}" dt="2025-08-05T13:53:28.971" v="1160" actId="404"/>
          <ac:spMkLst>
            <pc:docMk/>
            <pc:sldMk cId="1471324428" sldId="285"/>
            <ac:spMk id="5" creationId="{C60CC9F1-DA8F-EE9F-2026-AFBD97A09EDA}"/>
          </ac:spMkLst>
        </pc:spChg>
      </pc:sldChg>
      <pc:sldChg chg="modSp add mod modAnim">
        <pc:chgData name="Jianping Guo" userId="214695277e21a7f1" providerId="LiveId" clId="{8A69C749-4A41-4D52-BEA9-DF12931B310C}" dt="2025-08-05T13:22:42.316" v="1117"/>
        <pc:sldMkLst>
          <pc:docMk/>
          <pc:sldMk cId="3454700758" sldId="286"/>
        </pc:sldMkLst>
        <pc:spChg chg="mod">
          <ac:chgData name="Jianping Guo" userId="214695277e21a7f1" providerId="LiveId" clId="{8A69C749-4A41-4D52-BEA9-DF12931B310C}" dt="2025-07-30T19:23:05.013" v="462"/>
          <ac:spMkLst>
            <pc:docMk/>
            <pc:sldMk cId="3454700758" sldId="286"/>
            <ac:spMk id="5" creationId="{3B5B96B6-0D62-5357-6B51-BBFD92C8E61A}"/>
          </ac:spMkLst>
        </pc:spChg>
      </pc:sldChg>
      <pc:sldChg chg="modSp add mod modAnim">
        <pc:chgData name="Jianping Guo" userId="214695277e21a7f1" providerId="LiveId" clId="{8A69C749-4A41-4D52-BEA9-DF12931B310C}" dt="2025-08-05T13:38:46.542" v="1127"/>
        <pc:sldMkLst>
          <pc:docMk/>
          <pc:sldMk cId="2168253770" sldId="287"/>
        </pc:sldMkLst>
        <pc:spChg chg="mod">
          <ac:chgData name="Jianping Guo" userId="214695277e21a7f1" providerId="LiveId" clId="{8A69C749-4A41-4D52-BEA9-DF12931B310C}" dt="2025-08-04T21:03:37.629" v="1046" actId="404"/>
          <ac:spMkLst>
            <pc:docMk/>
            <pc:sldMk cId="2168253770" sldId="287"/>
            <ac:spMk id="5" creationId="{E913E7D7-4B74-0A77-89D3-8C58ADE3F729}"/>
          </ac:spMkLst>
        </pc:spChg>
      </pc:sldChg>
      <pc:sldChg chg="modSp add mod">
        <pc:chgData name="Jianping Guo" userId="214695277e21a7f1" providerId="LiveId" clId="{8A69C749-4A41-4D52-BEA9-DF12931B310C}" dt="2025-08-04T19:49:49.181" v="906" actId="207"/>
        <pc:sldMkLst>
          <pc:docMk/>
          <pc:sldMk cId="153928674" sldId="288"/>
        </pc:sldMkLst>
        <pc:spChg chg="mod">
          <ac:chgData name="Jianping Guo" userId="214695277e21a7f1" providerId="LiveId" clId="{8A69C749-4A41-4D52-BEA9-DF12931B310C}" dt="2025-08-04T19:49:49.181" v="906" actId="207"/>
          <ac:spMkLst>
            <pc:docMk/>
            <pc:sldMk cId="153928674" sldId="288"/>
            <ac:spMk id="5" creationId="{C64854F6-A9EE-CBBC-DB5D-6450C7205789}"/>
          </ac:spMkLst>
        </pc:spChg>
      </pc:sldChg>
      <pc:sldChg chg="modSp add mod modAnim">
        <pc:chgData name="Jianping Guo" userId="214695277e21a7f1" providerId="LiveId" clId="{8A69C749-4A41-4D52-BEA9-DF12931B310C}" dt="2025-08-05T13:36:14.003" v="1126"/>
        <pc:sldMkLst>
          <pc:docMk/>
          <pc:sldMk cId="177787620" sldId="289"/>
        </pc:sldMkLst>
        <pc:spChg chg="mod">
          <ac:chgData name="Jianping Guo" userId="214695277e21a7f1" providerId="LiveId" clId="{8A69C749-4A41-4D52-BEA9-DF12931B310C}" dt="2025-08-05T13:34:05.548" v="1125"/>
          <ac:spMkLst>
            <pc:docMk/>
            <pc:sldMk cId="177787620" sldId="289"/>
            <ac:spMk id="5" creationId="{42B8971C-B4E0-8D78-56D4-37D7DEEF1158}"/>
          </ac:spMkLst>
        </pc:spChg>
      </pc:sldChg>
      <pc:sldChg chg="modSp add mod modAnim">
        <pc:chgData name="Jianping Guo" userId="214695277e21a7f1" providerId="LiveId" clId="{8A69C749-4A41-4D52-BEA9-DF12931B310C}" dt="2025-08-05T13:30:57.309" v="1119"/>
        <pc:sldMkLst>
          <pc:docMk/>
          <pc:sldMk cId="3876892354" sldId="290"/>
        </pc:sldMkLst>
        <pc:spChg chg="mod">
          <ac:chgData name="Jianping Guo" userId="214695277e21a7f1" providerId="LiveId" clId="{8A69C749-4A41-4D52-BEA9-DF12931B310C}" dt="2025-08-04T19:31:25.362" v="823" actId="207"/>
          <ac:spMkLst>
            <pc:docMk/>
            <pc:sldMk cId="3876892354" sldId="290"/>
            <ac:spMk id="5" creationId="{B585A7EB-208A-2CD4-8B2D-3030F21813BF}"/>
          </ac:spMkLst>
        </pc:spChg>
      </pc:sldChg>
      <pc:sldChg chg="modSp add del mod">
        <pc:chgData name="Jianping Guo" userId="214695277e21a7f1" providerId="LiveId" clId="{8A69C749-4A41-4D52-BEA9-DF12931B310C}" dt="2025-08-04T19:56:06.399" v="924" actId="2696"/>
        <pc:sldMkLst>
          <pc:docMk/>
          <pc:sldMk cId="1731658573" sldId="291"/>
        </pc:sldMkLst>
        <pc:spChg chg="mod">
          <ac:chgData name="Jianping Guo" userId="214695277e21a7f1" providerId="LiveId" clId="{8A69C749-4A41-4D52-BEA9-DF12931B310C}" dt="2025-08-04T19:50:53.287" v="909" actId="207"/>
          <ac:spMkLst>
            <pc:docMk/>
            <pc:sldMk cId="1731658573" sldId="291"/>
            <ac:spMk id="5" creationId="{D1EAB114-5FEC-CD7A-84C2-61085494E8AC}"/>
          </ac:spMkLst>
        </pc:spChg>
      </pc:sldChg>
      <pc:sldChg chg="addSp delSp modSp add mod setBg">
        <pc:chgData name="Jianping Guo" userId="214695277e21a7f1" providerId="LiveId" clId="{8A69C749-4A41-4D52-BEA9-DF12931B310C}" dt="2025-08-04T19:55:15.104" v="923" actId="20577"/>
        <pc:sldMkLst>
          <pc:docMk/>
          <pc:sldMk cId="3647550997" sldId="292"/>
        </pc:sldMkLst>
        <pc:spChg chg="del mod">
          <ac:chgData name="Jianping Guo" userId="214695277e21a7f1" providerId="LiveId" clId="{8A69C749-4A41-4D52-BEA9-DF12931B310C}" dt="2025-08-04T19:52:42" v="914" actId="26606"/>
          <ac:spMkLst>
            <pc:docMk/>
            <pc:sldMk cId="3647550997" sldId="292"/>
            <ac:spMk id="5" creationId="{370C37D3-D723-CEEC-C946-C62F189C2761}"/>
          </ac:spMkLst>
        </pc:spChg>
        <pc:spChg chg="add">
          <ac:chgData name="Jianping Guo" userId="214695277e21a7f1" providerId="LiveId" clId="{8A69C749-4A41-4D52-BEA9-DF12931B310C}" dt="2025-08-04T19:54:33.110" v="919" actId="26606"/>
          <ac:spMkLst>
            <pc:docMk/>
            <pc:sldMk cId="3647550997" sldId="292"/>
            <ac:spMk id="12" creationId="{AB8C311F-7253-4AED-9701-7FC0708C41C7}"/>
          </ac:spMkLst>
        </pc:spChg>
        <pc:spChg chg="add">
          <ac:chgData name="Jianping Guo" userId="214695277e21a7f1" providerId="LiveId" clId="{8A69C749-4A41-4D52-BEA9-DF12931B310C}" dt="2025-08-04T19:54:33.110" v="919" actId="26606"/>
          <ac:spMkLst>
            <pc:docMk/>
            <pc:sldMk cId="3647550997" sldId="292"/>
            <ac:spMk id="14" creationId="{E2384209-CB15-4CDF-9D31-C44FD9A3F20D}"/>
          </ac:spMkLst>
        </pc:spChg>
        <pc:spChg chg="add">
          <ac:chgData name="Jianping Guo" userId="214695277e21a7f1" providerId="LiveId" clId="{8A69C749-4A41-4D52-BEA9-DF12931B310C}" dt="2025-08-04T19:54:33.110" v="919" actId="26606"/>
          <ac:spMkLst>
            <pc:docMk/>
            <pc:sldMk cId="3647550997" sldId="292"/>
            <ac:spMk id="16" creationId="{2633B3B5-CC90-43F0-8714-D31D1F3F0209}"/>
          </ac:spMkLst>
        </pc:spChg>
        <pc:spChg chg="add">
          <ac:chgData name="Jianping Guo" userId="214695277e21a7f1" providerId="LiveId" clId="{8A69C749-4A41-4D52-BEA9-DF12931B310C}" dt="2025-08-04T19:54:33.110" v="919" actId="26606"/>
          <ac:spMkLst>
            <pc:docMk/>
            <pc:sldMk cId="3647550997" sldId="292"/>
            <ac:spMk id="18" creationId="{A8D57A06-A426-446D-B02C-A2DC6B62E45E}"/>
          </ac:spMkLst>
        </pc:spChg>
        <pc:graphicFrameChg chg="add mod">
          <ac:chgData name="Jianping Guo" userId="214695277e21a7f1" providerId="LiveId" clId="{8A69C749-4A41-4D52-BEA9-DF12931B310C}" dt="2025-08-04T19:55:15.104" v="923" actId="20577"/>
          <ac:graphicFrameMkLst>
            <pc:docMk/>
            <pc:sldMk cId="3647550997" sldId="292"/>
            <ac:graphicFrameMk id="7" creationId="{9C7D1448-AFA3-D572-242D-92D6906AAEB1}"/>
          </ac:graphicFrameMkLst>
        </pc:graphicFrameChg>
        <pc:picChg chg="mod">
          <ac:chgData name="Jianping Guo" userId="214695277e21a7f1" providerId="LiveId" clId="{8A69C749-4A41-4D52-BEA9-DF12931B310C}" dt="2025-08-04T19:54:33.110" v="919" actId="26606"/>
          <ac:picMkLst>
            <pc:docMk/>
            <pc:sldMk cId="3647550997" sldId="292"/>
            <ac:picMk id="4" creationId="{22982E7C-91D8-A022-7AC1-51FECE5B8F1B}"/>
          </ac:picMkLst>
        </pc:picChg>
      </pc:sldChg>
      <pc:sldChg chg="addSp delSp modSp add del mod modClrScheme chgLayout">
        <pc:chgData name="Jianping Guo" userId="214695277e21a7f1" providerId="LiveId" clId="{8A69C749-4A41-4D52-BEA9-DF12931B310C}" dt="2025-08-05T13:59:05.261" v="1173" actId="2696"/>
        <pc:sldMkLst>
          <pc:docMk/>
          <pc:sldMk cId="4098955256" sldId="293"/>
        </pc:sldMkLst>
        <pc:spChg chg="add del mod ord">
          <ac:chgData name="Jianping Guo" userId="214695277e21a7f1" providerId="LiveId" clId="{8A69C749-4A41-4D52-BEA9-DF12931B310C}" dt="2025-08-04T21:19:52.192" v="1090" actId="700"/>
          <ac:spMkLst>
            <pc:docMk/>
            <pc:sldMk cId="4098955256" sldId="293"/>
            <ac:spMk id="3" creationId="{C0A4159E-C621-9CDB-FE3C-3E668DEE68D3}"/>
          </ac:spMkLst>
        </pc:spChg>
        <pc:spChg chg="add del mod">
          <ac:chgData name="Jianping Guo" userId="214695277e21a7f1" providerId="LiveId" clId="{8A69C749-4A41-4D52-BEA9-DF12931B310C}" dt="2025-08-04T21:20:06.988" v="1101" actId="47"/>
          <ac:spMkLst>
            <pc:docMk/>
            <pc:sldMk cId="4098955256" sldId="293"/>
            <ac:spMk id="5" creationId="{342794AF-DE2C-6E52-E42B-B86FDA777B97}"/>
          </ac:spMkLst>
        </pc:spChg>
        <pc:spChg chg="add del mod ord">
          <ac:chgData name="Jianping Guo" userId="214695277e21a7f1" providerId="LiveId" clId="{8A69C749-4A41-4D52-BEA9-DF12931B310C}" dt="2025-08-04T21:19:52.192" v="1090" actId="700"/>
          <ac:spMkLst>
            <pc:docMk/>
            <pc:sldMk cId="4098955256" sldId="293"/>
            <ac:spMk id="6" creationId="{E880693B-16F6-FC0B-2911-B3AC6972F97D}"/>
          </ac:spMkLst>
        </pc:spChg>
        <pc:picChg chg="add del mod">
          <ac:chgData name="Jianping Guo" userId="214695277e21a7f1" providerId="LiveId" clId="{8A69C749-4A41-4D52-BEA9-DF12931B310C}" dt="2025-08-05T13:58:02.549" v="1171" actId="21"/>
          <ac:picMkLst>
            <pc:docMk/>
            <pc:sldMk cId="4098955256" sldId="293"/>
            <ac:picMk id="2" creationId="{EE71E4A1-7144-2731-549F-39B4EF088D86}"/>
          </ac:picMkLst>
        </pc:picChg>
        <pc:picChg chg="mod ord">
          <ac:chgData name="Jianping Guo" userId="214695277e21a7f1" providerId="LiveId" clId="{8A69C749-4A41-4D52-BEA9-DF12931B310C}" dt="2025-08-05T13:56:51.284" v="1168" actId="700"/>
          <ac:picMkLst>
            <pc:docMk/>
            <pc:sldMk cId="4098955256" sldId="293"/>
            <ac:picMk id="4" creationId="{2ACC6AA3-385B-8027-6980-BBB969F122B5}"/>
          </ac:picMkLst>
        </pc:picChg>
      </pc:sldChg>
      <pc:sldChg chg="addSp delSp modSp new del mod setBg modClrScheme chgLayout">
        <pc:chgData name="Jianping Guo" userId="214695277e21a7f1" providerId="LiveId" clId="{8A69C749-4A41-4D52-BEA9-DF12931B310C}" dt="2025-08-05T19:43:29.663" v="1178" actId="2696"/>
        <pc:sldMkLst>
          <pc:docMk/>
          <pc:sldMk cId="2795229106" sldId="294"/>
        </pc:sldMkLst>
        <pc:spChg chg="add del mod">
          <ac:chgData name="Jianping Guo" userId="214695277e21a7f1" providerId="LiveId" clId="{8A69C749-4A41-4D52-BEA9-DF12931B310C}" dt="2025-08-05T13:59:21.649" v="1176" actId="26606"/>
          <ac:spMkLst>
            <pc:docMk/>
            <pc:sldMk cId="2795229106" sldId="294"/>
            <ac:spMk id="2" creationId="{CA062799-DD1F-1E34-7E6B-5CFDE4F86ED8}"/>
          </ac:spMkLst>
        </pc:spChg>
        <pc:spChg chg="add del mod">
          <ac:chgData name="Jianping Guo" userId="214695277e21a7f1" providerId="LiveId" clId="{8A69C749-4A41-4D52-BEA9-DF12931B310C}" dt="2025-08-05T13:59:15.067" v="1175"/>
          <ac:spMkLst>
            <pc:docMk/>
            <pc:sldMk cId="2795229106" sldId="294"/>
            <ac:spMk id="3" creationId="{28B1EB46-14C0-5CA8-3045-E7B43482DF46}"/>
          </ac:spMkLst>
        </pc:spChg>
        <pc:spChg chg="add">
          <ac:chgData name="Jianping Guo" userId="214695277e21a7f1" providerId="LiveId" clId="{8A69C749-4A41-4D52-BEA9-DF12931B310C}" dt="2025-08-05T13:59:21.649" v="1176" actId="26606"/>
          <ac:spMkLst>
            <pc:docMk/>
            <pc:sldMk cId="2795229106" sldId="294"/>
            <ac:spMk id="9" creationId="{32BC26D8-82FB-445E-AA49-62A77D7C1EE0}"/>
          </ac:spMkLst>
        </pc:spChg>
        <pc:spChg chg="add">
          <ac:chgData name="Jianping Guo" userId="214695277e21a7f1" providerId="LiveId" clId="{8A69C749-4A41-4D52-BEA9-DF12931B310C}" dt="2025-08-05T13:59:21.649" v="1176" actId="26606"/>
          <ac:spMkLst>
            <pc:docMk/>
            <pc:sldMk cId="2795229106" sldId="294"/>
            <ac:spMk id="11" creationId="{CB44330D-EA18-4254-AA95-EB49948539B8}"/>
          </ac:spMkLst>
        </pc:spChg>
        <pc:picChg chg="add mod">
          <ac:chgData name="Jianping Guo" userId="214695277e21a7f1" providerId="LiveId" clId="{8A69C749-4A41-4D52-BEA9-DF12931B310C}" dt="2025-08-05T14:07:12.931" v="1177" actId="27614"/>
          <ac:picMkLst>
            <pc:docMk/>
            <pc:sldMk cId="2795229106" sldId="294"/>
            <ac:picMk id="4" creationId="{34DA46CF-201B-F953-99A8-7948D17DD372}"/>
          </ac:picMkLst>
        </pc:picChg>
      </pc:sldChg>
      <pc:sldMasterChg chg="del delSldLayout">
        <pc:chgData name="Jianping Guo" userId="214695277e21a7f1" providerId="LiveId" clId="{8A69C749-4A41-4D52-BEA9-DF12931B310C}" dt="2025-07-22T18:40:41.585" v="2" actId="2696"/>
        <pc:sldMasterMkLst>
          <pc:docMk/>
          <pc:sldMasterMk cId="554706165" sldId="2147483648"/>
        </pc:sldMasterMkLst>
        <pc:sldLayoutChg chg="del">
          <pc:chgData name="Jianping Guo" userId="214695277e21a7f1" providerId="LiveId" clId="{8A69C749-4A41-4D52-BEA9-DF12931B310C}" dt="2025-07-22T18:40:41.585" v="2" actId="2696"/>
          <pc:sldLayoutMkLst>
            <pc:docMk/>
            <pc:sldMasterMk cId="554706165" sldId="2147483648"/>
            <pc:sldLayoutMk cId="2098812922" sldId="2147483649"/>
          </pc:sldLayoutMkLst>
        </pc:sldLayoutChg>
        <pc:sldLayoutChg chg="del">
          <pc:chgData name="Jianping Guo" userId="214695277e21a7f1" providerId="LiveId" clId="{8A69C749-4A41-4D52-BEA9-DF12931B310C}" dt="2025-07-22T18:40:41.585" v="2" actId="2696"/>
          <pc:sldLayoutMkLst>
            <pc:docMk/>
            <pc:sldMasterMk cId="554706165" sldId="2147483648"/>
            <pc:sldLayoutMk cId="373013948" sldId="2147483650"/>
          </pc:sldLayoutMkLst>
        </pc:sldLayoutChg>
        <pc:sldLayoutChg chg="del">
          <pc:chgData name="Jianping Guo" userId="214695277e21a7f1" providerId="LiveId" clId="{8A69C749-4A41-4D52-BEA9-DF12931B310C}" dt="2025-07-22T18:40:41.585" v="2" actId="2696"/>
          <pc:sldLayoutMkLst>
            <pc:docMk/>
            <pc:sldMasterMk cId="554706165" sldId="2147483648"/>
            <pc:sldLayoutMk cId="2316933034" sldId="2147483651"/>
          </pc:sldLayoutMkLst>
        </pc:sldLayoutChg>
        <pc:sldLayoutChg chg="del">
          <pc:chgData name="Jianping Guo" userId="214695277e21a7f1" providerId="LiveId" clId="{8A69C749-4A41-4D52-BEA9-DF12931B310C}" dt="2025-07-22T18:40:41.585" v="2" actId="2696"/>
          <pc:sldLayoutMkLst>
            <pc:docMk/>
            <pc:sldMasterMk cId="554706165" sldId="2147483648"/>
            <pc:sldLayoutMk cId="304859461" sldId="2147483652"/>
          </pc:sldLayoutMkLst>
        </pc:sldLayoutChg>
        <pc:sldLayoutChg chg="del">
          <pc:chgData name="Jianping Guo" userId="214695277e21a7f1" providerId="LiveId" clId="{8A69C749-4A41-4D52-BEA9-DF12931B310C}" dt="2025-07-22T18:40:41.585" v="2" actId="2696"/>
          <pc:sldLayoutMkLst>
            <pc:docMk/>
            <pc:sldMasterMk cId="554706165" sldId="2147483648"/>
            <pc:sldLayoutMk cId="1667820523" sldId="2147483653"/>
          </pc:sldLayoutMkLst>
        </pc:sldLayoutChg>
        <pc:sldLayoutChg chg="del">
          <pc:chgData name="Jianping Guo" userId="214695277e21a7f1" providerId="LiveId" clId="{8A69C749-4A41-4D52-BEA9-DF12931B310C}" dt="2025-07-22T18:40:41.585" v="2" actId="2696"/>
          <pc:sldLayoutMkLst>
            <pc:docMk/>
            <pc:sldMasterMk cId="554706165" sldId="2147483648"/>
            <pc:sldLayoutMk cId="604840863" sldId="2147483654"/>
          </pc:sldLayoutMkLst>
        </pc:sldLayoutChg>
        <pc:sldLayoutChg chg="del">
          <pc:chgData name="Jianping Guo" userId="214695277e21a7f1" providerId="LiveId" clId="{8A69C749-4A41-4D52-BEA9-DF12931B310C}" dt="2025-07-22T18:40:41.585" v="2" actId="2696"/>
          <pc:sldLayoutMkLst>
            <pc:docMk/>
            <pc:sldMasterMk cId="554706165" sldId="2147483648"/>
            <pc:sldLayoutMk cId="197035657" sldId="2147483655"/>
          </pc:sldLayoutMkLst>
        </pc:sldLayoutChg>
        <pc:sldLayoutChg chg="del">
          <pc:chgData name="Jianping Guo" userId="214695277e21a7f1" providerId="LiveId" clId="{8A69C749-4A41-4D52-BEA9-DF12931B310C}" dt="2025-07-22T18:40:41.585" v="2" actId="2696"/>
          <pc:sldLayoutMkLst>
            <pc:docMk/>
            <pc:sldMasterMk cId="554706165" sldId="2147483648"/>
            <pc:sldLayoutMk cId="141618664" sldId="2147483656"/>
          </pc:sldLayoutMkLst>
        </pc:sldLayoutChg>
        <pc:sldLayoutChg chg="del">
          <pc:chgData name="Jianping Guo" userId="214695277e21a7f1" providerId="LiveId" clId="{8A69C749-4A41-4D52-BEA9-DF12931B310C}" dt="2025-07-22T18:40:41.585" v="2" actId="2696"/>
          <pc:sldLayoutMkLst>
            <pc:docMk/>
            <pc:sldMasterMk cId="554706165" sldId="2147483648"/>
            <pc:sldLayoutMk cId="2342719404" sldId="2147483657"/>
          </pc:sldLayoutMkLst>
        </pc:sldLayoutChg>
        <pc:sldLayoutChg chg="del">
          <pc:chgData name="Jianping Guo" userId="214695277e21a7f1" providerId="LiveId" clId="{8A69C749-4A41-4D52-BEA9-DF12931B310C}" dt="2025-07-22T18:40:41.585" v="2" actId="2696"/>
          <pc:sldLayoutMkLst>
            <pc:docMk/>
            <pc:sldMasterMk cId="554706165" sldId="2147483648"/>
            <pc:sldLayoutMk cId="655752337" sldId="2147483658"/>
          </pc:sldLayoutMkLst>
        </pc:sldLayoutChg>
        <pc:sldLayoutChg chg="del">
          <pc:chgData name="Jianping Guo" userId="214695277e21a7f1" providerId="LiveId" clId="{8A69C749-4A41-4D52-BEA9-DF12931B310C}" dt="2025-07-22T18:40:41.585" v="2" actId="2696"/>
          <pc:sldLayoutMkLst>
            <pc:docMk/>
            <pc:sldMasterMk cId="554706165" sldId="2147483648"/>
            <pc:sldLayoutMk cId="3705094306" sldId="2147483659"/>
          </pc:sldLayoutMkLst>
        </pc:sldLayoutChg>
      </pc:sldMaster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F64F4FF-45BD-4565-8BB0-AB697CD589D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82EE03B-F585-4201-8DA3-436A68E3EEF8}">
      <dgm:prSet custT="1"/>
      <dgm:spPr/>
      <dgm:t>
        <a:bodyPr/>
        <a:lstStyle/>
        <a:p>
          <a:r>
            <a:rPr lang="zh-TW" sz="7200" b="1" i="0" baseline="0" dirty="0">
              <a:latin typeface="KaiTi" panose="02010609060101010101" pitchFamily="49" charset="-122"/>
              <a:ea typeface="KaiTi" panose="02010609060101010101" pitchFamily="49" charset="-122"/>
            </a:rPr>
            <a:t>大衛再次投奔迦特王</a:t>
          </a:r>
          <a:endParaRPr lang="en-US" sz="7200" dirty="0">
            <a:latin typeface="KaiTi" panose="02010609060101010101" pitchFamily="49" charset="-122"/>
            <a:ea typeface="KaiTi" panose="02010609060101010101" pitchFamily="49" charset="-122"/>
          </a:endParaRPr>
        </a:p>
      </dgm:t>
    </dgm:pt>
    <dgm:pt modelId="{D973B187-622C-4FAD-A610-4F40C9234040}" type="parTrans" cxnId="{748C6AB3-34F0-4440-98CE-39F1350396E7}">
      <dgm:prSet/>
      <dgm:spPr/>
      <dgm:t>
        <a:bodyPr/>
        <a:lstStyle/>
        <a:p>
          <a:endParaRPr lang="en-US"/>
        </a:p>
      </dgm:t>
    </dgm:pt>
    <dgm:pt modelId="{113BD404-8D2C-41DD-B447-70B1C9563713}" type="sibTrans" cxnId="{748C6AB3-34F0-4440-98CE-39F1350396E7}">
      <dgm:prSet/>
      <dgm:spPr/>
      <dgm:t>
        <a:bodyPr/>
        <a:lstStyle/>
        <a:p>
          <a:endParaRPr lang="en-US"/>
        </a:p>
      </dgm:t>
    </dgm:pt>
    <dgm:pt modelId="{90D5BA1E-EEAC-4C71-B74E-90AF9F863DC7}">
      <dgm:prSet custT="1"/>
      <dgm:spPr/>
      <dgm:t>
        <a:bodyPr/>
        <a:lstStyle/>
        <a:p>
          <a:r>
            <a:rPr lang="zh-CN" altLang="en-US" sz="3600" b="1" i="0" baseline="0" dirty="0">
              <a:latin typeface="KaiTi" panose="02010609060101010101" pitchFamily="49" charset="-122"/>
              <a:ea typeface="KaiTi" panose="02010609060101010101" pitchFamily="49" charset="-122"/>
            </a:rPr>
            <a:t>（</a:t>
          </a:r>
          <a:r>
            <a:rPr lang="zh-CN" sz="3600" b="1" i="0" baseline="0" dirty="0">
              <a:latin typeface="KaiTi" panose="02010609060101010101" pitchFamily="49" charset="-122"/>
              <a:ea typeface="KaiTi" panose="02010609060101010101" pitchFamily="49" charset="-122"/>
            </a:rPr>
            <a:t>撒上</a:t>
          </a:r>
          <a:r>
            <a:rPr lang="en-CA" sz="3600" b="1" i="0" baseline="0" dirty="0">
              <a:latin typeface="KaiTi" panose="02010609060101010101" pitchFamily="49" charset="-122"/>
              <a:ea typeface="KaiTi" panose="02010609060101010101" pitchFamily="49" charset="-122"/>
            </a:rPr>
            <a:t>27:1-12</a:t>
          </a:r>
          <a:r>
            <a:rPr lang="zh-CN" sz="3600" b="1" i="0" baseline="0" dirty="0">
              <a:latin typeface="KaiTi" panose="02010609060101010101" pitchFamily="49" charset="-122"/>
              <a:ea typeface="KaiTi" panose="02010609060101010101" pitchFamily="49" charset="-122"/>
            </a:rPr>
            <a:t>）</a:t>
          </a:r>
          <a:endParaRPr lang="en-US" sz="3600" dirty="0">
            <a:latin typeface="KaiTi" panose="02010609060101010101" pitchFamily="49" charset="-122"/>
            <a:ea typeface="KaiTi" panose="02010609060101010101" pitchFamily="49" charset="-122"/>
          </a:endParaRPr>
        </a:p>
      </dgm:t>
    </dgm:pt>
    <dgm:pt modelId="{E13BA1FB-D465-4647-A872-35756F6B657D}" type="parTrans" cxnId="{B6426016-CAE3-456E-9156-F634A1D229F4}">
      <dgm:prSet/>
      <dgm:spPr/>
      <dgm:t>
        <a:bodyPr/>
        <a:lstStyle/>
        <a:p>
          <a:endParaRPr lang="en-US"/>
        </a:p>
      </dgm:t>
    </dgm:pt>
    <dgm:pt modelId="{0010F8EF-6895-4A75-87D2-CDA0757CE907}" type="sibTrans" cxnId="{B6426016-CAE3-456E-9156-F634A1D229F4}">
      <dgm:prSet/>
      <dgm:spPr/>
      <dgm:t>
        <a:bodyPr/>
        <a:lstStyle/>
        <a:p>
          <a:endParaRPr lang="en-US"/>
        </a:p>
      </dgm:t>
    </dgm:pt>
    <dgm:pt modelId="{98D1201C-8B83-4B4F-9DD6-A8D84ED6B652}" type="pres">
      <dgm:prSet presAssocID="{AF64F4FF-45BD-4565-8BB0-AB697CD589D3}" presName="linear" presStyleCnt="0">
        <dgm:presLayoutVars>
          <dgm:animLvl val="lvl"/>
          <dgm:resizeHandles val="exact"/>
        </dgm:presLayoutVars>
      </dgm:prSet>
      <dgm:spPr/>
    </dgm:pt>
    <dgm:pt modelId="{4FA9A534-F7E1-4E8F-851B-9C83D83FEC27}" type="pres">
      <dgm:prSet presAssocID="{882EE03B-F585-4201-8DA3-436A68E3EEF8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20706D97-33AD-430B-A475-25E9ED54ED5C}" type="pres">
      <dgm:prSet presAssocID="{113BD404-8D2C-41DD-B447-70B1C9563713}" presName="spacer" presStyleCnt="0"/>
      <dgm:spPr/>
    </dgm:pt>
    <dgm:pt modelId="{30BD6F3F-7323-4C9C-93A2-A5B9C401EB44}" type="pres">
      <dgm:prSet presAssocID="{90D5BA1E-EEAC-4C71-B74E-90AF9F863DC7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B6426016-CAE3-456E-9156-F634A1D229F4}" srcId="{AF64F4FF-45BD-4565-8BB0-AB697CD589D3}" destId="{90D5BA1E-EEAC-4C71-B74E-90AF9F863DC7}" srcOrd="1" destOrd="0" parTransId="{E13BA1FB-D465-4647-A872-35756F6B657D}" sibTransId="{0010F8EF-6895-4A75-87D2-CDA0757CE907}"/>
    <dgm:cxn modelId="{50ACD92A-23AB-4FFB-9DA3-D114E4B53E45}" type="presOf" srcId="{882EE03B-F585-4201-8DA3-436A68E3EEF8}" destId="{4FA9A534-F7E1-4E8F-851B-9C83D83FEC27}" srcOrd="0" destOrd="0" presId="urn:microsoft.com/office/officeart/2005/8/layout/vList2"/>
    <dgm:cxn modelId="{F2CB5E86-66F9-49C1-8045-8FFA7B920E96}" type="presOf" srcId="{AF64F4FF-45BD-4565-8BB0-AB697CD589D3}" destId="{98D1201C-8B83-4B4F-9DD6-A8D84ED6B652}" srcOrd="0" destOrd="0" presId="urn:microsoft.com/office/officeart/2005/8/layout/vList2"/>
    <dgm:cxn modelId="{748C6AB3-34F0-4440-98CE-39F1350396E7}" srcId="{AF64F4FF-45BD-4565-8BB0-AB697CD589D3}" destId="{882EE03B-F585-4201-8DA3-436A68E3EEF8}" srcOrd="0" destOrd="0" parTransId="{D973B187-622C-4FAD-A610-4F40C9234040}" sibTransId="{113BD404-8D2C-41DD-B447-70B1C9563713}"/>
    <dgm:cxn modelId="{FBFE38EC-3223-406E-8AB5-017CA105E19B}" type="presOf" srcId="{90D5BA1E-EEAC-4C71-B74E-90AF9F863DC7}" destId="{30BD6F3F-7323-4C9C-93A2-A5B9C401EB44}" srcOrd="0" destOrd="0" presId="urn:microsoft.com/office/officeart/2005/8/layout/vList2"/>
    <dgm:cxn modelId="{9000FAD3-07BC-43B8-B81A-C6CACC0EE177}" type="presParOf" srcId="{98D1201C-8B83-4B4F-9DD6-A8D84ED6B652}" destId="{4FA9A534-F7E1-4E8F-851B-9C83D83FEC27}" srcOrd="0" destOrd="0" presId="urn:microsoft.com/office/officeart/2005/8/layout/vList2"/>
    <dgm:cxn modelId="{C18E3B08-F6C8-4CAD-812E-38CC9F6C2759}" type="presParOf" srcId="{98D1201C-8B83-4B4F-9DD6-A8D84ED6B652}" destId="{20706D97-33AD-430B-A475-25E9ED54ED5C}" srcOrd="1" destOrd="0" presId="urn:microsoft.com/office/officeart/2005/8/layout/vList2"/>
    <dgm:cxn modelId="{C6C7E40B-D832-4076-8CA7-A4FABC8F0A99}" type="presParOf" srcId="{98D1201C-8B83-4B4F-9DD6-A8D84ED6B652}" destId="{30BD6F3F-7323-4C9C-93A2-A5B9C401EB44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A9A534-F7E1-4E8F-851B-9C83D83FEC27}">
      <dsp:nvSpPr>
        <dsp:cNvPr id="0" name=""/>
        <dsp:cNvSpPr/>
      </dsp:nvSpPr>
      <dsp:spPr>
        <a:xfrm>
          <a:off x="0" y="1754"/>
          <a:ext cx="10918371" cy="114787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4320" tIns="274320" rIns="274320" bIns="274320" numCol="1" spcCol="1270" anchor="ctr" anchorCtr="0">
          <a:noAutofit/>
        </a:bodyPr>
        <a:lstStyle/>
        <a:p>
          <a:pPr marL="0" lvl="0" indent="0" algn="l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7200" b="1" i="0" kern="1200" baseline="0" dirty="0">
              <a:latin typeface="KaiTi" panose="02010609060101010101" pitchFamily="49" charset="-122"/>
              <a:ea typeface="KaiTi" panose="02010609060101010101" pitchFamily="49" charset="-122"/>
            </a:rPr>
            <a:t>大衛再次投奔迦特王</a:t>
          </a:r>
          <a:endParaRPr lang="en-US" sz="7200" kern="1200" dirty="0">
            <a:latin typeface="KaiTi" panose="02010609060101010101" pitchFamily="49" charset="-122"/>
            <a:ea typeface="KaiTi" panose="02010609060101010101" pitchFamily="49" charset="-122"/>
          </a:endParaRPr>
        </a:p>
      </dsp:txBody>
      <dsp:txXfrm>
        <a:off x="56035" y="57789"/>
        <a:ext cx="10806301" cy="1035809"/>
      </dsp:txXfrm>
    </dsp:sp>
    <dsp:sp modelId="{30BD6F3F-7323-4C9C-93A2-A5B9C401EB44}">
      <dsp:nvSpPr>
        <dsp:cNvPr id="0" name=""/>
        <dsp:cNvSpPr/>
      </dsp:nvSpPr>
      <dsp:spPr>
        <a:xfrm>
          <a:off x="0" y="1158690"/>
          <a:ext cx="10918371" cy="114787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3600" b="1" i="0" kern="1200" baseline="0" dirty="0">
              <a:latin typeface="KaiTi" panose="02010609060101010101" pitchFamily="49" charset="-122"/>
              <a:ea typeface="KaiTi" panose="02010609060101010101" pitchFamily="49" charset="-122"/>
            </a:rPr>
            <a:t>（</a:t>
          </a:r>
          <a:r>
            <a:rPr lang="zh-CN" sz="3600" b="1" i="0" kern="1200" baseline="0" dirty="0">
              <a:latin typeface="KaiTi" panose="02010609060101010101" pitchFamily="49" charset="-122"/>
              <a:ea typeface="KaiTi" panose="02010609060101010101" pitchFamily="49" charset="-122"/>
            </a:rPr>
            <a:t>撒上</a:t>
          </a:r>
          <a:r>
            <a:rPr lang="en-CA" sz="3600" b="1" i="0" kern="1200" baseline="0" dirty="0">
              <a:latin typeface="KaiTi" panose="02010609060101010101" pitchFamily="49" charset="-122"/>
              <a:ea typeface="KaiTi" panose="02010609060101010101" pitchFamily="49" charset="-122"/>
            </a:rPr>
            <a:t>27:1-12</a:t>
          </a:r>
          <a:r>
            <a:rPr lang="zh-CN" sz="3600" b="1" i="0" kern="1200" baseline="0" dirty="0">
              <a:latin typeface="KaiTi" panose="02010609060101010101" pitchFamily="49" charset="-122"/>
              <a:ea typeface="KaiTi" panose="02010609060101010101" pitchFamily="49" charset="-122"/>
            </a:rPr>
            <a:t>）</a:t>
          </a:r>
          <a:endParaRPr lang="en-US" sz="3600" kern="1200" dirty="0">
            <a:latin typeface="KaiTi" panose="02010609060101010101" pitchFamily="49" charset="-122"/>
            <a:ea typeface="KaiTi" panose="02010609060101010101" pitchFamily="49" charset="-122"/>
          </a:endParaRPr>
        </a:p>
      </dsp:txBody>
      <dsp:txXfrm>
        <a:off x="56035" y="1214725"/>
        <a:ext cx="10806301" cy="103580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D5B09E2-E8DB-5A0E-D452-45F3884265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71B744EE-6E8E-4E56-2D42-8E6F0C7050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CA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0FBAA88-E795-2E10-0158-9D69EDBB4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2025-08-05</a:t>
            </a:fld>
            <a:endParaRPr lang="en-CA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AB0982F-026A-03D4-803F-B5410AF8BF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3F2B162-9DD1-6A85-DAF9-A611E74B66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590103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01A61FC-C700-A61B-18AF-A44EF7854A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7D6F9D2B-56BA-D65C-BC9B-4B848F20B9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4934F11-6DD8-270B-8B43-AF8291A8D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2025-08-05</a:t>
            </a:fld>
            <a:endParaRPr lang="en-CA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1710EC0-52C6-D87A-FEB1-825436F15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8DAAF49-1CCE-549B-A92F-6392C0F1DF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129861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6AE359FE-6E15-9DF4-A00E-A496BCC839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89FBD572-3519-B9F0-B8AD-C56ADD4A3C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A776D4B-5F48-5D97-0A55-B0284DC47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2025-08-05</a:t>
            </a:fld>
            <a:endParaRPr lang="en-CA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1AE019E-D8DE-FCEC-C1F5-BD8876AECD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3F55340-746C-A3CE-69E2-053E3DDEB5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10662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7378157-9FBF-5C88-9D39-B364120765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2DF7480-1081-ECBA-9B94-918B27B23E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325AEEC-F3F1-A3AF-7700-26923B8D31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2025-08-05</a:t>
            </a:fld>
            <a:endParaRPr lang="en-CA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3102EA7-2ADC-F4C1-A2A7-EE6FD3EDB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470FCA0-E557-42AF-6FC9-962FFABEC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22359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FA0ACE7-6E29-7409-9704-561F861763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1867F051-6877-2B14-1367-9573AF3CD6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C761820-FEA1-F625-728F-97141F8A27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2025-08-05</a:t>
            </a:fld>
            <a:endParaRPr lang="en-CA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0564498-F87E-4B91-D7F8-00C362D5E7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D386DE8-37D1-236A-A31F-99FDCCCC1B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233510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DC15D43-913C-D5EC-625E-E9E34CFE16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352FE6B-0408-867E-B615-38AC2907FD2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003D553F-5FB0-5950-A817-ABBA017521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30CB1CF5-6360-8565-1F36-C46A55FE7B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2025-08-05</a:t>
            </a:fld>
            <a:endParaRPr lang="en-CA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7C4BEDFB-A722-5565-6031-767B6A54CC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58477930-D604-15D9-B2E3-A485438071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79049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FF54F4B-0137-B80E-AE90-2A3179C264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BB0A583-B5D9-B1B4-7CA0-A6DB1E8D93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3E525517-6BB6-4023-0353-47622CA3A8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0A183D84-8D7A-325C-F83A-65F4745CA8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96CF33BB-A514-DDA9-8C28-B006582B40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A8DB8E93-9AAB-CCE3-3350-BE69157CB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2025-08-05</a:t>
            </a:fld>
            <a:endParaRPr lang="en-CA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14853A05-3C09-FD2C-9A63-3485519681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E611AEFF-FB62-21FD-4309-8856F324F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558142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ADA2BD7-9B1A-BD17-2AC4-938F80E5C8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F6BFAE3C-514A-78F3-1B63-52E2E90EC0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2025-08-05</a:t>
            </a:fld>
            <a:endParaRPr lang="en-CA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C412AC40-ECBE-F9DC-42A7-C3241BA8CA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858C31DC-13CF-51E9-7089-D88C60F26D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68490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60641726-5218-DC23-32F7-CF846D99F8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2025-08-05</a:t>
            </a:fld>
            <a:endParaRPr lang="en-CA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52929CE1-2705-3915-AFA5-D29BBEB4EA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DC2D0245-50B9-54B2-1583-04DA2346CF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435175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DD8D058-3E5D-C91E-AFC0-BDDB787476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55D714C-7641-2098-CD14-E8CC8F5D9A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F6611637-4C74-B6FF-207D-F977F30ED5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22A9955-EC33-C6DC-3429-6F1E11A0E8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2025-08-05</a:t>
            </a:fld>
            <a:endParaRPr lang="en-CA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2770DE7-6CE4-9E3D-3702-6D2736E60C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E230263A-1A36-2D03-EF24-71C487BB65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64447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58BA73-309E-1186-00C7-7941F1A3F6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30A3F931-3C5B-FAF0-6A07-088B0CA4DD7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33FAA52-17E0-64AF-0E23-782F7F73AB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7815EB0-E155-53CC-3CDE-B17282610B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2025-08-05</a:t>
            </a:fld>
            <a:endParaRPr lang="en-CA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2082DF3A-AD84-DC6D-FFAF-2E845BB2C1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1C718C0F-5483-1D85-0C31-0E8C1B861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42183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8CB97651-9F7C-B45E-80BB-13D0F82076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584EA060-C760-45E0-08B9-B100ADC4EB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C207E60-033D-30BF-EFA5-4F05D66C84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F948BC3-8643-4423-913C-ADB339272854}" type="datetimeFigureOut">
              <a:rPr lang="en-CA" smtClean="0"/>
              <a:t>2025-08-05</a:t>
            </a:fld>
            <a:endParaRPr lang="en-CA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A74C483-423F-2B5A-1BE5-DF6359B753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54F0DEB-278D-357F-20AC-B3DA5BEF5B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425267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6BFE3B8-0ABC-E53E-EF63-1183B77910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AB8C311F-7253-4AED-9701-7FC0708C4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2384209-CB15-4CDF-9D31-C44FD9A3F2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2666617" y="-2666188"/>
            <a:ext cx="6858000" cy="12191233"/>
          </a:xfrm>
          <a:prstGeom prst="rect">
            <a:avLst/>
          </a:prstGeom>
          <a:gradFill>
            <a:gsLst>
              <a:gs pos="8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633B3B5-CC90-43F0-8714-D31D1F3F0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311" y="0"/>
            <a:ext cx="9070846" cy="6857572"/>
          </a:xfrm>
          <a:prstGeom prst="rect">
            <a:avLst/>
          </a:prstGeom>
          <a:gradFill>
            <a:gsLst>
              <a:gs pos="8000">
                <a:srgbClr val="000000">
                  <a:alpha val="52000"/>
                </a:srgbClr>
              </a:gs>
              <a:gs pos="100000">
                <a:schemeClr val="accent1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8D57A06-A426-446D-B02C-A2DC6B62E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649491" y="-1685840"/>
            <a:ext cx="4894564" cy="12193546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100000">
                <a:srgbClr val="000000">
                  <a:alpha val="46000"/>
                </a:srgbClr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22982E7C-91D8-A022-7AC1-51FECE5B8F1B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3718560" y="457200"/>
            <a:ext cx="4754879" cy="5943600"/>
          </a:xfrm>
          <a:prstGeom prst="rect">
            <a:avLst/>
          </a:prstGeom>
        </p:spPr>
      </p:pic>
      <p:graphicFrame>
        <p:nvGraphicFramePr>
          <p:cNvPr id="7" name="文本框 4">
            <a:extLst>
              <a:ext uri="{FF2B5EF4-FFF2-40B4-BE49-F238E27FC236}">
                <a16:creationId xmlns:a16="http://schemas.microsoft.com/office/drawing/2014/main" id="{9C7D1448-AFA3-D572-242D-92D6906AAEB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96111745"/>
              </p:ext>
            </p:extLst>
          </p:nvPr>
        </p:nvGraphicFramePr>
        <p:xfrm>
          <a:off x="609600" y="1262742"/>
          <a:ext cx="10918371" cy="23083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6475509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14505F-D511-8E33-5C7C-1C70F2DB5F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CC354CFA-722E-072C-8465-F98280D99805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975C9004-5235-7D18-3B39-5102472966D9}"/>
              </a:ext>
            </a:extLst>
          </p:cNvPr>
          <p:cNvSpPr txBox="1"/>
          <p:nvPr/>
        </p:nvSpPr>
        <p:spPr>
          <a:xfrm>
            <a:off x="566058" y="1643743"/>
            <a:ext cx="10961914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徒</a:t>
            </a:r>
            <a:r>
              <a:rPr kumimoji="0" lang="en-US" altLang="zh-TW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18:5 </a:t>
            </a:r>
            <a:r>
              <a: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···</a:t>
            </a:r>
            <a:r>
              <a:rPr kumimoji="0" lang="zh-TW" altLang="en-US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保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羅為道迫切、向猶太人證明耶穌是基督。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18:6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他們既抗拒、毀謗、保羅就抖著衣裳說、你們的罪歸到你們自己頭上、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〔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罪原文作血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〕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與我無干、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〔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原文作我卻乾淨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〕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從今以後、我要往外邦人那裡去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···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18:9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夜間主在異象中對保羅說、不要怕、只管講、不要閉口．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18:10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有我與你同在、必沒有人下手害你．因為在這城裡我有許多的百姓。</a:t>
            </a: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sz="14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撒上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26:20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現在求王不要使我的血流在離耶和華遠的地方．以色列王出來、是尋找一個虼蚤、如同人在山上獵取一個鷓鴣一般。</a:t>
            </a:r>
            <a:endParaRPr kumimoji="0" lang="en-CA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107796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D6FA9D-E5CB-BA5A-2E50-1E14A0FCCF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8BA95F76-11ED-5E29-4026-DF156ED2C989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45E4E315-67B3-7D9B-6A0E-91AEB17C329A}"/>
              </a:ext>
            </a:extLst>
          </p:cNvPr>
          <p:cNvSpPr txBox="1"/>
          <p:nvPr/>
        </p:nvSpPr>
        <p:spPr>
          <a:xfrm>
            <a:off x="576944" y="1556657"/>
            <a:ext cx="1095102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代上</a:t>
            </a:r>
            <a:r>
              <a:rPr lang="en-US" altLang="zh-TW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22:5 </a:t>
            </a:r>
            <a:r>
              <a:rPr lang="zh-TW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大衛召了他兒子所羅門來、囑咐他給耶和華以色列的　神建造殿宇．</a:t>
            </a:r>
            <a:r>
              <a:rPr lang="en-US" altLang="zh-TW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22:6 </a:t>
            </a:r>
            <a:r>
              <a:rPr lang="zh-TW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對所羅門說、我兒阿、我心裡本想為耶和華我　神的名建造殿宇。</a:t>
            </a:r>
            <a:r>
              <a:rPr lang="en-US" altLang="zh-TW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22:7 </a:t>
            </a:r>
            <a:r>
              <a:rPr lang="zh-TW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只是耶和華的話臨到我、說、你流了多人的血、打了多次大仗．你不可為我的名建造殿宇、因為你在我眼前使多人的血流在地上。</a:t>
            </a:r>
            <a:r>
              <a:rPr lang="en-US" altLang="zh-TW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22:8 </a:t>
            </a:r>
            <a:r>
              <a:rPr lang="zh-TW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你要生一個兒子．他必作太平的人．我必使他安靜、不被四圍的仇敵擾亂．他的名要叫所羅門．</a:t>
            </a:r>
            <a:r>
              <a:rPr lang="en-US" altLang="zh-TW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〔</a:t>
            </a:r>
            <a:r>
              <a:rPr lang="zh-TW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即太平之意</a:t>
            </a:r>
            <a:r>
              <a:rPr lang="en-US" altLang="zh-TW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〕</a:t>
            </a:r>
            <a:r>
              <a:rPr lang="zh-TW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他在位的日子、我必使以色列人平安康泰。</a:t>
            </a:r>
            <a:r>
              <a:rPr lang="en-US" altLang="zh-TW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22:9 </a:t>
            </a:r>
            <a:r>
              <a:rPr lang="zh-TW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他必為我的名建造殿宇．他要作我的子、我要作他的父．他作以色列王、我必堅定他的國位、直到永遠。</a:t>
            </a:r>
            <a:endParaRPr lang="en-CA" altLang="zh-TW" sz="28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930257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9AA47C-3BC3-C748-1594-884C49D005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98C4A732-8CD4-42BE-84A3-5F7E28523C9B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C60CC9F1-DA8F-EE9F-2026-AFBD97A09EDA}"/>
              </a:ext>
            </a:extLst>
          </p:cNvPr>
          <p:cNvSpPr txBox="1"/>
          <p:nvPr/>
        </p:nvSpPr>
        <p:spPr>
          <a:xfrm>
            <a:off x="685800" y="1807028"/>
            <a:ext cx="1084217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啓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3:19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凡我所疼愛的、我就責備管教他．所以你要發熱心、也要悔改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···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3:21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得勝的、我要賜他在我寶座上與我同坐、就如我得了勝、在我父的寶座上與他同坐一般。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3:22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聖靈向眾教會所說的話、凡有耳的、就應當聽。</a:t>
            </a: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sz="11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詩篇</a:t>
            </a:r>
            <a:r>
              <a:rPr lang="en-US" altLang="zh-TW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66:12 </a:t>
            </a:r>
            <a:r>
              <a:rPr lang="zh-TW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你使人坐車軋我們的頭．我們經過水火．你卻使我們到豐富之地。</a:t>
            </a:r>
            <a:endParaRPr kumimoji="0" lang="en-CA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71324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DA2899A3-8573-62D1-0262-DDA6E4115D21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605824A3-7237-8DEC-9AF9-7A8DF87C99CD}"/>
              </a:ext>
            </a:extLst>
          </p:cNvPr>
          <p:cNvSpPr txBox="1"/>
          <p:nvPr/>
        </p:nvSpPr>
        <p:spPr>
          <a:xfrm>
            <a:off x="609600" y="1262742"/>
            <a:ext cx="10918371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引言</a:t>
            </a: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altLang="zh-CN" sz="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撒上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26:18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又說、我作了甚麼．我手裡有甚麼惡事．我主竟追趕僕人呢。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26:19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求我主我王聽僕人的話．若是耶和華激發你攻擊我、願耶和華收納祭物．若是人激發你、願他在耶和華面前受咒詛．因為他現今趕逐我、不容我在耶和華的產業上有分、說、你去事奉別神罷。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26:20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現在求王不要使我的血流在離耶和華遠的地方．以色列王出來、是尋找一個虼蚤、如同人在山上獵取一個鷓鴣一般。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26:21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掃羅說、我有罪了．我兒大衛、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你可以回來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．因你今日看我的性命為寶貴、我必不再加害於你．我是糊塗人、大大錯了。</a:t>
            </a: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altLang="zh-TW" sz="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箴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12:10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義人顧惜他牲畜的命．惡人的憐憫、也是殘忍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···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12:26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義人引導他的鄰舍．惡人的道、叫人失迷。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53242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77E2C2-2903-BF07-163C-460658D0D9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28B2D432-408B-9A55-AE2A-0FCAF9BF3E51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3B5B96B6-0D62-5357-6B51-BBFD92C8E61A}"/>
              </a:ext>
            </a:extLst>
          </p:cNvPr>
          <p:cNvSpPr txBox="1"/>
          <p:nvPr/>
        </p:nvSpPr>
        <p:spPr>
          <a:xfrm>
            <a:off x="609600" y="1262742"/>
            <a:ext cx="10918371" cy="60247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大衛灰心之時的盤算</a:t>
            </a: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altLang="zh-CN" sz="105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撒上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27:1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大衛心裡說、必有一日我死在掃羅手裡．不如逃奔非利士地去．掃羅見我不在以色列的境內、就必絕望、不再尋索我．這樣我可以脫離他的手。</a:t>
            </a: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TW" sz="11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撒上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21:10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那日大衛起來、躲避掃羅、逃到迦特王亞吉那裡。</a:t>
            </a: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撒上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22:1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大衛就離開那裡、逃到亞杜蘭洞。他的弟兄和他父親的全家聽見了、就都下到他那裡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···22:3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大衛從那裡往摩押的米斯巴去、對摩押王說、求你容我父母搬來、住在你們這裡、等我知道　神要為我怎樣行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···22:5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先知迦得對大衛說、你不要住在山寨．要往猶大地去。大衛就離開那裡、進入哈列的樹林。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54700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140DA3-E62D-7CF7-239B-95C0C67E18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458DBEAD-2E46-3107-8035-72F07EB5E52A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98D3BBCC-13FE-23EC-6615-8AFAA0DA8AB5}"/>
              </a:ext>
            </a:extLst>
          </p:cNvPr>
          <p:cNvSpPr txBox="1"/>
          <p:nvPr/>
        </p:nvSpPr>
        <p:spPr>
          <a:xfrm>
            <a:off x="609600" y="1262742"/>
            <a:ext cx="10918371" cy="51552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大衛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付諸行動逃到迦特（撒上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27:2-4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）</a:t>
            </a: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sz="10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27:2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於是大衛起身、和跟隨他的六百人、投奔迦特王瑪俄的兒子亞吉去了。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27:3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大衛和他的兩個妻、就是耶斯列人亞希暖、和作過拿八妻的迦密人亞比該、並跟隨他的人、連各人的眷屬、都住在迦特亞吉那裡。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27:4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有人告訴掃羅、說、大衛逃到迦特．掃羅就不再尋索他了。</a:t>
            </a: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TW" sz="11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撒上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21:11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亞吉的臣僕、對亞吉說、這不是以色列國王大衛麼．那裡的婦女跳舞唱和、不是指著他說、掃羅殺死千千、大衛殺死萬萬麼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···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21:13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就在眾人面前改變了尋常的舉動、在他們手下假裝瘋癲、在城門的門扇上胡寫亂畫、使唾沫流在鬍子上。</a:t>
            </a: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52300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A01771-6649-E347-A200-DD36E608D7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0495D76C-BB21-DA24-E856-0A3FAAC0143F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E064186D-F03D-154D-A672-F0899AAEF346}"/>
              </a:ext>
            </a:extLst>
          </p:cNvPr>
          <p:cNvSpPr txBox="1"/>
          <p:nvPr/>
        </p:nvSpPr>
        <p:spPr>
          <a:xfrm>
            <a:off x="707571" y="1230086"/>
            <a:ext cx="1082040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4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詩篇</a:t>
            </a:r>
            <a:r>
              <a:rPr lang="en-US" altLang="zh-TW" sz="24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56:1 〔</a:t>
            </a:r>
            <a:r>
              <a:rPr lang="zh-TW" altLang="en-US" sz="24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非利士人在迦特拿住大衛。那時，他作這金詩，交與伶長。調用遠方無聲鴿。</a:t>
            </a:r>
            <a:r>
              <a:rPr lang="en-US" altLang="zh-TW" sz="24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〕</a:t>
            </a:r>
            <a:r>
              <a:rPr lang="zh-TW" altLang="en-US" sz="24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　神啊，求你憐憫我，因為人要把我吞了，終日攻擊欺壓我。</a:t>
            </a:r>
            <a:r>
              <a:rPr lang="en-US" altLang="zh-TW" sz="24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56:2 </a:t>
            </a:r>
            <a:r>
              <a:rPr lang="zh-TW" altLang="en-US" sz="24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我的仇敵終日要把我吞了，因逞驕傲攻擊我的人甚多。</a:t>
            </a:r>
            <a:r>
              <a:rPr lang="en-US" altLang="zh-TW" sz="24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56:3 </a:t>
            </a:r>
            <a:r>
              <a:rPr lang="zh-TW" altLang="en-US" sz="24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我懼怕的時候要倚靠你。</a:t>
            </a:r>
            <a:r>
              <a:rPr lang="en-US" altLang="zh-TW" sz="24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56:4 </a:t>
            </a:r>
            <a:r>
              <a:rPr lang="zh-TW" altLang="en-US" sz="24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我倚靠　神，我要讚美他的話；我倚靠　神，必不懼怕。血氣之輩能把我怎麼樣呢？</a:t>
            </a:r>
            <a:r>
              <a:rPr lang="en-US" altLang="zh-TW" sz="24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56:5 </a:t>
            </a:r>
            <a:r>
              <a:rPr lang="zh-TW" altLang="en-US" sz="24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他們終日顛倒我的話，他們一切的心思都是要害我。</a:t>
            </a:r>
            <a:r>
              <a:rPr lang="en-US" altLang="zh-TW" sz="24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56:6 </a:t>
            </a:r>
            <a:r>
              <a:rPr lang="zh-TW" altLang="en-US" sz="24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他們聚集、埋伏，窺探我的腳蹤，等候要害我的命。</a:t>
            </a:r>
            <a:r>
              <a:rPr lang="en-US" altLang="zh-TW" sz="24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56:7 </a:t>
            </a:r>
            <a:r>
              <a:rPr lang="zh-TW" altLang="en-US" sz="24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他們豈能因罪孽逃脫麼？　神啊，求你在怒中使眾民墮落。</a:t>
            </a:r>
            <a:r>
              <a:rPr lang="en-US" altLang="zh-TW" sz="24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56:8 </a:t>
            </a:r>
            <a:r>
              <a:rPr lang="zh-TW" altLang="en-US" sz="24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我幾次流離，你都記數。求你把我眼淚裝在你的皮袋裡。這不都記在你冊子上麼？</a:t>
            </a:r>
            <a:r>
              <a:rPr lang="en-US" altLang="zh-TW" sz="24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56:9 </a:t>
            </a:r>
            <a:r>
              <a:rPr lang="zh-TW" altLang="en-US" sz="24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我呼求的日子，我的仇敵都要轉身退後。　神幫助我，這是我所知道的。</a:t>
            </a:r>
            <a:r>
              <a:rPr lang="en-US" altLang="zh-TW" sz="24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56:10 </a:t>
            </a:r>
            <a:r>
              <a:rPr lang="zh-TW" altLang="en-US" sz="24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我倚靠　神，我要讚美他的話；我倚靠耶和華，我要讚美他的話。</a:t>
            </a:r>
            <a:r>
              <a:rPr lang="en-US" altLang="zh-TW" sz="24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56:11 </a:t>
            </a:r>
            <a:r>
              <a:rPr lang="zh-TW" altLang="en-US" sz="24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我倚靠　神，必不懼怕。人能把我怎麼樣呢？</a:t>
            </a:r>
            <a:r>
              <a:rPr lang="en-US" altLang="zh-TW" sz="24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56:12 </a:t>
            </a:r>
            <a:r>
              <a:rPr lang="zh-TW" altLang="en-US" sz="24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　神啊，我向你所許的願在我身上，我要將感謝祭獻給你。</a:t>
            </a:r>
            <a:r>
              <a:rPr lang="en-US" altLang="zh-TW" sz="24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56:13 </a:t>
            </a:r>
            <a:r>
              <a:rPr lang="zh-TW" altLang="en-US" sz="24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因為你救我的命脫離死亡。你豈不是救護我的腳不跌倒，使我在生命光中行在　神面前麼？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026680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C7D789-E1E1-0C9F-A1E7-D89646E49E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51F68C22-8841-D9E1-A0F2-94068395F81C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B585A7EB-208A-2CD4-8B2D-3030F21813BF}"/>
              </a:ext>
            </a:extLst>
          </p:cNvPr>
          <p:cNvSpPr txBox="1"/>
          <p:nvPr/>
        </p:nvSpPr>
        <p:spPr>
          <a:xfrm>
            <a:off x="609600" y="1262742"/>
            <a:ext cx="10918371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大衛得到洗革拉城（撒上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27:5-7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）</a:t>
            </a: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sz="10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27:5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大衛對亞吉說、我若在你眼前蒙恩、求你在京外的城邑中、賜我一個地方居住．僕人何必與王同住京都呢。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27:6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當日亞吉將洗革拉賜給他．因此洗革拉屬猶大王、直到今日。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27:7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大衛在非利士地住了一年零四個月。</a:t>
            </a: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altLang="zh-CN" sz="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書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15:20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以下是猶大支派按著宗族所得的產業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···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15:31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洗革拉、麥瑪拿、三撒拿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···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altLang="zh-TW" sz="105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箴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16:9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人心籌算自己的道路．惟耶和華指引他的腳步。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76892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474CB6-E500-D993-D865-E2B0873A8F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010402D9-A43A-6A2A-C0C3-D4DD38C79790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42B8971C-B4E0-8D78-56D4-37D7DEEF1158}"/>
              </a:ext>
            </a:extLst>
          </p:cNvPr>
          <p:cNvSpPr txBox="1"/>
          <p:nvPr/>
        </p:nvSpPr>
        <p:spPr>
          <a:xfrm>
            <a:off x="642257" y="1262743"/>
            <a:ext cx="10885714" cy="50013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大衛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侵奪擊殺基述人、基色人、亞瑪力人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（撒上</a:t>
            </a:r>
            <a:r>
              <a:rPr kumimoji="0" lang="en-CA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27:8-9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）</a:t>
            </a: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altLang="zh-CN" sz="1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27:8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大衛和跟隨他的人上去、侵奪基述人、基色人、亞瑪力人之地．這幾族歷來住在那地、從書珥直到埃及。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27:9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大衛擊殺那地的人、無論男女都沒有留下一個．又奪獲牛、羊、駱駝、驢、並衣服．回來見亞吉。</a:t>
            </a: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撒上</a:t>
            </a:r>
            <a:r>
              <a:rPr lang="en-US" altLang="zh-TW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30:26 </a:t>
            </a:r>
            <a:r>
              <a:rPr lang="zh-TW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大衛到了洗革拉、從掠物中取些送給他朋友猶大的長老、說、這是從耶和華仇敵那裡奪來的、送你們為禮物。</a:t>
            </a:r>
            <a:r>
              <a:rPr lang="en-US" altLang="zh-TW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30:27 </a:t>
            </a:r>
            <a:r>
              <a:rPr lang="zh-TW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他送禮物給住伯特利的、南地拉末的、雅提珥的．</a:t>
            </a:r>
            <a:r>
              <a:rPr lang="en-US" altLang="zh-TW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30:28 </a:t>
            </a:r>
            <a:r>
              <a:rPr lang="zh-TW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住亞羅珥的、息末的、以實提莫的．</a:t>
            </a:r>
            <a:r>
              <a:rPr lang="en-US" altLang="zh-TW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30:29 </a:t>
            </a:r>
            <a:r>
              <a:rPr lang="zh-TW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住拉哈勒的、耶拉篾各城的、基尼各城的</a:t>
            </a:r>
            <a:r>
              <a:rPr lang="en-US" altLang="zh-TW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30:30 </a:t>
            </a:r>
            <a:r>
              <a:rPr lang="zh-TW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住何珥瑪的、歌拉珊的、亞撻的．</a:t>
            </a:r>
            <a:r>
              <a:rPr lang="en-US" altLang="zh-TW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30:31 </a:t>
            </a:r>
            <a:r>
              <a:rPr lang="zh-TW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住希伯崙的、並大衛和跟隨他的人素來所到之處的人。</a:t>
            </a:r>
            <a:endParaRPr kumimoji="0" lang="en-CA" sz="28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7787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1A5731-E1AE-3B35-06E9-B441119F25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CEB316B5-67D8-3B91-3311-FD1184D53948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C64854F6-A9EE-CBBC-DB5D-6450C7205789}"/>
              </a:ext>
            </a:extLst>
          </p:cNvPr>
          <p:cNvSpPr txBox="1"/>
          <p:nvPr/>
        </p:nvSpPr>
        <p:spPr>
          <a:xfrm>
            <a:off x="609600" y="1262742"/>
            <a:ext cx="10918371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大衛欺騙亞吉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（撒上</a:t>
            </a:r>
            <a:r>
              <a:rPr kumimoji="0" lang="en-CA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27:10-12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）</a:t>
            </a: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A02B93">
                  <a:lumMod val="50000"/>
                </a:srgb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altLang="zh-CN" sz="1050" b="1" i="0" u="none" strike="noStrike" kern="1200" cap="none" spc="0" normalizeH="0" baseline="0" noProof="0" dirty="0">
              <a:ln>
                <a:noFill/>
              </a:ln>
              <a:solidFill>
                <a:srgbClr val="A02B93">
                  <a:lumMod val="50000"/>
                </a:srgb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27:10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亞吉說、你們今日侵奪了甚麼地方呢。大衛說、侵奪了猶大的南方、耶拉篾的南方、基尼的南方。</a:t>
            </a: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27:11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無論男女、大衛沒有留下一個、帶到迦特來．他說、恐怕他們將我們的事告訴人、說、大衛住在非利士地的時候、常常這樣行。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27:12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亞吉信了大衛、心裡說、大衛使本族以色列人憎惡他．所以他必永遠作我的僕人了。</a:t>
            </a: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39286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F5B98B-4083-F8C9-4646-0E12BA453F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EF13C1F2-F5FB-5FD6-947A-F4C7A2BBFD86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E913E7D7-4B74-0A77-89D3-8C58ADE3F729}"/>
              </a:ext>
            </a:extLst>
          </p:cNvPr>
          <p:cNvSpPr txBox="1"/>
          <p:nvPr/>
        </p:nvSpPr>
        <p:spPr>
          <a:xfrm>
            <a:off x="609600" y="1262742"/>
            <a:ext cx="10918371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撒上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28:1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那時非利士人聚集軍旅．要與以色列人打仗。亞吉對大衛說、你當知道、你和跟隨你的人、都要隨我出戰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···</a:t>
            </a:r>
            <a:r>
              <a:rPr lang="en-US" altLang="zh-TW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29:2 </a:t>
            </a:r>
            <a:r>
              <a:rPr lang="zh-TW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非利士人的首領、各率軍隊、或百、或千、挨次前進．大衛和跟隨他的人、同著亞吉、跟在後邊。</a:t>
            </a:r>
            <a:r>
              <a:rPr lang="en-US" altLang="zh-TW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29:3 </a:t>
            </a:r>
            <a:r>
              <a:rPr lang="zh-TW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非利士人的首領說、這些希伯來人在這裡作甚麼呢。亞吉對他們說、這不是以色列王掃羅的臣子大衛麼．他在我這裡有些年日了．自從他投降我、直到今日、我未曾見他有過錯。</a:t>
            </a:r>
            <a:r>
              <a:rPr lang="en-US" altLang="zh-TW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29:4 </a:t>
            </a:r>
            <a:r>
              <a:rPr lang="zh-TW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非利士人的首領、向亞吉發怒、對他說、你要叫這人回你所安置他的地方、不可叫他同我們出戰、恐怕他在陣上反為我們的敵人．他用甚麼與他主人復和呢．豈不是用我們這些人的首級麼。</a:t>
            </a:r>
            <a:endParaRPr lang="en-CA" altLang="zh-TW" sz="28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TW" sz="11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箴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16:9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人心籌算自己的道路．惟耶和華指引他的腳步。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68253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Office 主题​​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2084</TotalTime>
  <Words>2298</Words>
  <Application>Microsoft Office PowerPoint</Application>
  <PresentationFormat>宽屏</PresentationFormat>
  <Paragraphs>46</Paragraphs>
  <Slides>12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17" baseType="lpstr">
      <vt:lpstr>KaiTi</vt:lpstr>
      <vt:lpstr>Aptos</vt:lpstr>
      <vt:lpstr>Aptos Display</vt:lpstr>
      <vt:lpstr>Arial</vt:lpstr>
      <vt:lpstr>1_Office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Jianping Guo</dc:creator>
  <cp:lastModifiedBy>Jianping Guo</cp:lastModifiedBy>
  <cp:revision>1</cp:revision>
  <dcterms:created xsi:type="dcterms:W3CDTF">2025-07-22T18:39:53Z</dcterms:created>
  <dcterms:modified xsi:type="dcterms:W3CDTF">2025-08-05T19:43:33Z</dcterms:modified>
</cp:coreProperties>
</file>