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62" r:id="rId3"/>
    <p:sldId id="261" r:id="rId4"/>
    <p:sldId id="260" r:id="rId5"/>
    <p:sldId id="267" r:id="rId6"/>
    <p:sldId id="266" r:id="rId7"/>
    <p:sldId id="265" r:id="rId8"/>
    <p:sldId id="269" r:id="rId9"/>
    <p:sldId id="268" r:id="rId10"/>
    <p:sldId id="264" r:id="rId11"/>
    <p:sldId id="271" r:id="rId12"/>
    <p:sldId id="270" r:id="rId13"/>
    <p:sldId id="259" r:id="rId14"/>
    <p:sldId id="273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4A8E24-50EC-47C5-A8FE-25ED6AD65012}" v="69" dt="2025-07-23T15:01:29.8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ianping Guo" userId="214695277e21a7f1" providerId="LiveId" clId="{524A8E24-50EC-47C5-A8FE-25ED6AD65012}"/>
    <pc:docChg chg="custSel addSld delSld modSld sldOrd delMainMaster">
      <pc:chgData name="Jianping Guo" userId="214695277e21a7f1" providerId="LiveId" clId="{524A8E24-50EC-47C5-A8FE-25ED6AD65012}" dt="2025-07-23T15:01:29.858" v="1265"/>
      <pc:docMkLst>
        <pc:docMk/>
      </pc:docMkLst>
      <pc:sldChg chg="del">
        <pc:chgData name="Jianping Guo" userId="214695277e21a7f1" providerId="LiveId" clId="{524A8E24-50EC-47C5-A8FE-25ED6AD65012}" dt="2025-07-21T13:14:53.273" v="1" actId="2696"/>
        <pc:sldMkLst>
          <pc:docMk/>
          <pc:sldMk cId="2362518196" sldId="256"/>
        </pc:sldMkLst>
      </pc:sldChg>
      <pc:sldChg chg="modSp add del mod">
        <pc:chgData name="Jianping Guo" userId="214695277e21a7f1" providerId="LiveId" clId="{524A8E24-50EC-47C5-A8FE-25ED6AD65012}" dt="2025-07-21T13:27:38.389" v="156" actId="2696"/>
        <pc:sldMkLst>
          <pc:docMk/>
          <pc:sldMk cId="2755333865" sldId="257"/>
        </pc:sldMkLst>
      </pc:sldChg>
      <pc:sldChg chg="add del">
        <pc:chgData name="Jianping Guo" userId="214695277e21a7f1" providerId="LiveId" clId="{524A8E24-50EC-47C5-A8FE-25ED6AD65012}" dt="2025-07-21T13:16:43.594" v="28" actId="2696"/>
        <pc:sldMkLst>
          <pc:docMk/>
          <pc:sldMk cId="2369116361" sldId="258"/>
        </pc:sldMkLst>
      </pc:sldChg>
      <pc:sldChg chg="add del">
        <pc:chgData name="Jianping Guo" userId="214695277e21a7f1" providerId="LiveId" clId="{524A8E24-50EC-47C5-A8FE-25ED6AD65012}" dt="2025-07-21T13:17:05.308" v="32" actId="2696"/>
        <pc:sldMkLst>
          <pc:docMk/>
          <pc:sldMk cId="2806896854" sldId="258"/>
        </pc:sldMkLst>
      </pc:sldChg>
      <pc:sldChg chg="addSp delSp modSp new mod modClrScheme chgLayout">
        <pc:chgData name="Jianping Guo" userId="214695277e21a7f1" providerId="LiveId" clId="{524A8E24-50EC-47C5-A8FE-25ED6AD65012}" dt="2025-07-21T17:05:05.052" v="1152"/>
        <pc:sldMkLst>
          <pc:docMk/>
          <pc:sldMk cId="1336530069" sldId="259"/>
        </pc:sldMkLst>
        <pc:spChg chg="add mod">
          <ac:chgData name="Jianping Guo" userId="214695277e21a7f1" providerId="LiveId" clId="{524A8E24-50EC-47C5-A8FE-25ED6AD65012}" dt="2025-07-21T17:05:05.052" v="1152"/>
          <ac:spMkLst>
            <pc:docMk/>
            <pc:sldMk cId="1336530069" sldId="259"/>
            <ac:spMk id="5" creationId="{764FB70A-73E0-030E-B0B7-F0513D2D201D}"/>
          </ac:spMkLst>
        </pc:spChg>
        <pc:picChg chg="add mod ord">
          <ac:chgData name="Jianping Guo" userId="214695277e21a7f1" providerId="LiveId" clId="{524A8E24-50EC-47C5-A8FE-25ED6AD65012}" dt="2025-07-21T13:22:46.126" v="63" actId="14100"/>
          <ac:picMkLst>
            <pc:docMk/>
            <pc:sldMk cId="1336530069" sldId="259"/>
            <ac:picMk id="4" creationId="{DF096F4E-4D56-1038-89E8-9C0A928CF21E}"/>
          </ac:picMkLst>
        </pc:picChg>
      </pc:sldChg>
      <pc:sldChg chg="modSp add mod modAnim">
        <pc:chgData name="Jianping Guo" userId="214695277e21a7f1" providerId="LiveId" clId="{524A8E24-50EC-47C5-A8FE-25ED6AD65012}" dt="2025-07-21T14:30:00.121" v="404"/>
        <pc:sldMkLst>
          <pc:docMk/>
          <pc:sldMk cId="728970122" sldId="260"/>
        </pc:sldMkLst>
        <pc:spChg chg="mod">
          <ac:chgData name="Jianping Guo" userId="214695277e21a7f1" providerId="LiveId" clId="{524A8E24-50EC-47C5-A8FE-25ED6AD65012}" dt="2025-07-21T14:29:32.794" v="403"/>
          <ac:spMkLst>
            <pc:docMk/>
            <pc:sldMk cId="728970122" sldId="260"/>
            <ac:spMk id="5" creationId="{241B7BDA-C202-6235-EC9E-671EF11ED2EF}"/>
          </ac:spMkLst>
        </pc:spChg>
      </pc:sldChg>
      <pc:sldChg chg="add del">
        <pc:chgData name="Jianping Guo" userId="214695277e21a7f1" providerId="LiveId" clId="{524A8E24-50EC-47C5-A8FE-25ED6AD65012}" dt="2025-07-21T13:17:02.077" v="31" actId="2696"/>
        <pc:sldMkLst>
          <pc:docMk/>
          <pc:sldMk cId="1960315574" sldId="260"/>
        </pc:sldMkLst>
      </pc:sldChg>
      <pc:sldChg chg="modSp add mod modAnim">
        <pc:chgData name="Jianping Guo" userId="214695277e21a7f1" providerId="LiveId" clId="{524A8E24-50EC-47C5-A8FE-25ED6AD65012}" dt="2025-07-21T14:17:07.352" v="311" actId="14100"/>
        <pc:sldMkLst>
          <pc:docMk/>
          <pc:sldMk cId="3399913282" sldId="261"/>
        </pc:sldMkLst>
        <pc:spChg chg="mod">
          <ac:chgData name="Jianping Guo" userId="214695277e21a7f1" providerId="LiveId" clId="{524A8E24-50EC-47C5-A8FE-25ED6AD65012}" dt="2025-07-21T14:17:07.352" v="311" actId="14100"/>
          <ac:spMkLst>
            <pc:docMk/>
            <pc:sldMk cId="3399913282" sldId="261"/>
            <ac:spMk id="5" creationId="{6337DAE8-EB85-7F4A-1394-D2596B78DA4E}"/>
          </ac:spMkLst>
        </pc:spChg>
      </pc:sldChg>
      <pc:sldChg chg="modSp add mod">
        <pc:chgData name="Jianping Guo" userId="214695277e21a7f1" providerId="LiveId" clId="{524A8E24-50EC-47C5-A8FE-25ED6AD65012}" dt="2025-07-21T14:02:49.845" v="233" actId="14100"/>
        <pc:sldMkLst>
          <pc:docMk/>
          <pc:sldMk cId="724256072" sldId="262"/>
        </pc:sldMkLst>
        <pc:spChg chg="mod">
          <ac:chgData name="Jianping Guo" userId="214695277e21a7f1" providerId="LiveId" clId="{524A8E24-50EC-47C5-A8FE-25ED6AD65012}" dt="2025-07-21T14:02:49.845" v="233" actId="14100"/>
          <ac:spMkLst>
            <pc:docMk/>
            <pc:sldMk cId="724256072" sldId="262"/>
            <ac:spMk id="5" creationId="{B37C714E-5A33-452A-1AF0-C0797E398D6D}"/>
          </ac:spMkLst>
        </pc:spChg>
      </pc:sldChg>
      <pc:sldChg chg="addSp delSp modSp add mod">
        <pc:chgData name="Jianping Guo" userId="214695277e21a7f1" providerId="LiveId" clId="{524A8E24-50EC-47C5-A8FE-25ED6AD65012}" dt="2025-07-21T13:37:14.275" v="193" actId="207"/>
        <pc:sldMkLst>
          <pc:docMk/>
          <pc:sldMk cId="3476102373" sldId="263"/>
        </pc:sldMkLst>
        <pc:graphicFrameChg chg="add mod modGraphic">
          <ac:chgData name="Jianping Guo" userId="214695277e21a7f1" providerId="LiveId" clId="{524A8E24-50EC-47C5-A8FE-25ED6AD65012}" dt="2025-07-21T13:37:14.275" v="193" actId="207"/>
          <ac:graphicFrameMkLst>
            <pc:docMk/>
            <pc:sldMk cId="3476102373" sldId="263"/>
            <ac:graphicFrameMk id="7" creationId="{D64C0C05-761D-3966-78F4-57B4E3B65460}"/>
          </ac:graphicFrameMkLst>
        </pc:graphicFrameChg>
      </pc:sldChg>
      <pc:sldChg chg="modSp add mod">
        <pc:chgData name="Jianping Guo" userId="214695277e21a7f1" providerId="LiveId" clId="{524A8E24-50EC-47C5-A8FE-25ED6AD65012}" dt="2025-07-21T15:38:06.540" v="938" actId="20577"/>
        <pc:sldMkLst>
          <pc:docMk/>
          <pc:sldMk cId="345204916" sldId="264"/>
        </pc:sldMkLst>
        <pc:spChg chg="mod">
          <ac:chgData name="Jianping Guo" userId="214695277e21a7f1" providerId="LiveId" clId="{524A8E24-50EC-47C5-A8FE-25ED6AD65012}" dt="2025-07-21T15:38:06.540" v="938" actId="20577"/>
          <ac:spMkLst>
            <pc:docMk/>
            <pc:sldMk cId="345204916" sldId="264"/>
            <ac:spMk id="5" creationId="{DCB09F3D-37FA-F0BE-D664-1A9DEB7B493B}"/>
          </ac:spMkLst>
        </pc:spChg>
      </pc:sldChg>
      <pc:sldChg chg="modSp add mod modAnim">
        <pc:chgData name="Jianping Guo" userId="214695277e21a7f1" providerId="LiveId" clId="{524A8E24-50EC-47C5-A8FE-25ED6AD65012}" dt="2025-07-21T15:10:19.082" v="629" actId="207"/>
        <pc:sldMkLst>
          <pc:docMk/>
          <pc:sldMk cId="2554130288" sldId="265"/>
        </pc:sldMkLst>
        <pc:spChg chg="mod">
          <ac:chgData name="Jianping Guo" userId="214695277e21a7f1" providerId="LiveId" clId="{524A8E24-50EC-47C5-A8FE-25ED6AD65012}" dt="2025-07-21T15:10:19.082" v="629" actId="207"/>
          <ac:spMkLst>
            <pc:docMk/>
            <pc:sldMk cId="2554130288" sldId="265"/>
            <ac:spMk id="5" creationId="{0EDB7FDF-46ED-77C2-16B2-DFB57B5FEEBF}"/>
          </ac:spMkLst>
        </pc:spChg>
      </pc:sldChg>
      <pc:sldChg chg="modSp add mod">
        <pc:chgData name="Jianping Guo" userId="214695277e21a7f1" providerId="LiveId" clId="{524A8E24-50EC-47C5-A8FE-25ED6AD65012}" dt="2025-07-21T15:02:41.037" v="562" actId="20577"/>
        <pc:sldMkLst>
          <pc:docMk/>
          <pc:sldMk cId="909913857" sldId="266"/>
        </pc:sldMkLst>
        <pc:spChg chg="mod">
          <ac:chgData name="Jianping Guo" userId="214695277e21a7f1" providerId="LiveId" clId="{524A8E24-50EC-47C5-A8FE-25ED6AD65012}" dt="2025-07-21T15:02:41.037" v="562" actId="20577"/>
          <ac:spMkLst>
            <pc:docMk/>
            <pc:sldMk cId="909913857" sldId="266"/>
            <ac:spMk id="5" creationId="{5E5388DE-2E69-A6A5-CF0C-399AA309683E}"/>
          </ac:spMkLst>
        </pc:spChg>
      </pc:sldChg>
      <pc:sldChg chg="modSp add mod">
        <pc:chgData name="Jianping Guo" userId="214695277e21a7f1" providerId="LiveId" clId="{524A8E24-50EC-47C5-A8FE-25ED6AD65012}" dt="2025-07-21T14:39:55.703" v="534" actId="207"/>
        <pc:sldMkLst>
          <pc:docMk/>
          <pc:sldMk cId="291325253" sldId="267"/>
        </pc:sldMkLst>
        <pc:spChg chg="mod">
          <ac:chgData name="Jianping Guo" userId="214695277e21a7f1" providerId="LiveId" clId="{524A8E24-50EC-47C5-A8FE-25ED6AD65012}" dt="2025-07-21T14:39:55.703" v="534" actId="207"/>
          <ac:spMkLst>
            <pc:docMk/>
            <pc:sldMk cId="291325253" sldId="267"/>
            <ac:spMk id="5" creationId="{7FF4D322-B142-6148-7B8F-CCCC67B6949A}"/>
          </ac:spMkLst>
        </pc:spChg>
      </pc:sldChg>
      <pc:sldChg chg="modSp add mod modAnim">
        <pc:chgData name="Jianping Guo" userId="214695277e21a7f1" providerId="LiveId" clId="{524A8E24-50EC-47C5-A8FE-25ED6AD65012}" dt="2025-07-23T15:01:29.858" v="1265"/>
        <pc:sldMkLst>
          <pc:docMk/>
          <pc:sldMk cId="968534308" sldId="268"/>
        </pc:sldMkLst>
        <pc:spChg chg="mod">
          <ac:chgData name="Jianping Guo" userId="214695277e21a7f1" providerId="LiveId" clId="{524A8E24-50EC-47C5-A8FE-25ED6AD65012}" dt="2025-07-21T15:29:47.068" v="866" actId="20577"/>
          <ac:spMkLst>
            <pc:docMk/>
            <pc:sldMk cId="968534308" sldId="268"/>
            <ac:spMk id="5" creationId="{55F38AC2-87B3-49B2-391D-5C5BE249F603}"/>
          </ac:spMkLst>
        </pc:spChg>
      </pc:sldChg>
      <pc:sldChg chg="modSp add mod">
        <pc:chgData name="Jianping Guo" userId="214695277e21a7f1" providerId="LiveId" clId="{524A8E24-50EC-47C5-A8FE-25ED6AD65012}" dt="2025-07-21T15:23:37.261" v="794" actId="207"/>
        <pc:sldMkLst>
          <pc:docMk/>
          <pc:sldMk cId="1541996773" sldId="269"/>
        </pc:sldMkLst>
        <pc:spChg chg="mod">
          <ac:chgData name="Jianping Guo" userId="214695277e21a7f1" providerId="LiveId" clId="{524A8E24-50EC-47C5-A8FE-25ED6AD65012}" dt="2025-07-21T15:23:37.261" v="794" actId="207"/>
          <ac:spMkLst>
            <pc:docMk/>
            <pc:sldMk cId="1541996773" sldId="269"/>
            <ac:spMk id="5" creationId="{A94E0B74-BE31-A1F2-CB3F-65EDCAA15183}"/>
          </ac:spMkLst>
        </pc:spChg>
      </pc:sldChg>
      <pc:sldChg chg="modSp add mod">
        <pc:chgData name="Jianping Guo" userId="214695277e21a7f1" providerId="LiveId" clId="{524A8E24-50EC-47C5-A8FE-25ED6AD65012}" dt="2025-07-21T17:05:56.143" v="1153" actId="20577"/>
        <pc:sldMkLst>
          <pc:docMk/>
          <pc:sldMk cId="2539153184" sldId="270"/>
        </pc:sldMkLst>
        <pc:spChg chg="mod">
          <ac:chgData name="Jianping Guo" userId="214695277e21a7f1" providerId="LiveId" clId="{524A8E24-50EC-47C5-A8FE-25ED6AD65012}" dt="2025-07-21T17:05:56.143" v="1153" actId="20577"/>
          <ac:spMkLst>
            <pc:docMk/>
            <pc:sldMk cId="2539153184" sldId="270"/>
            <ac:spMk id="5" creationId="{02AC5067-6D25-7490-6F01-BA9990B2ABED}"/>
          </ac:spMkLst>
        </pc:spChg>
      </pc:sldChg>
      <pc:sldChg chg="modSp add mod">
        <pc:chgData name="Jianping Guo" userId="214695277e21a7f1" providerId="LiveId" clId="{524A8E24-50EC-47C5-A8FE-25ED6AD65012}" dt="2025-07-21T16:42:49.384" v="1045" actId="21"/>
        <pc:sldMkLst>
          <pc:docMk/>
          <pc:sldMk cId="3625616503" sldId="271"/>
        </pc:sldMkLst>
        <pc:spChg chg="mod">
          <ac:chgData name="Jianping Guo" userId="214695277e21a7f1" providerId="LiveId" clId="{524A8E24-50EC-47C5-A8FE-25ED6AD65012}" dt="2025-07-21T16:42:49.384" v="1045" actId="21"/>
          <ac:spMkLst>
            <pc:docMk/>
            <pc:sldMk cId="3625616503" sldId="271"/>
            <ac:spMk id="5" creationId="{39F672D7-5187-FD67-9207-C316E875BAE8}"/>
          </ac:spMkLst>
        </pc:spChg>
      </pc:sldChg>
      <pc:sldChg chg="modSp add del mod ord">
        <pc:chgData name="Jianping Guo" userId="214695277e21a7f1" providerId="LiveId" clId="{524A8E24-50EC-47C5-A8FE-25ED6AD65012}" dt="2025-07-22T18:40:20.467" v="1262" actId="2696"/>
        <pc:sldMkLst>
          <pc:docMk/>
          <pc:sldMk cId="3201644681" sldId="272"/>
        </pc:sldMkLst>
      </pc:sldChg>
      <pc:sldChg chg="addSp modSp add mod">
        <pc:chgData name="Jianping Guo" userId="214695277e21a7f1" providerId="LiveId" clId="{524A8E24-50EC-47C5-A8FE-25ED6AD65012}" dt="2025-07-22T18:46:35.618" v="1264" actId="207"/>
        <pc:sldMkLst>
          <pc:docMk/>
          <pc:sldMk cId="2024069758" sldId="273"/>
        </pc:sldMkLst>
        <pc:spChg chg="mod">
          <ac:chgData name="Jianping Guo" userId="214695277e21a7f1" providerId="LiveId" clId="{524A8E24-50EC-47C5-A8FE-25ED6AD65012}" dt="2025-07-22T18:46:35.618" v="1264" actId="207"/>
          <ac:spMkLst>
            <pc:docMk/>
            <pc:sldMk cId="2024069758" sldId="273"/>
            <ac:spMk id="5" creationId="{8C2AA4A4-F711-3BB0-5012-196A894BA5E9}"/>
          </ac:spMkLst>
        </pc:spChg>
      </pc:sldChg>
      <pc:sldChg chg="add del">
        <pc:chgData name="Jianping Guo" userId="214695277e21a7f1" providerId="LiveId" clId="{524A8E24-50EC-47C5-A8FE-25ED6AD65012}" dt="2025-07-21T17:41:21.529" v="1249" actId="2696"/>
        <pc:sldMkLst>
          <pc:docMk/>
          <pc:sldMk cId="111523560" sldId="274"/>
        </pc:sldMkLst>
      </pc:sldChg>
      <pc:sldMasterChg chg="del delSldLayout">
        <pc:chgData name="Jianping Guo" userId="214695277e21a7f1" providerId="LiveId" clId="{524A8E24-50EC-47C5-A8FE-25ED6AD65012}" dt="2025-07-21T13:14:53.273" v="1" actId="2696"/>
        <pc:sldMasterMkLst>
          <pc:docMk/>
          <pc:sldMasterMk cId="2022800993" sldId="2147483648"/>
        </pc:sldMasterMkLst>
        <pc:sldLayoutChg chg="del">
          <pc:chgData name="Jianping Guo" userId="214695277e21a7f1" providerId="LiveId" clId="{524A8E24-50EC-47C5-A8FE-25ED6AD65012}" dt="2025-07-21T13:14:53.273" v="1" actId="2696"/>
          <pc:sldLayoutMkLst>
            <pc:docMk/>
            <pc:sldMasterMk cId="2022800993" sldId="2147483648"/>
            <pc:sldLayoutMk cId="3470854820" sldId="2147483649"/>
          </pc:sldLayoutMkLst>
        </pc:sldLayoutChg>
        <pc:sldLayoutChg chg="del">
          <pc:chgData name="Jianping Guo" userId="214695277e21a7f1" providerId="LiveId" clId="{524A8E24-50EC-47C5-A8FE-25ED6AD65012}" dt="2025-07-21T13:14:53.273" v="1" actId="2696"/>
          <pc:sldLayoutMkLst>
            <pc:docMk/>
            <pc:sldMasterMk cId="2022800993" sldId="2147483648"/>
            <pc:sldLayoutMk cId="1425052990" sldId="2147483650"/>
          </pc:sldLayoutMkLst>
        </pc:sldLayoutChg>
        <pc:sldLayoutChg chg="del">
          <pc:chgData name="Jianping Guo" userId="214695277e21a7f1" providerId="LiveId" clId="{524A8E24-50EC-47C5-A8FE-25ED6AD65012}" dt="2025-07-21T13:14:53.273" v="1" actId="2696"/>
          <pc:sldLayoutMkLst>
            <pc:docMk/>
            <pc:sldMasterMk cId="2022800993" sldId="2147483648"/>
            <pc:sldLayoutMk cId="3097142373" sldId="2147483651"/>
          </pc:sldLayoutMkLst>
        </pc:sldLayoutChg>
        <pc:sldLayoutChg chg="del">
          <pc:chgData name="Jianping Guo" userId="214695277e21a7f1" providerId="LiveId" clId="{524A8E24-50EC-47C5-A8FE-25ED6AD65012}" dt="2025-07-21T13:14:53.273" v="1" actId="2696"/>
          <pc:sldLayoutMkLst>
            <pc:docMk/>
            <pc:sldMasterMk cId="2022800993" sldId="2147483648"/>
            <pc:sldLayoutMk cId="605896697" sldId="2147483652"/>
          </pc:sldLayoutMkLst>
        </pc:sldLayoutChg>
        <pc:sldLayoutChg chg="del">
          <pc:chgData name="Jianping Guo" userId="214695277e21a7f1" providerId="LiveId" clId="{524A8E24-50EC-47C5-A8FE-25ED6AD65012}" dt="2025-07-21T13:14:53.273" v="1" actId="2696"/>
          <pc:sldLayoutMkLst>
            <pc:docMk/>
            <pc:sldMasterMk cId="2022800993" sldId="2147483648"/>
            <pc:sldLayoutMk cId="1523248771" sldId="2147483653"/>
          </pc:sldLayoutMkLst>
        </pc:sldLayoutChg>
        <pc:sldLayoutChg chg="del">
          <pc:chgData name="Jianping Guo" userId="214695277e21a7f1" providerId="LiveId" clId="{524A8E24-50EC-47C5-A8FE-25ED6AD65012}" dt="2025-07-21T13:14:53.273" v="1" actId="2696"/>
          <pc:sldLayoutMkLst>
            <pc:docMk/>
            <pc:sldMasterMk cId="2022800993" sldId="2147483648"/>
            <pc:sldLayoutMk cId="3270894098" sldId="2147483654"/>
          </pc:sldLayoutMkLst>
        </pc:sldLayoutChg>
        <pc:sldLayoutChg chg="del">
          <pc:chgData name="Jianping Guo" userId="214695277e21a7f1" providerId="LiveId" clId="{524A8E24-50EC-47C5-A8FE-25ED6AD65012}" dt="2025-07-21T13:14:53.273" v="1" actId="2696"/>
          <pc:sldLayoutMkLst>
            <pc:docMk/>
            <pc:sldMasterMk cId="2022800993" sldId="2147483648"/>
            <pc:sldLayoutMk cId="3238058643" sldId="2147483655"/>
          </pc:sldLayoutMkLst>
        </pc:sldLayoutChg>
        <pc:sldLayoutChg chg="del">
          <pc:chgData name="Jianping Guo" userId="214695277e21a7f1" providerId="LiveId" clId="{524A8E24-50EC-47C5-A8FE-25ED6AD65012}" dt="2025-07-21T13:14:53.273" v="1" actId="2696"/>
          <pc:sldLayoutMkLst>
            <pc:docMk/>
            <pc:sldMasterMk cId="2022800993" sldId="2147483648"/>
            <pc:sldLayoutMk cId="658873515" sldId="2147483656"/>
          </pc:sldLayoutMkLst>
        </pc:sldLayoutChg>
        <pc:sldLayoutChg chg="del">
          <pc:chgData name="Jianping Guo" userId="214695277e21a7f1" providerId="LiveId" clId="{524A8E24-50EC-47C5-A8FE-25ED6AD65012}" dt="2025-07-21T13:14:53.273" v="1" actId="2696"/>
          <pc:sldLayoutMkLst>
            <pc:docMk/>
            <pc:sldMasterMk cId="2022800993" sldId="2147483648"/>
            <pc:sldLayoutMk cId="2871002164" sldId="2147483657"/>
          </pc:sldLayoutMkLst>
        </pc:sldLayoutChg>
        <pc:sldLayoutChg chg="del">
          <pc:chgData name="Jianping Guo" userId="214695277e21a7f1" providerId="LiveId" clId="{524A8E24-50EC-47C5-A8FE-25ED6AD65012}" dt="2025-07-21T13:14:53.273" v="1" actId="2696"/>
          <pc:sldLayoutMkLst>
            <pc:docMk/>
            <pc:sldMasterMk cId="2022800993" sldId="2147483648"/>
            <pc:sldLayoutMk cId="3033997472" sldId="2147483658"/>
          </pc:sldLayoutMkLst>
        </pc:sldLayoutChg>
        <pc:sldLayoutChg chg="del">
          <pc:chgData name="Jianping Guo" userId="214695277e21a7f1" providerId="LiveId" clId="{524A8E24-50EC-47C5-A8FE-25ED6AD65012}" dt="2025-07-21T13:14:53.273" v="1" actId="2696"/>
          <pc:sldLayoutMkLst>
            <pc:docMk/>
            <pc:sldMasterMk cId="2022800993" sldId="2147483648"/>
            <pc:sldLayoutMk cId="2020561102" sldId="2147483659"/>
          </pc:sldLayoutMkLst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956432-AFCF-4D76-BB9A-E039BF96B8C7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ED9B5B75-2187-4ED4-B3C2-84B67152C68A}">
      <dgm:prSet custT="1"/>
      <dgm:spPr/>
      <dgm:t>
        <a:bodyPr/>
        <a:lstStyle/>
        <a:p>
          <a:r>
            <a:rPr lang="zh-CN" sz="7200" b="1" i="0" baseline="0" dirty="0">
              <a:solidFill>
                <a:schemeClr val="accent5">
                  <a:lumMod val="50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rPr>
            <a:t>大衛再次放過掃羅</a:t>
          </a:r>
          <a:endParaRPr lang="en-US" sz="7200" dirty="0">
            <a:solidFill>
              <a:schemeClr val="accent5">
                <a:lumMod val="50000"/>
              </a:schemeClr>
            </a:solidFill>
            <a:latin typeface="KaiTi" panose="02010609060101010101" pitchFamily="49" charset="-122"/>
            <a:ea typeface="KaiTi" panose="02010609060101010101" pitchFamily="49" charset="-122"/>
          </a:endParaRPr>
        </a:p>
      </dgm:t>
    </dgm:pt>
    <dgm:pt modelId="{7B62587C-4351-4C82-AD02-8330B081F36A}" type="parTrans" cxnId="{0F6BCA08-DBBA-49D6-8D2F-110F6526E536}">
      <dgm:prSet/>
      <dgm:spPr/>
      <dgm:t>
        <a:bodyPr/>
        <a:lstStyle/>
        <a:p>
          <a:endParaRPr lang="en-US"/>
        </a:p>
      </dgm:t>
    </dgm:pt>
    <dgm:pt modelId="{AEF70876-01CC-4514-BD92-25DA02B8646C}" type="sibTrans" cxnId="{0F6BCA08-DBBA-49D6-8D2F-110F6526E536}">
      <dgm:prSet/>
      <dgm:spPr/>
      <dgm:t>
        <a:bodyPr/>
        <a:lstStyle/>
        <a:p>
          <a:endParaRPr lang="en-US"/>
        </a:p>
      </dgm:t>
    </dgm:pt>
    <dgm:pt modelId="{3B52211E-8BEB-420A-BB10-0633D8BE7AB5}">
      <dgm:prSet custT="1"/>
      <dgm:spPr/>
      <dgm:t>
        <a:bodyPr/>
        <a:lstStyle/>
        <a:p>
          <a:r>
            <a:rPr lang="zh-CN" sz="3600" b="1" dirty="0">
              <a:solidFill>
                <a:schemeClr val="accent5">
                  <a:lumMod val="50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rPr>
            <a:t>撒上</a:t>
          </a:r>
          <a:r>
            <a:rPr lang="en-US" sz="3600" b="1" dirty="0">
              <a:solidFill>
                <a:schemeClr val="accent5">
                  <a:lumMod val="50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rPr>
            <a:t>26:1-25</a:t>
          </a:r>
          <a:endParaRPr lang="en-US" sz="3600" dirty="0">
            <a:solidFill>
              <a:schemeClr val="accent5">
                <a:lumMod val="50000"/>
              </a:schemeClr>
            </a:solidFill>
            <a:latin typeface="KaiTi" panose="02010609060101010101" pitchFamily="49" charset="-122"/>
            <a:ea typeface="KaiTi" panose="02010609060101010101" pitchFamily="49" charset="-122"/>
          </a:endParaRPr>
        </a:p>
      </dgm:t>
    </dgm:pt>
    <dgm:pt modelId="{9F2B91D3-9578-4C9A-95EB-29C0D17EDBFE}" type="parTrans" cxnId="{BC7FDA31-8295-4FCD-93DD-818A52747325}">
      <dgm:prSet/>
      <dgm:spPr/>
      <dgm:t>
        <a:bodyPr/>
        <a:lstStyle/>
        <a:p>
          <a:endParaRPr lang="en-US"/>
        </a:p>
      </dgm:t>
    </dgm:pt>
    <dgm:pt modelId="{49613F03-D7F9-4916-B68B-3EB8BC399356}" type="sibTrans" cxnId="{BC7FDA31-8295-4FCD-93DD-818A52747325}">
      <dgm:prSet/>
      <dgm:spPr/>
      <dgm:t>
        <a:bodyPr/>
        <a:lstStyle/>
        <a:p>
          <a:endParaRPr lang="en-US"/>
        </a:p>
      </dgm:t>
    </dgm:pt>
    <dgm:pt modelId="{F7FC8E2A-4C6A-40C4-9383-DA5A87CAB84F}" type="pres">
      <dgm:prSet presAssocID="{7F956432-AFCF-4D76-BB9A-E039BF96B8C7}" presName="vert0" presStyleCnt="0">
        <dgm:presLayoutVars>
          <dgm:dir/>
          <dgm:animOne val="branch"/>
          <dgm:animLvl val="lvl"/>
        </dgm:presLayoutVars>
      </dgm:prSet>
      <dgm:spPr/>
    </dgm:pt>
    <dgm:pt modelId="{A4B151B5-BB35-445F-9714-65F22B888B4E}" type="pres">
      <dgm:prSet presAssocID="{ED9B5B75-2187-4ED4-B3C2-84B67152C68A}" presName="thickLine" presStyleLbl="alignNode1" presStyleIdx="0" presStyleCnt="2"/>
      <dgm:spPr/>
    </dgm:pt>
    <dgm:pt modelId="{0DFA40CB-E488-4D20-ACED-8C2A678D663F}" type="pres">
      <dgm:prSet presAssocID="{ED9B5B75-2187-4ED4-B3C2-84B67152C68A}" presName="horz1" presStyleCnt="0"/>
      <dgm:spPr/>
    </dgm:pt>
    <dgm:pt modelId="{DCD1BDFD-19E6-4814-AA09-01980D0F96CB}" type="pres">
      <dgm:prSet presAssocID="{ED9B5B75-2187-4ED4-B3C2-84B67152C68A}" presName="tx1" presStyleLbl="revTx" presStyleIdx="0" presStyleCnt="2"/>
      <dgm:spPr/>
    </dgm:pt>
    <dgm:pt modelId="{A750EF2A-0512-4F72-B8FC-78FD52493526}" type="pres">
      <dgm:prSet presAssocID="{ED9B5B75-2187-4ED4-B3C2-84B67152C68A}" presName="vert1" presStyleCnt="0"/>
      <dgm:spPr/>
    </dgm:pt>
    <dgm:pt modelId="{4E814264-BE8E-4121-92D1-E38D213BFDBD}" type="pres">
      <dgm:prSet presAssocID="{3B52211E-8BEB-420A-BB10-0633D8BE7AB5}" presName="thickLine" presStyleLbl="alignNode1" presStyleIdx="1" presStyleCnt="2"/>
      <dgm:spPr/>
    </dgm:pt>
    <dgm:pt modelId="{A4552085-A5D7-41BB-8D15-23D67DDE5E7B}" type="pres">
      <dgm:prSet presAssocID="{3B52211E-8BEB-420A-BB10-0633D8BE7AB5}" presName="horz1" presStyleCnt="0"/>
      <dgm:spPr/>
    </dgm:pt>
    <dgm:pt modelId="{0BE3C819-02A9-4993-9060-E381A998E712}" type="pres">
      <dgm:prSet presAssocID="{3B52211E-8BEB-420A-BB10-0633D8BE7AB5}" presName="tx1" presStyleLbl="revTx" presStyleIdx="1" presStyleCnt="2"/>
      <dgm:spPr/>
    </dgm:pt>
    <dgm:pt modelId="{02C989C8-D06A-4595-A453-E540CFBE98D7}" type="pres">
      <dgm:prSet presAssocID="{3B52211E-8BEB-420A-BB10-0633D8BE7AB5}" presName="vert1" presStyleCnt="0"/>
      <dgm:spPr/>
    </dgm:pt>
  </dgm:ptLst>
  <dgm:cxnLst>
    <dgm:cxn modelId="{0F6BCA08-DBBA-49D6-8D2F-110F6526E536}" srcId="{7F956432-AFCF-4D76-BB9A-E039BF96B8C7}" destId="{ED9B5B75-2187-4ED4-B3C2-84B67152C68A}" srcOrd="0" destOrd="0" parTransId="{7B62587C-4351-4C82-AD02-8330B081F36A}" sibTransId="{AEF70876-01CC-4514-BD92-25DA02B8646C}"/>
    <dgm:cxn modelId="{A1093510-8FFC-49E1-A768-081AEDBA28F8}" type="presOf" srcId="{7F956432-AFCF-4D76-BB9A-E039BF96B8C7}" destId="{F7FC8E2A-4C6A-40C4-9383-DA5A87CAB84F}" srcOrd="0" destOrd="0" presId="urn:microsoft.com/office/officeart/2008/layout/LinedList"/>
    <dgm:cxn modelId="{BC7FDA31-8295-4FCD-93DD-818A52747325}" srcId="{7F956432-AFCF-4D76-BB9A-E039BF96B8C7}" destId="{3B52211E-8BEB-420A-BB10-0633D8BE7AB5}" srcOrd="1" destOrd="0" parTransId="{9F2B91D3-9578-4C9A-95EB-29C0D17EDBFE}" sibTransId="{49613F03-D7F9-4916-B68B-3EB8BC399356}"/>
    <dgm:cxn modelId="{214CE04B-210C-4AD8-9F27-E1BCA7B59E0C}" type="presOf" srcId="{3B52211E-8BEB-420A-BB10-0633D8BE7AB5}" destId="{0BE3C819-02A9-4993-9060-E381A998E712}" srcOrd="0" destOrd="0" presId="urn:microsoft.com/office/officeart/2008/layout/LinedList"/>
    <dgm:cxn modelId="{A80090CE-2AD4-4124-A139-10BFFABBBC5E}" type="presOf" srcId="{ED9B5B75-2187-4ED4-B3C2-84B67152C68A}" destId="{DCD1BDFD-19E6-4814-AA09-01980D0F96CB}" srcOrd="0" destOrd="0" presId="urn:microsoft.com/office/officeart/2008/layout/LinedList"/>
    <dgm:cxn modelId="{5612AFE8-A985-4416-B6AC-194232ED1F00}" type="presParOf" srcId="{F7FC8E2A-4C6A-40C4-9383-DA5A87CAB84F}" destId="{A4B151B5-BB35-445F-9714-65F22B888B4E}" srcOrd="0" destOrd="0" presId="urn:microsoft.com/office/officeart/2008/layout/LinedList"/>
    <dgm:cxn modelId="{FE74F26B-21CD-4815-B517-8276734910B2}" type="presParOf" srcId="{F7FC8E2A-4C6A-40C4-9383-DA5A87CAB84F}" destId="{0DFA40CB-E488-4D20-ACED-8C2A678D663F}" srcOrd="1" destOrd="0" presId="urn:microsoft.com/office/officeart/2008/layout/LinedList"/>
    <dgm:cxn modelId="{6558EB85-A884-4C43-80C7-9835D291AACB}" type="presParOf" srcId="{0DFA40CB-E488-4D20-ACED-8C2A678D663F}" destId="{DCD1BDFD-19E6-4814-AA09-01980D0F96CB}" srcOrd="0" destOrd="0" presId="urn:microsoft.com/office/officeart/2008/layout/LinedList"/>
    <dgm:cxn modelId="{ECEC42F2-4854-4CF7-93B5-3AE691E14E6F}" type="presParOf" srcId="{0DFA40CB-E488-4D20-ACED-8C2A678D663F}" destId="{A750EF2A-0512-4F72-B8FC-78FD52493526}" srcOrd="1" destOrd="0" presId="urn:microsoft.com/office/officeart/2008/layout/LinedList"/>
    <dgm:cxn modelId="{7CF64970-AA01-4DCD-894E-CB7338715D10}" type="presParOf" srcId="{F7FC8E2A-4C6A-40C4-9383-DA5A87CAB84F}" destId="{4E814264-BE8E-4121-92D1-E38D213BFDBD}" srcOrd="2" destOrd="0" presId="urn:microsoft.com/office/officeart/2008/layout/LinedList"/>
    <dgm:cxn modelId="{221796D2-86E8-4A1B-ACCB-392D738ED17B}" type="presParOf" srcId="{F7FC8E2A-4C6A-40C4-9383-DA5A87CAB84F}" destId="{A4552085-A5D7-41BB-8D15-23D67DDE5E7B}" srcOrd="3" destOrd="0" presId="urn:microsoft.com/office/officeart/2008/layout/LinedList"/>
    <dgm:cxn modelId="{A48C4558-6686-44A3-A2BF-C7AFCB1AEF7F}" type="presParOf" srcId="{A4552085-A5D7-41BB-8D15-23D67DDE5E7B}" destId="{0BE3C819-02A9-4993-9060-E381A998E712}" srcOrd="0" destOrd="0" presId="urn:microsoft.com/office/officeart/2008/layout/LinedList"/>
    <dgm:cxn modelId="{15F27544-E30A-4AB8-B7C6-E04522F9B60E}" type="presParOf" srcId="{A4552085-A5D7-41BB-8D15-23D67DDE5E7B}" destId="{02C989C8-D06A-4595-A453-E540CFBE98D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B151B5-BB35-445F-9714-65F22B888B4E}">
      <dsp:nvSpPr>
        <dsp:cNvPr id="0" name=""/>
        <dsp:cNvSpPr/>
      </dsp:nvSpPr>
      <dsp:spPr>
        <a:xfrm>
          <a:off x="0" y="0"/>
          <a:ext cx="1059179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D1BDFD-19E6-4814-AA09-01980D0F96CB}">
      <dsp:nvSpPr>
        <dsp:cNvPr id="0" name=""/>
        <dsp:cNvSpPr/>
      </dsp:nvSpPr>
      <dsp:spPr>
        <a:xfrm>
          <a:off x="0" y="0"/>
          <a:ext cx="10591799" cy="229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4320" tIns="274320" rIns="274320" bIns="274320" numCol="1" spcCol="1270" anchor="t" anchorCtr="0">
          <a:noAutofit/>
        </a:bodyPr>
        <a:lstStyle/>
        <a:p>
          <a:pPr marL="0" lvl="0" indent="0" algn="l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sz="7200" b="1" i="0" kern="1200" baseline="0" dirty="0">
              <a:solidFill>
                <a:schemeClr val="accent5">
                  <a:lumMod val="50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rPr>
            <a:t>大衛再次放過掃羅</a:t>
          </a:r>
          <a:endParaRPr lang="en-US" sz="7200" kern="1200" dirty="0">
            <a:solidFill>
              <a:schemeClr val="accent5">
                <a:lumMod val="50000"/>
              </a:schemeClr>
            </a:solidFill>
            <a:latin typeface="KaiTi" panose="02010609060101010101" pitchFamily="49" charset="-122"/>
            <a:ea typeface="KaiTi" panose="02010609060101010101" pitchFamily="49" charset="-122"/>
          </a:endParaRPr>
        </a:p>
      </dsp:txBody>
      <dsp:txXfrm>
        <a:off x="0" y="0"/>
        <a:ext cx="10591799" cy="2292935"/>
      </dsp:txXfrm>
    </dsp:sp>
    <dsp:sp modelId="{4E814264-BE8E-4121-92D1-E38D213BFDBD}">
      <dsp:nvSpPr>
        <dsp:cNvPr id="0" name=""/>
        <dsp:cNvSpPr/>
      </dsp:nvSpPr>
      <dsp:spPr>
        <a:xfrm>
          <a:off x="0" y="2292935"/>
          <a:ext cx="1059179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E3C819-02A9-4993-9060-E381A998E712}">
      <dsp:nvSpPr>
        <dsp:cNvPr id="0" name=""/>
        <dsp:cNvSpPr/>
      </dsp:nvSpPr>
      <dsp:spPr>
        <a:xfrm>
          <a:off x="0" y="2292935"/>
          <a:ext cx="10591799" cy="229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sz="3600" b="1" kern="1200" dirty="0">
              <a:solidFill>
                <a:schemeClr val="accent5">
                  <a:lumMod val="50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rPr>
            <a:t>撒上</a:t>
          </a:r>
          <a:r>
            <a:rPr lang="en-US" sz="3600" b="1" kern="1200" dirty="0">
              <a:solidFill>
                <a:schemeClr val="accent5">
                  <a:lumMod val="50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rPr>
            <a:t>26:1-25</a:t>
          </a:r>
          <a:endParaRPr lang="en-US" sz="3600" kern="1200" dirty="0">
            <a:solidFill>
              <a:schemeClr val="accent5">
                <a:lumMod val="50000"/>
              </a:schemeClr>
            </a:solidFill>
            <a:latin typeface="KaiTi" panose="02010609060101010101" pitchFamily="49" charset="-122"/>
            <a:ea typeface="KaiTi" panose="02010609060101010101" pitchFamily="49" charset="-122"/>
          </a:endParaRPr>
        </a:p>
      </dsp:txBody>
      <dsp:txXfrm>
        <a:off x="0" y="2292935"/>
        <a:ext cx="10591799" cy="22929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D5B09E2-E8DB-5A0E-D452-45F3884265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71B744EE-6E8E-4E56-2D42-8E6F0C7050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0FBAA88-E795-2E10-0158-9D69EDBB4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2025-07-23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AB0982F-026A-03D4-803F-B5410AF8B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3F2B162-9DD1-6A85-DAF9-A611E74B6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87459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01A61FC-C700-A61B-18AF-A44EF7854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7D6F9D2B-56BA-D65C-BC9B-4B848F20B9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4934F11-6DD8-270B-8B43-AF8291A8D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2025-07-23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1710EC0-52C6-D87A-FEB1-825436F15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8DAAF49-1CCE-549B-A92F-6392C0F1D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04832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6AE359FE-6E15-9DF4-A00E-A496BCC839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89FBD572-3519-B9F0-B8AD-C56ADD4A3C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A776D4B-5F48-5D97-0A55-B0284DC47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2025-07-23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1AE019E-D8DE-FCEC-C1F5-BD8876AEC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3F55340-746C-A3CE-69E2-053E3DDEB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4811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7378157-9FBF-5C88-9D39-B36412076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2DF7480-1081-ECBA-9B94-918B27B23E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325AEEC-F3F1-A3AF-7700-26923B8D3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2025-07-23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3102EA7-2ADC-F4C1-A2A7-EE6FD3EDB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470FCA0-E557-42AF-6FC9-962FFABEC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23696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FA0ACE7-6E29-7409-9704-561F86176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867F051-6877-2B14-1367-9573AF3CD6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C761820-FEA1-F625-728F-97141F8A2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2025-07-23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0564498-F87E-4B91-D7F8-00C362D5E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D386DE8-37D1-236A-A31F-99FDCCCC1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30057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DC15D43-913C-D5EC-625E-E9E34CFE1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352FE6B-0408-867E-B615-38AC2907FD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003D553F-5FB0-5950-A817-ABBA017521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0CB1CF5-6360-8565-1F36-C46A55FE7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2025-07-23</a:t>
            </a:fld>
            <a:endParaRPr lang="en-CA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C4BEDFB-A722-5565-6031-767B6A54C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8477930-D604-15D9-B2E3-A48543807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3497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FF54F4B-0137-B80E-AE90-2A3179C26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BB0A583-B5D9-B1B4-7CA0-A6DB1E8D93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E525517-6BB6-4023-0353-47622CA3A8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0A183D84-8D7A-325C-F83A-65F4745CA8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96CF33BB-A514-DDA9-8C28-B006582B40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A8DB8E93-9AAB-CCE3-3350-BE69157CB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2025-07-23</a:t>
            </a:fld>
            <a:endParaRPr lang="en-CA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14853A05-3C09-FD2C-9A63-348551968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E611AEFF-FB62-21FD-4309-8856F324F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53060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ADA2BD7-9B1A-BD17-2AC4-938F80E5C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F6BFAE3C-514A-78F3-1B63-52E2E90EC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2025-07-23</a:t>
            </a:fld>
            <a:endParaRPr lang="en-CA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C412AC40-ECBE-F9DC-42A7-C3241BA8C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858C31DC-13CF-51E9-7089-D88C60F26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51541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60641726-5218-DC23-32F7-CF846D99F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2025-07-23</a:t>
            </a:fld>
            <a:endParaRPr lang="en-CA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52929CE1-2705-3915-AFA5-D29BBEB4E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DC2D0245-50B9-54B2-1583-04DA2346C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57460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DD8D058-3E5D-C91E-AFC0-BDDB78747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55D714C-7641-2098-CD14-E8CC8F5D9A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6611637-4C74-B6FF-207D-F977F30ED5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22A9955-EC33-C6DC-3429-6F1E11A0E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2025-07-23</a:t>
            </a:fld>
            <a:endParaRPr lang="en-CA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2770DE7-6CE4-9E3D-3702-6D2736E60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230263A-1A36-2D03-EF24-71C487BB6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99446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58BA73-309E-1186-00C7-7941F1A3F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0A3F931-3C5B-FAF0-6A07-088B0CA4DD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33FAA52-17E0-64AF-0E23-782F7F73AB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7815EB0-E155-53CC-3CDE-B17282610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2025-07-23</a:t>
            </a:fld>
            <a:endParaRPr lang="en-CA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082DF3A-AD84-DC6D-FFAF-2E845BB2C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C718C0F-5483-1D85-0C31-0E8C1B861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9753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8CB97651-9F7C-B45E-80BB-13D0F82076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84EA060-C760-45E0-08B9-B100ADC4EB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C207E60-033D-30BF-EFA5-4F05D66C84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948BC3-8643-4423-913C-ADB339272854}" type="datetimeFigureOut">
              <a:rPr lang="en-CA" smtClean="0"/>
              <a:t>2025-07-23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A74C483-423F-2B5A-1BE5-DF6359B753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54F0DEB-278D-357F-20AC-B3DA5BEF5B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07679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3A7516-F026-7489-C316-5C80817884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9AA50A91-6487-6737-7D14-EBF33219EE55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graphicFrame>
        <p:nvGraphicFramePr>
          <p:cNvPr id="7" name="文本框 4">
            <a:extLst>
              <a:ext uri="{FF2B5EF4-FFF2-40B4-BE49-F238E27FC236}">
                <a16:creationId xmlns:a16="http://schemas.microsoft.com/office/drawing/2014/main" id="{D64C0C05-761D-3966-78F4-57B4E3B6546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0038264"/>
              </p:ext>
            </p:extLst>
          </p:nvPr>
        </p:nvGraphicFramePr>
        <p:xfrm>
          <a:off x="598715" y="1883230"/>
          <a:ext cx="10591800" cy="45858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761023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DD0668-9E08-9592-C877-6394A351AF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55037FDE-C1F9-DF13-F6A8-5C7EF79F023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DCB09F3D-37FA-F0BE-D664-1A9DEB7B493B}"/>
              </a:ext>
            </a:extLst>
          </p:cNvPr>
          <p:cNvSpPr txBox="1"/>
          <p:nvPr/>
        </p:nvSpPr>
        <p:spPr>
          <a:xfrm>
            <a:off x="664029" y="1240971"/>
            <a:ext cx="10940142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詩篇</a:t>
            </a:r>
            <a:r>
              <a:rPr lang="en-CA" altLang="zh-CN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51</a:t>
            </a:r>
            <a:r>
              <a:rPr kumimoji="0" lang="en-CA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:1-17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51:1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神阿、求你按你的慈愛憐恤我、按你豐盛的慈悲塗抹我的過犯。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51:2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求你將我的罪孽洗除淨盡、並潔除我的罪。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51:3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因為我知道我的過犯．我的罪常在我面前。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51:4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我向你犯罪、惟獨得罪了你、在你眼前行了這惡、以致你責備我的時候、顯為公義．判斷我的時候、顯為清正。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51:5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我是在罪孽裡生的．在我母親懷胎的時候、就有了罪。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51:6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你所喜愛的、是內裡誠實．你在我隱密處、必使我得智慧。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51:7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求你用牛膝草潔淨我、我就乾淨．求你洗滌我、我就比雪更白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51:9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求你掩面不看我的罪、塗抹我一切的罪孽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51:10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　神阿、求你為我造清潔的心、使我裡面重新有正直的靈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51:17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　神所要的祭、就是憂傷的靈．　神阿、憂傷痛悔的心、你必不輕看。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52049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EDAA85-2F39-0941-2672-0CE12F9575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A1790DA7-A16B-F738-30CD-85BC201E06E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39F672D7-5187-FD67-9207-C316E875BAE8}"/>
              </a:ext>
            </a:extLst>
          </p:cNvPr>
          <p:cNvSpPr txBox="1"/>
          <p:nvPr/>
        </p:nvSpPr>
        <p:spPr>
          <a:xfrm>
            <a:off x="685800" y="1491342"/>
            <a:ext cx="108204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</a:t>
            </a: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向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掃羅説明爲什麽放過他的原因（撒上</a:t>
            </a:r>
            <a:r>
              <a:rPr kumimoji="0" lang="en-CA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26:22-25)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26:22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大衛說、王的槍在這裡、可以吩咐一個僕人過來拿去。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26:23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今日耶和華將王交在我手裡、我卻不肯伸手害耶和華的受膏者．耶和華必照各人的公義誠實報應他。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26:24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我今日重看你的性命、願耶和華也重看我的性命、並且拯救我脫離一切患難。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26:25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掃羅對大衛說、我兒大衛、願你得福．你必作大事、也必得勝。於是大衛起行、掃羅回他的本處去了。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256165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D38845-94E5-FC19-16A9-38C9D09AD9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E80DCE08-83C6-FE38-E7DF-5CD1792726F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02AC5067-6D25-7490-6F01-BA9990B2ABED}"/>
              </a:ext>
            </a:extLst>
          </p:cNvPr>
          <p:cNvSpPr txBox="1"/>
          <p:nvPr/>
        </p:nvSpPr>
        <p:spPr>
          <a:xfrm>
            <a:off x="685800" y="1491342"/>
            <a:ext cx="108204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來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6:10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因為　神並非不公義、竟忘記你們所作的工、和你們為他名所顯的愛心、就是先前伺候聖徒、如今還是伺候。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太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7:1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你們不要論斷人、免得你們被論斷。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7:2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因為你們怎樣論斷人、也必怎樣被論斷。你們用甚麼量器量給人、也必用甚麼量器量給你們。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羅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2:5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你竟任著你剛硬不悔改的心、為自己積蓄忿怒、以致　神震怒、顯他公義審判的日子來到。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2:6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他必照各人的行為報應各人．</a:t>
            </a:r>
            <a:endParaRPr lang="en-CA" altLang="zh-TW" sz="28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391531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DF096F4E-4D56-1038-89E8-9C0A928CF21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764FB70A-73E0-030E-B0B7-F0513D2D201D}"/>
              </a:ext>
            </a:extLst>
          </p:cNvPr>
          <p:cNvSpPr txBox="1"/>
          <p:nvPr/>
        </p:nvSpPr>
        <p:spPr>
          <a:xfrm>
            <a:off x="685800" y="1491342"/>
            <a:ext cx="108204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帖後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1:6-9</a:t>
            </a:r>
          </a:p>
          <a:p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1:6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　神既是公義的、就必將患難報應那加患難給你們的人．</a:t>
            </a:r>
          </a:p>
          <a:p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1:7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也必使你們這受患難的人、與我們同得平安．那時、主耶穌同他有能力的天使、從天上在火焰中顯現、</a:t>
            </a:r>
          </a:p>
          <a:p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1:8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要報應那不認識　神、和那不聽從我主耶穌福音的人。</a:t>
            </a:r>
          </a:p>
          <a:p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1:9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他們要受刑罰、就是永遠沉淪、離開主的面和他權能的榮光．</a:t>
            </a:r>
            <a:endParaRPr lang="en-CA" altLang="zh-TW" sz="28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26:23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今日耶和華將王交在我手裡、我卻不肯伸手害耶和華的受膏者．耶和華必照各人的公義誠實報應他。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26:24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我今日重看你的性命、願耶和華也重看我的性命、並且拯救我脫離一切患難。</a:t>
            </a:r>
          </a:p>
          <a:p>
            <a:endParaRPr lang="en-CA" sz="28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365300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A0E9B4-FA01-9690-1E01-33C836E68E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73B8681E-0176-228F-B0EA-EB694948BFF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8C2AA4A4-F711-3BB0-5012-196A894BA5E9}"/>
              </a:ext>
            </a:extLst>
          </p:cNvPr>
          <p:cNvSpPr txBox="1"/>
          <p:nvPr/>
        </p:nvSpPr>
        <p:spPr>
          <a:xfrm>
            <a:off x="685800" y="1491342"/>
            <a:ext cx="108204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代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16:28-31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16:28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民中的萬族阿、你們要將榮耀能力歸給耶和華、都歸給耶和華．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16:29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要將耶和華的名所當得的榮耀歸給他．拿供物來奉到他面前．當以聖潔的妝飾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〔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的或作為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〕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敬拜耶和華。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16:30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全地要在他面前戰抖．世界也堅定不得動搖。</a:t>
            </a:r>
            <a:endParaRPr kumimoji="0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16:31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願天歡喜、願地快樂．願人在列邦中說、</a:t>
            </a: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耶和華作王了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。</a:t>
            </a:r>
            <a:endParaRPr kumimoji="0" lang="en-CA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4069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5A43DB-64A4-CCD1-95BA-E3B014DC1A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97307487-AF61-F2FE-6684-10BB1B3BE543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B37C714E-5A33-452A-1AF0-C0797E398D6D}"/>
              </a:ext>
            </a:extLst>
          </p:cNvPr>
          <p:cNvSpPr txBox="1"/>
          <p:nvPr/>
        </p:nvSpPr>
        <p:spPr>
          <a:xfrm>
            <a:off x="555171" y="1426029"/>
            <a:ext cx="10951029" cy="48974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引言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撒上</a:t>
            </a:r>
            <a:r>
              <a:rPr lang="en-US" altLang="zh-TW" sz="28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24:6 </a:t>
            </a:r>
            <a:r>
              <a:rPr lang="zh-TW" altLang="en-US" sz="28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對跟隨他的人說、我的主、乃是耶和華的受膏者、我在耶和華面前萬不敢伸手害他、因他是耶和華的受膏者。</a:t>
            </a:r>
            <a:endParaRPr lang="en-CA" altLang="zh-TW" sz="2800" b="1" dirty="0">
              <a:solidFill>
                <a:schemeClr val="accent5">
                  <a:lumMod val="50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25:17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所以你當籌畫、看怎樣行纔好．不然、禍患定要臨到我主人、和他全家．他性情兇暴、無人敢與他說話。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25:18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亞比該急忙將二百餅、兩皮袋酒、五隻收拾好了的羊、五細亞烘好了的穗子、一百葡萄餅、二百無花果餅、都馱在驢上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25:32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大衛對亞比該說、耶和華以色列的　神、是應當稱頌的、因為他今日使你來迎接我．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25:33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你和你的見識也當稱讚、因為你今日攔阻我親手報仇、流人的血。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箴</a:t>
            </a:r>
            <a:r>
              <a:rPr lang="en-US" altLang="zh-TW" sz="28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25:11 </a:t>
            </a:r>
            <a:r>
              <a:rPr lang="zh-TW" altLang="en-US" sz="28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一句話說得合宜、就如金蘋果在銀網子裡。</a:t>
            </a:r>
            <a:endParaRPr kumimoji="0" lang="en-CA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24256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E5EDB3-B050-C6EC-86BC-620A56D309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086A05AC-DA9D-697A-44A6-ED2D65A73CD1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6337DAE8-EB85-7F4A-1394-D2596B78DA4E}"/>
              </a:ext>
            </a:extLst>
          </p:cNvPr>
          <p:cNvSpPr txBox="1"/>
          <p:nvPr/>
        </p:nvSpPr>
        <p:spPr>
          <a:xfrm>
            <a:off x="783771" y="1284514"/>
            <a:ext cx="10711543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西弗人再次背叛大衛（撒上</a:t>
            </a:r>
            <a:r>
              <a:rPr kumimoji="0" lang="en-CA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26:1-4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）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26:1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西弗人到基比亞見掃羅、說、大衛不是在曠野前的哈基拉山藏著麼。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26:2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掃羅就起身、帶領以色列人中挑選的三千精兵、下到西弗的曠野、要在那裡尋索大衛。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26:3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掃羅在曠野前的哈基拉山、在道路上安營。大衛住在曠野、聽說掃羅到曠野來追尋他．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26:4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就打發人去探聽、便知道掃羅果然來到。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撒上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23:19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西弗人上到基比亞見掃羅、說、大衛不是在我們那裡的樹林裡山寨中、曠野南邊的哈基拉山藏著麼。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23:20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王阿、請你隨你的心願下來、我們必親自將他交在王的手裡。</a:t>
            </a:r>
            <a:endParaRPr lang="en-CA" altLang="zh-TW" sz="28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24:2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掃羅就從以色列人中挑選三千精兵、率領他們往野羊的磐石去、尋索大衛和跟隨他的人。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9913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083535-A802-24ED-2E66-D9DB4DC722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83963BA8-D791-5FC4-6D17-853C128291D9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241B7BDA-C202-6235-EC9E-671EF11ED2EF}"/>
              </a:ext>
            </a:extLst>
          </p:cNvPr>
          <p:cNvSpPr txBox="1"/>
          <p:nvPr/>
        </p:nvSpPr>
        <p:spPr>
          <a:xfrm>
            <a:off x="685800" y="1491342"/>
            <a:ext cx="108204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大衛再次有機會殺死掃羅（撒上</a:t>
            </a:r>
            <a:r>
              <a:rPr lang="en-CA" altLang="zh-CN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26:5-8</a:t>
            </a: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en-CA" altLang="zh-CN" sz="28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26:5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大衛起來、到掃羅安營的地方、看見掃羅和他的元帥尼珥的兒子押尼珥睡臥之處．掃羅睡在輜重營裡、百姓安營在他周圍。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26:6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大衛對赫人亞希米勒、和洗魯雅的兒子約押的兄弟亞比篩說、誰同我下到掃羅營裡去．亞比篩說、我同你下去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26:7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於是大衛和亞比篩夜間到了百姓那裡、見掃羅睡在輜重營裡、他的槍在頭旁、插在地上．押尼珥和百姓睡在他周圍。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26:8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亞比篩對大衛說、現在　神將你的仇敵交在你手裡．求你容我拿槍將他刺透在地．一刺就成、不用再刺。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撒上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18:11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掃羅把槍一掄、心裡說、我要將大衛刺透、釘在牆上。大衛躲避他兩次。</a:t>
            </a:r>
            <a:endParaRPr kumimoji="0" lang="en-CA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28970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FDE361-0623-C6FC-ED62-43C0C5D53E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78452B04-1DF5-C395-7CA3-8C4889FCD42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7FF4D322-B142-6148-7B8F-CCCC67B6949A}"/>
              </a:ext>
            </a:extLst>
          </p:cNvPr>
          <p:cNvSpPr txBox="1"/>
          <p:nvPr/>
        </p:nvSpPr>
        <p:spPr>
          <a:xfrm>
            <a:off x="685800" y="1491342"/>
            <a:ext cx="108204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大衛面對殺死掃羅的好機會所做出的反應（撒上</a:t>
            </a:r>
            <a:r>
              <a:rPr kumimoji="0" lang="en-CA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26:9-12)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26:9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大衛對亞比篩說、不可害死他．有誰伸手害耶和華的受膏者而無罪呢。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26:10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大衛又說、我指著永生的耶和華起誓、他或被耶和華擊打、或是死期到了、或是出戰陣亡。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26:11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我在耶和華面前、萬不敢伸手害耶和華的受膏者．現在你可以將他頭旁的槍和水瓶拿來、我們就走。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26:12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大衛從掃羅的頭旁、拿了槍和水瓶．二人就走了、沒有人看見、沒有人知道、也沒有人醒起、都睡著了．因為耶和華使他們沉沉的睡了。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3252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B72F7A-5FF1-D68D-EE87-9269A69089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F029087B-4A52-1D5B-F7D1-D71D922D1020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5E5388DE-2E69-A6A5-CF0C-399AA309683E}"/>
              </a:ext>
            </a:extLst>
          </p:cNvPr>
          <p:cNvSpPr txBox="1"/>
          <p:nvPr/>
        </p:nvSpPr>
        <p:spPr>
          <a:xfrm>
            <a:off x="696687" y="1132113"/>
            <a:ext cx="10809514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儸</a:t>
            </a:r>
            <a:r>
              <a:rPr kumimoji="0" lang="en-CA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12:17-21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12:17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不要以惡報惡、眾人以為美的事、要留心去作。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12:18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若是能行、總要盡力與眾人和睦。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12:19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親愛的弟兄、不要自己伸冤、寧可讓步、聽憑主怒．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〔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或作讓人發怒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〕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因為經上記著、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『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主說、伸冤在我．我必報應。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』12:20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所以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『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你的仇敵若餓了、就給他喫．若渴了、就給他喝．因為你這樣行、就是把炭火堆在他的頭上。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』12:21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你不可為惡所勝、反要以善勝惡。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撒上</a:t>
            </a:r>
            <a:r>
              <a:rPr lang="en-US" altLang="zh-TW" sz="28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26:10 </a:t>
            </a:r>
            <a:r>
              <a:rPr lang="zh-TW" altLang="en-US" sz="28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大衛又說、我指著永生的耶和華起誓、他或被耶和華擊打、或是死期到了、或是出戰陣亡。</a:t>
            </a:r>
            <a:r>
              <a:rPr lang="en-US" altLang="zh-TW" sz="28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26:11 </a:t>
            </a:r>
            <a:r>
              <a:rPr lang="zh-TW" altLang="en-US" sz="28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我在耶和華面前、萬不敢伸手害耶和華的受膏者．現在你可以將他頭旁的槍和水瓶拿來、我們就走。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99138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F47733-6EE1-DE94-3717-9651291663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C85D1A5F-D6E8-B26B-8587-28E2798C2F8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0EDB7FDF-46ED-77C2-16B2-DFB57B5FEEBF}"/>
              </a:ext>
            </a:extLst>
          </p:cNvPr>
          <p:cNvSpPr txBox="1"/>
          <p:nvPr/>
        </p:nvSpPr>
        <p:spPr>
          <a:xfrm>
            <a:off x="555171" y="1360714"/>
            <a:ext cx="11190515" cy="57700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大衛責備押尼珥失職（撒上</a:t>
            </a:r>
            <a:r>
              <a:rPr kumimoji="0" lang="en-CA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26:13-16)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26:13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大衛過到那邊去、遠遠的站在山頂上、與他們相離甚遠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26:14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大衛呼叫百姓、和尼珥的兒子押尼珥、說、押尼珥阿、你為何不答應呢．押尼珥說、你是誰、竟敢呼叫王呢。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26:15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大衛對押尼珥說、你不是個勇士麼．以色列中誰能比你呢．民中有人進來要害死王你的主、你為何沒有保護王你的主呢。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26:16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你這樣是不好的．我指著永生的耶和華起誓、你們都是該死的、因為沒有保護你們的主、就是耶和華的受膏者．現在你看看王頭旁的槍和水瓶在那裡。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撒上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24:11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我父阿、看看你外袍的衣襟在我手中．我割下你的衣襟、沒有殺你、你由此可以知道我沒有惡意叛逆你．你雖然獵取我的命、我卻沒有得罪你。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54130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CE9457-C77A-8C23-A34D-8F17621810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A359D8D3-F646-C272-C0F1-6E02DC2BAEC6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A94E0B74-BE31-A1F2-CB3F-65EDCAA15183}"/>
              </a:ext>
            </a:extLst>
          </p:cNvPr>
          <p:cNvSpPr txBox="1"/>
          <p:nvPr/>
        </p:nvSpPr>
        <p:spPr>
          <a:xfrm>
            <a:off x="685800" y="1491342"/>
            <a:ext cx="108204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</a:t>
            </a: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真誠地向掃羅訴説因他帶給大衛的苦境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（撒上</a:t>
            </a:r>
            <a:r>
              <a:rPr kumimoji="0" lang="en-CA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26:17-20)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26:17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掃羅聽出是大衛的聲音、就說、我兒大衛、這是你的聲音麼．大衛說、主我的王阿、是我的聲音。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26:18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又說、我作了甚麼．我手裡有甚麼惡事．我主竟追趕僕人呢。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26:19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求我主我王聽僕人的話．若是耶和華激發你攻擊我、願耶和華收納祭物．若是人激發你、願他在耶和華面前受咒詛．因為他現今趕逐我、不容我在耶和華的產業上有分、說、你去事奉別神罷。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26:20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現在求王不要使我的血流在離耶和華遠的地方．以色列王出來、是尋找一個虼蚤、如同人在山上獵取一個鷓鴣一般。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419967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A483DB-3107-EB02-828A-80A4A3D8C6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F25ECA4B-D816-E8B4-A3E4-F462CCB642D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55F38AC2-87B3-49B2-391D-5C5BE249F603}"/>
              </a:ext>
            </a:extLst>
          </p:cNvPr>
          <p:cNvSpPr txBox="1"/>
          <p:nvPr/>
        </p:nvSpPr>
        <p:spPr>
          <a:xfrm>
            <a:off x="522514" y="1306287"/>
            <a:ext cx="112014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掃羅向大衛道歉（撒上</a:t>
            </a:r>
            <a:r>
              <a:rPr kumimoji="0" lang="en-CA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26:21)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26:21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掃羅說、我有罪了．我兒大衛、你可以回來．因你今日看我的性命為寶貴、我必不再加害於你．我是糊塗人、大大錯了。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撒上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24:16-21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16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大衛向掃羅說完這話、掃羅說、我兒大衛、這是你的聲音麼．就放聲大哭．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24:17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對大衛說、你比我公義．因為你以善待我、我卻以惡待你。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24:18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你今日顯明是以善待我．因為耶和華將我交在你手裡、你卻沒有殺我。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24:19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人若遇見仇敵、豈肯放他平安無事的去呢。願耶和華因你今日向我所行的、以善報你。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24:20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我也知道你必要作王．以色列的國、必堅立在你手裡。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24:21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現在你要指著耶和華向我起誓、不剪除我的後裔、在我父家不滅沒我的名。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68534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</TotalTime>
  <Words>2685</Words>
  <Application>Microsoft Office PowerPoint</Application>
  <PresentationFormat>宽屏</PresentationFormat>
  <Paragraphs>48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19" baseType="lpstr">
      <vt:lpstr>KaiTi</vt:lpstr>
      <vt:lpstr>Aptos</vt:lpstr>
      <vt:lpstr>Aptos Display</vt:lpstr>
      <vt:lpstr>Arial</vt:lpstr>
      <vt:lpstr>1_Office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Jianping Guo</dc:creator>
  <cp:lastModifiedBy>Jianping Guo</cp:lastModifiedBy>
  <cp:revision>1</cp:revision>
  <dcterms:created xsi:type="dcterms:W3CDTF">2025-07-21T13:14:12Z</dcterms:created>
  <dcterms:modified xsi:type="dcterms:W3CDTF">2025-07-23T15:01:40Z</dcterms:modified>
</cp:coreProperties>
</file>