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67" r:id="rId2"/>
    <p:sldId id="5268" r:id="rId3"/>
    <p:sldId id="264" r:id="rId4"/>
    <p:sldId id="263" r:id="rId5"/>
    <p:sldId id="262" r:id="rId6"/>
    <p:sldId id="261" r:id="rId7"/>
    <p:sldId id="260" r:id="rId8"/>
    <p:sldId id="5258" r:id="rId9"/>
    <p:sldId id="5257" r:id="rId10"/>
    <p:sldId id="5256" r:id="rId11"/>
    <p:sldId id="5262" r:id="rId12"/>
    <p:sldId id="5263" r:id="rId13"/>
    <p:sldId id="5261" r:id="rId14"/>
    <p:sldId id="5260" r:id="rId15"/>
    <p:sldId id="5265" r:id="rId16"/>
    <p:sldId id="5264" r:id="rId17"/>
    <p:sldId id="5266" r:id="rId18"/>
    <p:sldId id="5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35EC4-2BB3-4B1E-B921-28A73B213736}" v="95" dt="2025-07-08T15:00:08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8" y="1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4A35EC4-2BB3-4B1E-B921-28A73B213736}"/>
    <pc:docChg chg="undo redo custSel addSld delSld modSld sldOrd delMainMaster">
      <pc:chgData name="Jianping Guo" userId="214695277e21a7f1" providerId="LiveId" clId="{84A35EC4-2BB3-4B1E-B921-28A73B213736}" dt="2025-07-10T02:17:28.263" v="1612" actId="20577"/>
      <pc:docMkLst>
        <pc:docMk/>
      </pc:docMkLst>
      <pc:sldChg chg="del">
        <pc:chgData name="Jianping Guo" userId="214695277e21a7f1" providerId="LiveId" clId="{84A35EC4-2BB3-4B1E-B921-28A73B213736}" dt="2025-06-23T15:06:43.049" v="30" actId="2696"/>
        <pc:sldMkLst>
          <pc:docMk/>
          <pc:sldMk cId="3539943957" sldId="256"/>
        </pc:sldMkLst>
      </pc:sldChg>
      <pc:sldChg chg="modSp add del mod">
        <pc:chgData name="Jianping Guo" userId="214695277e21a7f1" providerId="LiveId" clId="{84A35EC4-2BB3-4B1E-B921-28A73B213736}" dt="2025-06-25T16:00:23.249" v="199" actId="2696"/>
        <pc:sldMkLst>
          <pc:docMk/>
          <pc:sldMk cId="2755333865" sldId="257"/>
        </pc:sldMkLst>
      </pc:sldChg>
      <pc:sldChg chg="new del">
        <pc:chgData name="Jianping Guo" userId="214695277e21a7f1" providerId="LiveId" clId="{84A35EC4-2BB3-4B1E-B921-28A73B213736}" dt="2025-06-23T15:06:50.997" v="31" actId="2696"/>
        <pc:sldMkLst>
          <pc:docMk/>
          <pc:sldMk cId="139971454" sldId="258"/>
        </pc:sldMkLst>
      </pc:sldChg>
      <pc:sldChg chg="new del ord">
        <pc:chgData name="Jianping Guo" userId="214695277e21a7f1" providerId="LiveId" clId="{84A35EC4-2BB3-4B1E-B921-28A73B213736}" dt="2025-06-23T15:07:45.324" v="35" actId="2696"/>
        <pc:sldMkLst>
          <pc:docMk/>
          <pc:sldMk cId="232840495" sldId="259"/>
        </pc:sldMkLst>
      </pc:sldChg>
      <pc:sldChg chg="modSp add mod modAnim">
        <pc:chgData name="Jianping Guo" userId="214695277e21a7f1" providerId="LiveId" clId="{84A35EC4-2BB3-4B1E-B921-28A73B213736}" dt="2025-07-08T14:00:28.586" v="1533"/>
        <pc:sldMkLst>
          <pc:docMk/>
          <pc:sldMk cId="2272841963" sldId="260"/>
        </pc:sldMkLst>
        <pc:spChg chg="mod">
          <ac:chgData name="Jianping Guo" userId="214695277e21a7f1" providerId="LiveId" clId="{84A35EC4-2BB3-4B1E-B921-28A73B213736}" dt="2025-07-07T15:41:07.047" v="598" actId="14100"/>
          <ac:spMkLst>
            <pc:docMk/>
            <pc:sldMk cId="2272841963" sldId="260"/>
            <ac:spMk id="3" creationId="{D5B0CF2C-8B49-DA61-E22D-EB44E6AE1EAE}"/>
          </ac:spMkLst>
        </pc:spChg>
      </pc:sldChg>
      <pc:sldChg chg="modSp add mod">
        <pc:chgData name="Jianping Guo" userId="214695277e21a7f1" providerId="LiveId" clId="{84A35EC4-2BB3-4B1E-B921-28A73B213736}" dt="2025-07-03T20:02:53.715" v="534" actId="207"/>
        <pc:sldMkLst>
          <pc:docMk/>
          <pc:sldMk cId="900864356" sldId="261"/>
        </pc:sldMkLst>
        <pc:spChg chg="mod">
          <ac:chgData name="Jianping Guo" userId="214695277e21a7f1" providerId="LiveId" clId="{84A35EC4-2BB3-4B1E-B921-28A73B213736}" dt="2025-07-03T20:02:53.715" v="534" actId="207"/>
          <ac:spMkLst>
            <pc:docMk/>
            <pc:sldMk cId="900864356" sldId="261"/>
            <ac:spMk id="3" creationId="{2A351BDD-94CD-A9FE-64C2-C835E5828A18}"/>
          </ac:spMkLst>
        </pc:spChg>
      </pc:sldChg>
      <pc:sldChg chg="modSp add mod modAnim">
        <pc:chgData name="Jianping Guo" userId="214695277e21a7f1" providerId="LiveId" clId="{84A35EC4-2BB3-4B1E-B921-28A73B213736}" dt="2025-07-08T13:56:29.771" v="1532"/>
        <pc:sldMkLst>
          <pc:docMk/>
          <pc:sldMk cId="4205556213" sldId="262"/>
        </pc:sldMkLst>
        <pc:spChg chg="mod">
          <ac:chgData name="Jianping Guo" userId="214695277e21a7f1" providerId="LiveId" clId="{84A35EC4-2BB3-4B1E-B921-28A73B213736}" dt="2025-07-08T13:56:15.322" v="1531" actId="404"/>
          <ac:spMkLst>
            <pc:docMk/>
            <pc:sldMk cId="4205556213" sldId="262"/>
            <ac:spMk id="3" creationId="{DD658399-0765-1F5F-B0B8-CF8664C9C3D5}"/>
          </ac:spMkLst>
        </pc:spChg>
      </pc:sldChg>
      <pc:sldChg chg="modSp add mod">
        <pc:chgData name="Jianping Guo" userId="214695277e21a7f1" providerId="LiveId" clId="{84A35EC4-2BB3-4B1E-B921-28A73B213736}" dt="2025-07-03T17:20:13.794" v="394" actId="255"/>
        <pc:sldMkLst>
          <pc:docMk/>
          <pc:sldMk cId="2485426079" sldId="263"/>
        </pc:sldMkLst>
        <pc:spChg chg="mod">
          <ac:chgData name="Jianping Guo" userId="214695277e21a7f1" providerId="LiveId" clId="{84A35EC4-2BB3-4B1E-B921-28A73B213736}" dt="2025-07-03T17:20:13.794" v="394" actId="255"/>
          <ac:spMkLst>
            <pc:docMk/>
            <pc:sldMk cId="2485426079" sldId="263"/>
            <ac:spMk id="3" creationId="{22ECDFC2-D091-B927-E15C-6A935B54F608}"/>
          </ac:spMkLst>
        </pc:spChg>
      </pc:sldChg>
      <pc:sldChg chg="modSp add mod modAnim">
        <pc:chgData name="Jianping Guo" userId="214695277e21a7f1" providerId="LiveId" clId="{84A35EC4-2BB3-4B1E-B921-28A73B213736}" dt="2025-07-08T13:29:26.965" v="1386"/>
        <pc:sldMkLst>
          <pc:docMk/>
          <pc:sldMk cId="3427573486" sldId="264"/>
        </pc:sldMkLst>
        <pc:spChg chg="mod">
          <ac:chgData name="Jianping Guo" userId="214695277e21a7f1" providerId="LiveId" clId="{84A35EC4-2BB3-4B1E-B921-28A73B213736}" dt="2025-07-02T16:25:59.709" v="333" actId="207"/>
          <ac:spMkLst>
            <pc:docMk/>
            <pc:sldMk cId="3427573486" sldId="264"/>
            <ac:spMk id="3" creationId="{82813761-4D02-27FE-48EE-2FA2B5649D98}"/>
          </ac:spMkLst>
        </pc:spChg>
      </pc:sldChg>
      <pc:sldChg chg="addSp modSp add del mod">
        <pc:chgData name="Jianping Guo" userId="214695277e21a7f1" providerId="LiveId" clId="{84A35EC4-2BB3-4B1E-B921-28A73B213736}" dt="2025-06-25T16:10:18.406" v="209" actId="2696"/>
        <pc:sldMkLst>
          <pc:docMk/>
          <pc:sldMk cId="2585601716" sldId="265"/>
        </pc:sldMkLst>
      </pc:sldChg>
      <pc:sldChg chg="addSp delSp modSp add del mod setBg">
        <pc:chgData name="Jianping Guo" userId="214695277e21a7f1" providerId="LiveId" clId="{84A35EC4-2BB3-4B1E-B921-28A73B213736}" dt="2025-07-08T14:36:01.749" v="1557" actId="2696"/>
        <pc:sldMkLst>
          <pc:docMk/>
          <pc:sldMk cId="837381076" sldId="266"/>
        </pc:sldMkLst>
      </pc:sldChg>
      <pc:sldChg chg="addSp delSp modSp add del mod">
        <pc:chgData name="Jianping Guo" userId="214695277e21a7f1" providerId="LiveId" clId="{84A35EC4-2BB3-4B1E-B921-28A73B213736}" dt="2025-06-23T15:20:56.704" v="121" actId="2696"/>
        <pc:sldMkLst>
          <pc:docMk/>
          <pc:sldMk cId="2434139883" sldId="267"/>
        </pc:sldMkLst>
      </pc:sldChg>
      <pc:sldChg chg="modSp add del mod ord">
        <pc:chgData name="Jianping Guo" userId="214695277e21a7f1" providerId="LiveId" clId="{84A35EC4-2BB3-4B1E-B921-28A73B213736}" dt="2025-07-08T14:39:31.556" v="1576" actId="2696"/>
        <pc:sldMkLst>
          <pc:docMk/>
          <pc:sldMk cId="3974976852" sldId="267"/>
        </pc:sldMkLst>
      </pc:sldChg>
      <pc:sldChg chg="add del">
        <pc:chgData name="Jianping Guo" userId="214695277e21a7f1" providerId="LiveId" clId="{84A35EC4-2BB3-4B1E-B921-28A73B213736}" dt="2025-07-08T13:27:44.253" v="1385" actId="2696"/>
        <pc:sldMkLst>
          <pc:docMk/>
          <pc:sldMk cId="1738459526" sldId="5254"/>
        </pc:sldMkLst>
      </pc:sldChg>
      <pc:sldChg chg="modSp add del mod">
        <pc:chgData name="Jianping Guo" userId="214695277e21a7f1" providerId="LiveId" clId="{84A35EC4-2BB3-4B1E-B921-28A73B213736}" dt="2025-07-08T15:02:19.585" v="1594" actId="2696"/>
        <pc:sldMkLst>
          <pc:docMk/>
          <pc:sldMk cId="951154033" sldId="5255"/>
        </pc:sldMkLst>
      </pc:sldChg>
      <pc:sldChg chg="modSp add mod modAnim">
        <pc:chgData name="Jianping Guo" userId="214695277e21a7f1" providerId="LiveId" clId="{84A35EC4-2BB3-4B1E-B921-28A73B213736}" dt="2025-07-08T14:05:47.669" v="1536"/>
        <pc:sldMkLst>
          <pc:docMk/>
          <pc:sldMk cId="3124073983" sldId="5256"/>
        </pc:sldMkLst>
        <pc:spChg chg="mod">
          <ac:chgData name="Jianping Guo" userId="214695277e21a7f1" providerId="LiveId" clId="{84A35EC4-2BB3-4B1E-B921-28A73B213736}" dt="2025-07-07T16:37:21.410" v="891" actId="207"/>
          <ac:spMkLst>
            <pc:docMk/>
            <pc:sldMk cId="3124073983" sldId="5256"/>
            <ac:spMk id="3" creationId="{B195E617-9B5B-602C-7DEA-14C47685E2D5}"/>
          </ac:spMkLst>
        </pc:spChg>
      </pc:sldChg>
      <pc:sldChg chg="modSp add mod modAnim">
        <pc:chgData name="Jianping Guo" userId="214695277e21a7f1" providerId="LiveId" clId="{84A35EC4-2BB3-4B1E-B921-28A73B213736}" dt="2025-07-08T14:04:47.074" v="1535"/>
        <pc:sldMkLst>
          <pc:docMk/>
          <pc:sldMk cId="2525542740" sldId="5257"/>
        </pc:sldMkLst>
        <pc:spChg chg="mod">
          <ac:chgData name="Jianping Guo" userId="214695277e21a7f1" providerId="LiveId" clId="{84A35EC4-2BB3-4B1E-B921-28A73B213736}" dt="2025-07-07T16:16:40.034" v="842" actId="207"/>
          <ac:spMkLst>
            <pc:docMk/>
            <pc:sldMk cId="2525542740" sldId="5257"/>
            <ac:spMk id="3" creationId="{220EADE2-4286-8465-AE82-50ACCAACEE2E}"/>
          </ac:spMkLst>
        </pc:spChg>
      </pc:sldChg>
      <pc:sldChg chg="modSp add mod modAnim">
        <pc:chgData name="Jianping Guo" userId="214695277e21a7f1" providerId="LiveId" clId="{84A35EC4-2BB3-4B1E-B921-28A73B213736}" dt="2025-07-08T14:43:50.211" v="1578" actId="20577"/>
        <pc:sldMkLst>
          <pc:docMk/>
          <pc:sldMk cId="3667189071" sldId="5258"/>
        </pc:sldMkLst>
        <pc:spChg chg="mod">
          <ac:chgData name="Jianping Guo" userId="214695277e21a7f1" providerId="LiveId" clId="{84A35EC4-2BB3-4B1E-B921-28A73B213736}" dt="2025-07-08T14:43:50.211" v="1578" actId="20577"/>
          <ac:spMkLst>
            <pc:docMk/>
            <pc:sldMk cId="3667189071" sldId="5258"/>
            <ac:spMk id="3" creationId="{B5CAE2AE-3AD5-AD35-19E4-25D8B58F9472}"/>
          </ac:spMkLst>
        </pc:spChg>
      </pc:sldChg>
      <pc:sldChg chg="modSp add del mod">
        <pc:chgData name="Jianping Guo" userId="214695277e21a7f1" providerId="LiveId" clId="{84A35EC4-2BB3-4B1E-B921-28A73B213736}" dt="2025-07-08T14:43:01.696" v="1577" actId="2696"/>
        <pc:sldMkLst>
          <pc:docMk/>
          <pc:sldMk cId="2474663374" sldId="5259"/>
        </pc:sldMkLst>
      </pc:sldChg>
      <pc:sldChg chg="addSp modSp add mod modAnim">
        <pc:chgData name="Jianping Guo" userId="214695277e21a7f1" providerId="LiveId" clId="{84A35EC4-2BB3-4B1E-B921-28A73B213736}" dt="2025-07-08T14:08:02.128" v="1538"/>
        <pc:sldMkLst>
          <pc:docMk/>
          <pc:sldMk cId="3525940192" sldId="5260"/>
        </pc:sldMkLst>
        <pc:spChg chg="mod">
          <ac:chgData name="Jianping Guo" userId="214695277e21a7f1" providerId="LiveId" clId="{84A35EC4-2BB3-4B1E-B921-28A73B213736}" dt="2025-07-07T17:25:49.187" v="1190" actId="14100"/>
          <ac:spMkLst>
            <pc:docMk/>
            <pc:sldMk cId="3525940192" sldId="5260"/>
            <ac:spMk id="3" creationId="{0575E856-4C42-DEAA-B447-1492199027EA}"/>
          </ac:spMkLst>
        </pc:spChg>
      </pc:sldChg>
      <pc:sldChg chg="modSp add mod">
        <pc:chgData name="Jianping Guo" userId="214695277e21a7f1" providerId="LiveId" clId="{84A35EC4-2BB3-4B1E-B921-28A73B213736}" dt="2025-07-07T17:10:20.717" v="1096" actId="20577"/>
        <pc:sldMkLst>
          <pc:docMk/>
          <pc:sldMk cId="1538597295" sldId="5261"/>
        </pc:sldMkLst>
        <pc:spChg chg="mod">
          <ac:chgData name="Jianping Guo" userId="214695277e21a7f1" providerId="LiveId" clId="{84A35EC4-2BB3-4B1E-B921-28A73B213736}" dt="2025-07-07T17:10:20.717" v="1096" actId="20577"/>
          <ac:spMkLst>
            <pc:docMk/>
            <pc:sldMk cId="1538597295" sldId="5261"/>
            <ac:spMk id="3" creationId="{0ED2B37F-2428-63F1-C79B-1A68E9F8D11D}"/>
          </ac:spMkLst>
        </pc:spChg>
      </pc:sldChg>
      <pc:sldChg chg="modSp add mod">
        <pc:chgData name="Jianping Guo" userId="214695277e21a7f1" providerId="LiveId" clId="{84A35EC4-2BB3-4B1E-B921-28A73B213736}" dt="2025-07-07T16:49:32.811" v="921" actId="20577"/>
        <pc:sldMkLst>
          <pc:docMk/>
          <pc:sldMk cId="4288621399" sldId="5262"/>
        </pc:sldMkLst>
        <pc:spChg chg="mod">
          <ac:chgData name="Jianping Guo" userId="214695277e21a7f1" providerId="LiveId" clId="{84A35EC4-2BB3-4B1E-B921-28A73B213736}" dt="2025-07-07T16:49:32.811" v="921" actId="20577"/>
          <ac:spMkLst>
            <pc:docMk/>
            <pc:sldMk cId="4288621399" sldId="5262"/>
            <ac:spMk id="3" creationId="{ABEF9FF3-812A-402D-0AD4-8D3953EB96CA}"/>
          </ac:spMkLst>
        </pc:spChg>
      </pc:sldChg>
      <pc:sldChg chg="modSp add mod modAnim">
        <pc:chgData name="Jianping Guo" userId="214695277e21a7f1" providerId="LiveId" clId="{84A35EC4-2BB3-4B1E-B921-28A73B213736}" dt="2025-07-08T14:07:09.360" v="1537"/>
        <pc:sldMkLst>
          <pc:docMk/>
          <pc:sldMk cId="102981695" sldId="5263"/>
        </pc:sldMkLst>
        <pc:spChg chg="mod">
          <ac:chgData name="Jianping Guo" userId="214695277e21a7f1" providerId="LiveId" clId="{84A35EC4-2BB3-4B1E-B921-28A73B213736}" dt="2025-07-07T17:02:41.363" v="1044" actId="207"/>
          <ac:spMkLst>
            <pc:docMk/>
            <pc:sldMk cId="102981695" sldId="5263"/>
            <ac:spMk id="3" creationId="{CE66776D-EC11-030E-F918-882E5476F86E}"/>
          </ac:spMkLst>
        </pc:spChg>
      </pc:sldChg>
      <pc:sldChg chg="modSp add mod">
        <pc:chgData name="Jianping Guo" userId="214695277e21a7f1" providerId="LiveId" clId="{84A35EC4-2BB3-4B1E-B921-28A73B213736}" dt="2025-07-07T17:38:49.692" v="1277" actId="207"/>
        <pc:sldMkLst>
          <pc:docMk/>
          <pc:sldMk cId="2690359474" sldId="5264"/>
        </pc:sldMkLst>
        <pc:spChg chg="mod">
          <ac:chgData name="Jianping Guo" userId="214695277e21a7f1" providerId="LiveId" clId="{84A35EC4-2BB3-4B1E-B921-28A73B213736}" dt="2025-07-07T17:38:49.692" v="1277" actId="207"/>
          <ac:spMkLst>
            <pc:docMk/>
            <pc:sldMk cId="2690359474" sldId="5264"/>
            <ac:spMk id="3" creationId="{DA68B528-30E0-79CD-3A02-4C5283EB8623}"/>
          </ac:spMkLst>
        </pc:spChg>
      </pc:sldChg>
      <pc:sldChg chg="modSp add mod">
        <pc:chgData name="Jianping Guo" userId="214695277e21a7f1" providerId="LiveId" clId="{84A35EC4-2BB3-4B1E-B921-28A73B213736}" dt="2025-07-07T17:35:33.409" v="1227" actId="207"/>
        <pc:sldMkLst>
          <pc:docMk/>
          <pc:sldMk cId="3900509177" sldId="5265"/>
        </pc:sldMkLst>
        <pc:spChg chg="mod">
          <ac:chgData name="Jianping Guo" userId="214695277e21a7f1" providerId="LiveId" clId="{84A35EC4-2BB3-4B1E-B921-28A73B213736}" dt="2025-07-07T17:35:33.409" v="1227" actId="207"/>
          <ac:spMkLst>
            <pc:docMk/>
            <pc:sldMk cId="3900509177" sldId="5265"/>
            <ac:spMk id="3" creationId="{452B726B-6033-BDB4-D2A7-C7454CB7544E}"/>
          </ac:spMkLst>
        </pc:spChg>
      </pc:sldChg>
      <pc:sldChg chg="add">
        <pc:chgData name="Jianping Guo" userId="214695277e21a7f1" providerId="LiveId" clId="{84A35EC4-2BB3-4B1E-B921-28A73B213736}" dt="2025-07-08T13:14:41.298" v="1321"/>
        <pc:sldMkLst>
          <pc:docMk/>
          <pc:sldMk cId="3402337221" sldId="5266"/>
        </pc:sldMkLst>
      </pc:sldChg>
      <pc:sldChg chg="addSp delSp modSp new mod modClrScheme chgLayout">
        <pc:chgData name="Jianping Guo" userId="214695277e21a7f1" providerId="LiveId" clId="{84A35EC4-2BB3-4B1E-B921-28A73B213736}" dt="2025-07-10T02:17:28.263" v="1612" actId="20577"/>
        <pc:sldMkLst>
          <pc:docMk/>
          <pc:sldMk cId="3714586014" sldId="5267"/>
        </pc:sldMkLst>
        <pc:spChg chg="add mod">
          <ac:chgData name="Jianping Guo" userId="214695277e21a7f1" providerId="LiveId" clId="{84A35EC4-2BB3-4B1E-B921-28A73B213736}" dt="2025-07-10T02:17:28.263" v="1612" actId="20577"/>
          <ac:spMkLst>
            <pc:docMk/>
            <pc:sldMk cId="3714586014" sldId="5267"/>
            <ac:spMk id="5" creationId="{6F8543B5-96F8-286F-F1B2-3F3B04F77AFB}"/>
          </ac:spMkLst>
        </pc:spChg>
        <pc:picChg chg="add mod ord">
          <ac:chgData name="Jianping Guo" userId="214695277e21a7f1" providerId="LiveId" clId="{84A35EC4-2BB3-4B1E-B921-28A73B213736}" dt="2025-07-08T14:32:40.160" v="1545" actId="14100"/>
          <ac:picMkLst>
            <pc:docMk/>
            <pc:sldMk cId="3714586014" sldId="5267"/>
            <ac:picMk id="4" creationId="{1911E7A6-9046-C8E9-C2C1-4057A6AFEBB4}"/>
          </ac:picMkLst>
        </pc:picChg>
      </pc:sldChg>
      <pc:sldChg chg="addSp delSp modSp new mod modClrScheme chgLayout">
        <pc:chgData name="Jianping Guo" userId="214695277e21a7f1" providerId="LiveId" clId="{84A35EC4-2BB3-4B1E-B921-28A73B213736}" dt="2025-07-08T14:39:17.259" v="1575" actId="207"/>
        <pc:sldMkLst>
          <pc:docMk/>
          <pc:sldMk cId="1578300950" sldId="5268"/>
        </pc:sldMkLst>
        <pc:spChg chg="add mod">
          <ac:chgData name="Jianping Guo" userId="214695277e21a7f1" providerId="LiveId" clId="{84A35EC4-2BB3-4B1E-B921-28A73B213736}" dt="2025-07-08T14:39:17.259" v="1575" actId="207"/>
          <ac:spMkLst>
            <pc:docMk/>
            <pc:sldMk cId="1578300950" sldId="5268"/>
            <ac:spMk id="5" creationId="{A17CB451-12BE-386D-3355-0512633107A0}"/>
          </ac:spMkLst>
        </pc:spChg>
        <pc:picChg chg="add mod ord">
          <ac:chgData name="Jianping Guo" userId="214695277e21a7f1" providerId="LiveId" clId="{84A35EC4-2BB3-4B1E-B921-28A73B213736}" dt="2025-07-08T14:36:58.515" v="1564" actId="14100"/>
          <ac:picMkLst>
            <pc:docMk/>
            <pc:sldMk cId="1578300950" sldId="5268"/>
            <ac:picMk id="4" creationId="{7A2F3B19-51D8-FA96-8817-A07C17F4EE34}"/>
          </ac:picMkLst>
        </pc:picChg>
      </pc:sldChg>
      <pc:sldChg chg="modSp add mod">
        <pc:chgData name="Jianping Guo" userId="214695277e21a7f1" providerId="LiveId" clId="{84A35EC4-2BB3-4B1E-B921-28A73B213736}" dt="2025-07-08T15:01:44.281" v="1593" actId="20577"/>
        <pc:sldMkLst>
          <pc:docMk/>
          <pc:sldMk cId="1609629056" sldId="5269"/>
        </pc:sldMkLst>
        <pc:spChg chg="mod">
          <ac:chgData name="Jianping Guo" userId="214695277e21a7f1" providerId="LiveId" clId="{84A35EC4-2BB3-4B1E-B921-28A73B213736}" dt="2025-07-08T15:01:44.281" v="1593" actId="20577"/>
          <ac:spMkLst>
            <pc:docMk/>
            <pc:sldMk cId="1609629056" sldId="5269"/>
            <ac:spMk id="5" creationId="{5A6C949C-1F40-EF97-6CA6-DA969F53940E}"/>
          </ac:spMkLst>
        </pc:spChg>
      </pc:sldChg>
      <pc:sldMasterChg chg="del delSldLayout">
        <pc:chgData name="Jianping Guo" userId="214695277e21a7f1" providerId="LiveId" clId="{84A35EC4-2BB3-4B1E-B921-28A73B213736}" dt="2025-06-23T15:07:45.324" v="35" actId="2696"/>
        <pc:sldMasterMkLst>
          <pc:docMk/>
          <pc:sldMasterMk cId="1486230284" sldId="2147483648"/>
        </pc:sldMasterMkLst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1236822706" sldId="2147483649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3296632934" sldId="2147483650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1287821627" sldId="2147483651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2917232088" sldId="2147483652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4129592358" sldId="2147483653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3647848438" sldId="2147483654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3323349032" sldId="2147483655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1686778932" sldId="2147483656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312614928" sldId="2147483657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952594492" sldId="2147483658"/>
          </pc:sldLayoutMkLst>
        </pc:sldLayoutChg>
        <pc:sldLayoutChg chg="del">
          <pc:chgData name="Jianping Guo" userId="214695277e21a7f1" providerId="LiveId" clId="{84A35EC4-2BB3-4B1E-B921-28A73B213736}" dt="2025-06-23T15:07:45.324" v="35" actId="2696"/>
          <pc:sldLayoutMkLst>
            <pc:docMk/>
            <pc:sldMasterMk cId="1486230284" sldId="2147483648"/>
            <pc:sldLayoutMk cId="2661325665" sldId="2147483659"/>
          </pc:sldLayoutMkLst>
        </pc:sldLayoutChg>
      </pc:sldMasterChg>
      <pc:sldMasterChg chg="del delSldLayout">
        <pc:chgData name="Jianping Guo" userId="214695277e21a7f1" providerId="LiveId" clId="{84A35EC4-2BB3-4B1E-B921-28A73B213736}" dt="2025-07-08T13:27:44.253" v="1385" actId="2696"/>
        <pc:sldMasterMkLst>
          <pc:docMk/>
          <pc:sldMasterMk cId="1106310280" sldId="2147483672"/>
        </pc:sldMasterMkLst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1553297045" sldId="2147483673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2577726181" sldId="2147483674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3347278701" sldId="2147483675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3912237543" sldId="2147483676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815158897" sldId="2147483677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3565916980" sldId="2147483678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995166861" sldId="2147483679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836384733" sldId="2147483680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1743132017" sldId="2147483681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2826044998" sldId="2147483682"/>
          </pc:sldLayoutMkLst>
        </pc:sldLayoutChg>
        <pc:sldLayoutChg chg="del">
          <pc:chgData name="Jianping Guo" userId="214695277e21a7f1" providerId="LiveId" clId="{84A35EC4-2BB3-4B1E-B921-28A73B213736}" dt="2025-07-08T13:27:44.253" v="1385" actId="2696"/>
          <pc:sldLayoutMkLst>
            <pc:docMk/>
            <pc:sldMasterMk cId="1106310280" sldId="2147483672"/>
            <pc:sldLayoutMk cId="2413479556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013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3293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23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2607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6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571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117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52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554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75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353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2025-07-09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7670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911E7A6-9046-C8E9-C2C1-4057A6AFEBB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F8543B5-96F8-286F-F1B2-3F3B04F77AFB}"/>
              </a:ext>
            </a:extLst>
          </p:cNvPr>
          <p:cNvSpPr txBox="1"/>
          <p:nvPr/>
        </p:nvSpPr>
        <p:spPr>
          <a:xfrm>
            <a:off x="1654629" y="2492829"/>
            <a:ext cx="8795657" cy="1882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亞比該勸阻大衛</a:t>
            </a:r>
            <a:r>
              <a:rPr lang="zh-CN" altLang="en-US" sz="6000" b="1" dirty="0">
                <a:solidFill>
                  <a:schemeClr val="accent5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殺人流血</a:t>
            </a:r>
            <a:endParaRPr kumimoji="0" lang="en-CA" altLang="zh-CN" sz="60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60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CA" altLang="zh-CN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25:1-44</a:t>
            </a:r>
            <a:endParaRPr kumimoji="0" lang="en-CA" sz="36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458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AFE33-4298-8F1A-82EB-8064CE4F7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5E617-9B5B-602C-7DEA-14C47685E2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亞比該的回應（撒上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25:18-20)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25:18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亞比該急忙將二百餅、兩皮袋酒、五隻收拾好了的羊、五細亞烘好了的穗子、一百葡萄餅、二百無花果餅、都馱在驢上．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25:19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對僕人說、你們前頭走、我隨著你們去．這事他卻沒有告訴丈夫拿八。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25:20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亞比該騎著驢、正下山坡、見大衛和跟隨他的人從對面下來．亞比該就迎接他們。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25:3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那人名叫拿八、是迦勒族的人．他的妻名叫亞比該、是聰明俊美的婦人．拿八為人剛愎兇惡。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407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BC085-71B9-2027-AF26-3FFE7E18F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EF9FF3-812A-402D-0AD4-8D3953EB96C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腓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1:9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我所禱告的、就是要你們的愛心、在知識和各樣見識上、多而又多．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腓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1:10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使你們能分別是非、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或作喜愛那美好的事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作誠實無過的人、直到基督的日子．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8621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475C5-0E5F-0B34-18FC-042B518F1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66776D-EC11-030E-F918-882E5476F86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大衛發誓要報復拿八及屬他的一切男丁（撒上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25:21-22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大衛曾說、我在曠野為那人看守所有的、以致他一樣不失落、實在是徒然了．他向我以惡報善。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凡屬拿八的男丁、我若留一個到明日早晨、願　神重重降罰與我。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25:17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所以你當籌畫、看怎樣行纔好．不然、禍患定要臨到我主人、和他全家．他性情兇暴、無人敢與他說話。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25:18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亞比該急忙將二百餅、兩皮袋酒、五隻收拾好了的羊、五細亞烘好了的穗子、一百葡萄餅、二百無花果餅、都馱在驢上．</a:t>
            </a:r>
          </a:p>
          <a:p>
            <a:pPr marL="0" indent="0">
              <a:buNone/>
            </a:pPr>
            <a:endParaRPr lang="zh-TW" altLang="en-US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98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78F44-ED6A-B3F0-29F6-4BE9C25FD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ED2B37F-2428-63F1-C79B-1A68E9F8D11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455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亞比該勸阻大衛殺人流血</a:t>
            </a:r>
            <a:r>
              <a:rPr lang="zh-CN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（撒上</a:t>
            </a:r>
            <a:r>
              <a:rPr lang="en-CA" altLang="zh-CN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25:23-31</a:t>
            </a:r>
            <a:r>
              <a:rPr lang="zh-CN" altLang="en-US" sz="2400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4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25:23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亞比該見大衛、便急忙下驢、在大衛面前臉伏於地、叩拜．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25:24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俯伏在大衛的腳前、說、我主阿、願這罪歸我．求你容婢女向你進言．更求你聽婢女的話。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25:25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我主不要理這壞人拿八、他的性情與他的名相稱．他名叫拿八、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就是愚頑的意思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他為人果然愚頑．但我主所打發的僕人、婢女並沒有看見。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25:26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我主阿、耶和華既然阻止你親手報仇、取流血的罪、所以我指著永生的耶和華、又敢在你面前起誓、說、願你的仇敵、和謀害你的人、都像拿八一樣。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25:27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如今求你將婢女送來的禮物、給跟隨你的僕人。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25:28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求你饒恕婢女的罪過．耶和華必為我主建立堅固的家、因我主為耶和華爭戰．並且在你平生的日子、查不出有甚麼過來。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25:29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雖有人起來追逼你、尋索你的性命、你的性命卻在耶和華你的　神那裡蒙保護、如包裹寶器一樣．你仇敵的性命、耶和華必拋去、如用機弦甩石一樣。</a:t>
            </a:r>
            <a:r>
              <a:rPr lang="en-US" altLang="zh-TW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25:30-31 </a:t>
            </a:r>
            <a:r>
              <a:rPr lang="zh-TW" altLang="en-US" sz="2400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我主現在若不親手報仇、流無辜人的血、到了耶和華照所應許你的話賜福與你、立你作以色列的王、那時我主必不至心裡不安、覺得良心有虧。耶和華賜福與我主的時候、求你記念婢女。</a:t>
            </a:r>
            <a:endParaRPr lang="en-CA" altLang="zh-CN" sz="24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8597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1DC4F-EF80-0B29-8E15-88204292E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75E856-4C42-DEAA-B447-1492199027E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589314"/>
            <a:ext cx="10994573" cy="4746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大衛接受了亞比該對他的勸阻（撒上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25:32-35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大衛對亞比該說、耶和華以色列的　神、是應當稱頌的、因為他今日使你來迎接我．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25:33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你和你的見識也當稱讚、因為你今日攔阻我親手報仇、流人的血。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25:34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我指著阻止我加害於你的耶和華以色列永生的　神起誓、你若不速速的來迎接我、到明日早晨、凡屬拿八的男丁、必定不留一個。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25:35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大衛受了亞比該送來的禮物．就對他說、我聽了你的話、准了你的情面．你可以平平安安的回家罷。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25:18 </a:t>
            </a:r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亞比該急忙將二百餅、兩皮袋酒、五隻收拾好了的羊、五細亞烘好了的穗子、一百葡萄餅、二百無花果餅、都馱在驢上．</a:t>
            </a:r>
            <a:endParaRPr lang="en-CA" altLang="zh-TW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箴</a:t>
            </a:r>
            <a:r>
              <a:rPr lang="en-US" altLang="zh-TW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18:16 </a:t>
            </a:r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人的禮物、為他開路、引他到高位的人面前。</a:t>
            </a:r>
            <a:endParaRPr lang="en-CA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594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91039-AE7A-1B6C-7B0B-E2C93BF0D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52B726B-6033-BDB4-D2A7-C7454CB7544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拿八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被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神擊打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而死（撒上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25:36-38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25:36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亞比該到拿八那裡、見他在家裡設擺筵席、如同王的筵席．拿八快樂大醉．亞比該無論大小事、都沒有告訴他、就等到次日早晨。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25:37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到了早晨、拿八醒了酒、他的妻將這些事都告訴他、他就魂不附體、身僵如石頭一般。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25:38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過了十天、耶和華擊打拿八、他就死了。</a:t>
            </a:r>
            <a:endParaRPr lang="en-CA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0509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91890-357C-FB83-CB26-F34E3A104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68B528-30E0-79CD-3A02-4C5283EB862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545771"/>
            <a:ext cx="10994573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大衛迎娶亞比該（撒上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25:39-44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25:39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大衛聽見拿八死了、就說、應當稱頌耶和華、因他伸了拿八羞辱我的冤、又阻止僕人行惡．也使拿八的惡歸到拿八的頭上。於是大衛打發人去、與亞比該說、要娶他為妻。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25:40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大衛的僕人到了迦密見亞比該、對他說、大衛打發我們來見你、想要娶你為妻。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25:41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亞比該就起來、俯伏在地、說、我情願作婢女、洗我主僕人的腳。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25:42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亞比該立刻起身、騎上驢、帶著五個使女、跟從大衛的使者去了、就作了大衛的妻。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25:43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大衛先娶了耶斯列人亞希暖．他們二人都作了他的妻。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25:44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掃羅已將他的女兒米甲、就是大衛的妻、給了迦琳人、拉億的兒子帕提為妻。</a:t>
            </a:r>
            <a:endParaRPr lang="en-CA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0359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53E47-7B3F-14F2-5224-FC3645EE2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05A568-89BB-E77C-C945-3FEB1BF5103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箴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20:22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你不要說、我要以惡報惡．要等候耶和華、他必拯救你。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王上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2:21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拔示巴說、求你將書念的女子亞比煞賜給你哥哥亞多尼雅為妻。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2:22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所羅門王對他母親說、為何單替他求書念的女子亞比煞呢、也可以為他求國罷．他是我的哥哥、他有祭司亞比亞他、和洗魯雅的兒子約押為輔佐。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25:30-31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我主現在若不親手報仇、流無辜人的血、到了耶和華照所應許你的話賜福與你、立你作以色列的王、那時我主必不至心裡不安、覺得良心有虧。耶和華賜福與我主的時候、求你記念婢女。</a:t>
            </a:r>
          </a:p>
          <a:p>
            <a:pPr marL="0" indent="0">
              <a:buNone/>
            </a:pP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2337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3CDCB-CD60-E2F7-9058-D068AC007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289EF7B-B492-E58E-B957-751C056ADAD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5A6C949C-1F40-EF97-6CA6-DA969F53940E}"/>
              </a:ext>
            </a:extLst>
          </p:cNvPr>
          <p:cNvSpPr txBox="1"/>
          <p:nvPr/>
        </p:nvSpPr>
        <p:spPr>
          <a:xfrm>
            <a:off x="587829" y="1567543"/>
            <a:ext cx="11070772" cy="4871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結語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撒母耳死了．以色列眾人聚集、為他哀哭、將他葬在拉瑪、他自己的墳墓裡。大衛起身、下到巴蘭的曠野。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在瑪雲有一個人、他的產業在迦密．是一個大富戶、有三千綿羊、一千山羊、他正在迦密剪羊毛。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25:3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那人名叫拿八、是迦勒族的人．他的妻名叫亞比該、是聰明俊美的婦人．拿八為人剛愎兇惡。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太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亞伯拉罕的後裔、大衛的子孫、耶穌基督的家譜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必有童女、懷孕生子、人要稱他的名為以馬內利。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太初有道、道與　神同在、道就是　神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他到自己的地方來、自己的人倒不接待他。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62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7A2F3B19-51D8-FA96-8817-A07C17F4EE3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17CB451-12BE-386D-3355-0512633107A0}"/>
              </a:ext>
            </a:extLst>
          </p:cNvPr>
          <p:cNvSpPr txBox="1"/>
          <p:nvPr/>
        </p:nvSpPr>
        <p:spPr>
          <a:xfrm>
            <a:off x="587829" y="1567543"/>
            <a:ext cx="11070772" cy="4486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引言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23:14 ···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掃羅天天尋索大衛、　神卻不將大衛交在他手裡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掃羅就從以色列人中挑選三千精兵、率領他們往野羊的磐石去、尋索大衛和跟隨他的人。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到了路旁的羊圈、在那裡有洞．掃羅進去大解。大衛和跟隨他的人正藏在洞裡的深處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對跟隨他的人說、我的主、乃是耶和華的受膏者、我在耶和華面前萬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不敢伸手害他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、因他是耶和華的受膏者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對大衛說、你比我公義．因為你以善待我、我卻以惡待你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我也知道你必要作王．以色列的國、必堅立在你手裡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24:22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於是大衛向掃羅起誓、掃羅就回家去．大衛和跟隨他的人、上山寨去了。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30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D21B7-7D32-B07C-4792-C8169A13A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813761-4D02-27FE-48EE-2FA2B5649D9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295399"/>
            <a:ext cx="10994573" cy="4996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撒母耳死了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撒母耳死了．以色列眾人聚集、為他哀哭、將他葬在拉瑪、他自己的墳墓裡。大衛起身、下到巴蘭的曠野。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2:18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那時撒母耳還是孩子、穿著細麻布的以弗得、侍立在耶和華面前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7:3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撒母耳對以色列全家說、你們若一心歸順耶和華、就要把外邦的神、和亞斯他錄、從你們中間除掉、專心歸向耶和華、單單的事奉他．他必救你們脫離非利士人的手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7:9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撒母耳就把一隻喫奶的羊羔、獻與耶和華作全牲的燔祭、為以色列人呼求耶和華．耶和華就應允他。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7:10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撒母耳正獻燔祭的時候、非利士人前來要與以色列人爭戰．當日耶和華大發雷聲、驚亂非利士人、他們就敗在以色列人面前</a:t>
            </a:r>
            <a:r>
              <a:rPr lang="en-US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7:12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撒母耳將一塊石頭、立在米斯巴和善的中間、給石頭起名叫</a:t>
            </a:r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以便以謝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、說、到如今耶和華都幫助我們。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757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AAD66-7C62-89D7-7233-7686EFCBF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ECDFC2-D091-B927-E15C-6A935B54F60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8:4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以色列的長老都聚集、來到拉瑪見撒母耳、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8:5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對他說、你年紀老邁了、你兒子不行你的道．現在求你為我們立一個王治理我們、像列國一樣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···8:7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耶和華對撒母耳說、百姓向你說的一切話、你只管依從、因為他們不是厭棄你、乃是厭棄我、不要我作他們的王。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25:1 </a:t>
            </a:r>
            <a:r>
              <a:rPr lang="zh-TW" altLang="en-US" sz="3600" b="1" dirty="0">
                <a:solidFill>
                  <a:schemeClr val="accent5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撒母耳死了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．以色列眾人聚集、為他哀哭、將他葬在拉瑪、他自己的墳墓裡。大衛起身、下到巴蘭的曠野。</a:t>
            </a:r>
            <a:endParaRPr lang="en-US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來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11:32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我又何必再說呢．若要一一細說、基甸、巴拉、參孫、耶弗他、大衛、</a:t>
            </a:r>
            <a:r>
              <a:rPr lang="zh-TW" altLang="en-US" sz="3600" b="1" dirty="0">
                <a:solidFill>
                  <a:schemeClr val="accent5">
                    <a:lumMod val="7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撒母耳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、和眾先知的事、時候就不夠了。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11:33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他們因著信、制伏了敵國、行了公義、得了應許、堵了獅子的口。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5426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23A9E-2FA1-D8D6-0773-0A6BB783D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D658399-0765-1F5F-B0B8-CF8664C9C3D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拿八和亞比該（撒上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25:2-3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在瑪雲有一個人、他的產業在迦密．是一個大富戶、有三千綿羊、一千山羊、他正在迦密剪羊毛。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那人名叫拿八、是迦勒族的人．他的妻名叫亞比該、是聰明俊美的婦人．拿八為人剛愎兇惡。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altLang="zh-TW" sz="1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25:3 </a:t>
            </a: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</a:t>
            </a:r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人名叫拿八、他的妻</a:t>
            </a: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子</a:t>
            </a:r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名叫亞比該</a:t>
            </a: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。拿八的妻子有美好的見識，又有美麗的容貌，但</a:t>
            </a:r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拿八為人剛愎兇惡</a:t>
            </a: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，是迦勒族的人。</a:t>
            </a:r>
            <a:endParaRPr lang="zh-TW" altLang="en-US" b="1" dirty="0">
              <a:solidFill>
                <a:schemeClr val="tx1">
                  <a:lumMod val="95000"/>
                  <a:lumOff val="5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555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30478-CB55-456A-943A-F553BCC04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351BDD-94CD-A9FE-64C2-C835E5828A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600200"/>
            <a:ext cx="10994573" cy="47135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大衛請求拿八在收穫季節給予酬勞（撒上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25:4-8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25:4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大衛在曠野聽見說拿八剪羊毛。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25:5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大衛就打發十個僕人、吩咐他們、說、你們上迦密去、見拿八、提我的名問他安。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25:6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要對那富戶如此說、願你平安、願你家平安、願你一切所有的都平安。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25:7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現在我聽說有人為你剪羊毛．你的牧人在迦密的時候、和我們在一處、我們沒有欺負他們、他們也未曾失落甚麼。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25:8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可以問你的僕人、他們必告訴你．所以願我的僕人在你眼前蒙恩．因為是在好日子來的．求你隨手取點賜與僕人、和你兒子大衛。</a:t>
            </a:r>
            <a:endParaRPr lang="en-CA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0864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5B0CF2C-8B49-DA61-E22D-EB44E6AE1EA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578429"/>
            <a:ext cx="10994573" cy="48768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拿八的回應（撒上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25:9-12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25:9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大衛的僕人到了、將這話提大衛的名都告訴了拿八、就住了口。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25:10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拿八回答大衛的僕人說、大衛是誰．耶西的兒子是誰．近來悖逆主人奔逃的僕人甚多。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25:11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我豈可將飲食、和為我剪羊毛人所宰的肉、給我不知道從那裡來的人呢。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25:12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大衛的僕人就轉身、從原路回去、照這話告訴大衛。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掃羅無論差遣大衛往何處去、他都作事精明．掃羅就立他作戰士長、眾百姓和掃羅的臣僕、無不喜悅。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大衛打死了那非利士人、同眾人回來的時候、婦女們從以色列各城裡出來、歡歡喜喜、打鼓擊磬、歌唱跳舞、迎接掃羅王。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眾婦女舞蹈唱和、說、掃羅殺死千千、大衛殺死萬萬。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7284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4A48D-DC4E-4849-F4C2-3D6D83123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CAE2AE-3AD5-AD35-19E4-25D8B58F947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大衛被拿八激怒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25:13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大衛向跟隨他的人說、你們各人都要帶上刀。眾人就都帶上刀．大衛也帶上刀．跟隨大衛上去的約有四百人．留下二百人看守器具。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:38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你們聽見有話說、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以眼還眼、以牙還牙。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』5:39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只是我告訴你們、不要與惡人作對．有人打你的右臉、連左臉也轉過來由他打。</a:t>
            </a:r>
            <a:endParaRPr lang="en-CA" altLang="zh-TW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12:19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親愛的弟兄、不要自己伸冤、寧可讓步、聽憑主怒．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或作讓人發怒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因為經上記著、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『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主說、伸冤在我．我必報應。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』</a:t>
            </a: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6718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D2AB8-065B-0655-E68B-AB70759F95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0EADE2-4286-8465-AE82-50ACCAACEE2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31370" y="1825625"/>
            <a:ext cx="10994573" cy="435133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拿八的僕人將這事告訴亞比該（撒上</a:t>
            </a:r>
            <a:r>
              <a:rPr lang="en-CA" altLang="zh-CN" b="1" dirty="0">
                <a:latin typeface="KaiTi" panose="02010609060101010101" pitchFamily="49" charset="-122"/>
                <a:ea typeface="KaiTi" panose="02010609060101010101" pitchFamily="49" charset="-122"/>
              </a:rPr>
              <a:t>25:14-17</a:t>
            </a: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25:14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有拿八的一個僕人告訴拿八的妻亞比該說、大衛從曠野打發使者來問我主人的安．主人卻辱罵他們。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25:15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但是那些人待我們甚好．我們在田野與他們來往的時候、沒有受他們的欺負、也未曾失落甚麼。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25:16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我們在他們那裡牧羊的時候、他們晝夜作我們的保障。</a:t>
            </a:r>
            <a:r>
              <a:rPr lang="en-US" altLang="zh-TW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25:17 </a:t>
            </a:r>
            <a:r>
              <a:rPr lang="zh-TW" altLang="en-US" b="1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所以你當籌畫、看怎樣行纔好．不然、禍患定要臨到我主人、和他全家．他性情兇暴、無人敢與他說話。</a:t>
            </a:r>
            <a:endParaRPr lang="en-CA" altLang="zh-TW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箴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17:12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寧可遇見丟崽子的母熊、不可遇見正行愚妄的愚昧人。</a:t>
            </a:r>
            <a:r>
              <a:rPr lang="en-US" altLang="zh-TW" b="1" dirty="0">
                <a:latin typeface="KaiTi" panose="02010609060101010101" pitchFamily="49" charset="-122"/>
                <a:ea typeface="KaiTi" panose="02010609060101010101" pitchFamily="49" charset="-122"/>
              </a:rPr>
              <a:t>17:13 </a:t>
            </a:r>
            <a:r>
              <a:rPr lang="zh-TW" altLang="en-US" b="1" dirty="0">
                <a:latin typeface="KaiTi" panose="02010609060101010101" pitchFamily="49" charset="-122"/>
                <a:ea typeface="KaiTi" panose="02010609060101010101" pitchFamily="49" charset="-122"/>
              </a:rPr>
              <a:t>以惡報善的、禍患必不離他的家。</a:t>
            </a:r>
            <a:endParaRPr lang="en-CA" altLang="zh-CN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CA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55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8715</TotalTime>
  <Words>3011</Words>
  <Application>Microsoft Office PowerPoint</Application>
  <PresentationFormat>Widescreen</PresentationFormat>
  <Paragraphs>63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KaiTi</vt:lpstr>
      <vt:lpstr>Aptos</vt:lpstr>
      <vt:lpstr>Aptos Display</vt:lpstr>
      <vt:lpstr>Arial</vt:lpstr>
      <vt:lpstr>1_Office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Senshu Ye</cp:lastModifiedBy>
  <cp:revision>2</cp:revision>
  <dcterms:created xsi:type="dcterms:W3CDTF">2025-06-23T14:20:28Z</dcterms:created>
  <dcterms:modified xsi:type="dcterms:W3CDTF">2025-07-10T04:33:38Z</dcterms:modified>
</cp:coreProperties>
</file>