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2" r:id="rId5"/>
    <p:sldId id="273" r:id="rId6"/>
    <p:sldId id="261" r:id="rId7"/>
    <p:sldId id="260" r:id="rId8"/>
    <p:sldId id="259" r:id="rId9"/>
    <p:sldId id="266" r:id="rId10"/>
    <p:sldId id="267" r:id="rId11"/>
    <p:sldId id="265" r:id="rId12"/>
    <p:sldId id="264" r:id="rId13"/>
    <p:sldId id="268" r:id="rId14"/>
    <p:sldId id="269" r:id="rId15"/>
    <p:sldId id="27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8047D5-2115-4AE5-BD8E-432EAD3E90F4}" v="55" dt="2025-06-18T14:37:54.2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anping Guo" userId="214695277e21a7f1" providerId="LiveId" clId="{1A8047D5-2115-4AE5-BD8E-432EAD3E90F4}"/>
    <pc:docChg chg="custSel addSld delSld modSld">
      <pc:chgData name="Jianping Guo" userId="214695277e21a7f1" providerId="LiveId" clId="{1A8047D5-2115-4AE5-BD8E-432EAD3E90F4}" dt="2025-06-18T14:37:54.245" v="1144"/>
      <pc:docMkLst>
        <pc:docMk/>
      </pc:docMkLst>
      <pc:sldChg chg="addSp modSp mod setBg modClrScheme chgLayout">
        <pc:chgData name="Jianping Guo" userId="214695277e21a7f1" providerId="LiveId" clId="{1A8047D5-2115-4AE5-BD8E-432EAD3E90F4}" dt="2025-06-17T16:47:40.588" v="1054" actId="20577"/>
        <pc:sldMkLst>
          <pc:docMk/>
          <pc:sldMk cId="2755333865" sldId="256"/>
        </pc:sldMkLst>
        <pc:spChg chg="mod ord">
          <ac:chgData name="Jianping Guo" userId="214695277e21a7f1" providerId="LiveId" clId="{1A8047D5-2115-4AE5-BD8E-432EAD3E90F4}" dt="2025-06-17T16:47:40.588" v="1054" actId="20577"/>
          <ac:spMkLst>
            <pc:docMk/>
            <pc:sldMk cId="2755333865" sldId="256"/>
            <ac:spMk id="2" creationId="{AD8CD75F-A64B-D015-A9D7-0FAF0C221093}"/>
          </ac:spMkLst>
        </pc:spChg>
        <pc:spChg chg="mod ord">
          <ac:chgData name="Jianping Guo" userId="214695277e21a7f1" providerId="LiveId" clId="{1A8047D5-2115-4AE5-BD8E-432EAD3E90F4}" dt="2025-06-16T16:51:57.078" v="47" actId="2711"/>
          <ac:spMkLst>
            <pc:docMk/>
            <pc:sldMk cId="2755333865" sldId="256"/>
            <ac:spMk id="3" creationId="{85A33522-3C5E-8BAB-276B-63D28D5B5491}"/>
          </ac:spMkLst>
        </pc:spChg>
        <pc:spChg chg="add">
          <ac:chgData name="Jianping Guo" userId="214695277e21a7f1" providerId="LiveId" clId="{1A8047D5-2115-4AE5-BD8E-432EAD3E90F4}" dt="2025-06-16T16:50:31.464" v="29" actId="26606"/>
          <ac:spMkLst>
            <pc:docMk/>
            <pc:sldMk cId="2755333865" sldId="256"/>
            <ac:spMk id="8" creationId="{C7D023E4-8DE1-436E-9847-ED6A4B4B04FD}"/>
          </ac:spMkLst>
        </pc:spChg>
        <pc:grpChg chg="add">
          <ac:chgData name="Jianping Guo" userId="214695277e21a7f1" providerId="LiveId" clId="{1A8047D5-2115-4AE5-BD8E-432EAD3E90F4}" dt="2025-06-16T16:50:31.464" v="29" actId="26606"/>
          <ac:grpSpMkLst>
            <pc:docMk/>
            <pc:sldMk cId="2755333865" sldId="256"/>
            <ac:grpSpMk id="10" creationId="{1FEC590B-3306-47E9-BD67-97F3F76169A4}"/>
          </ac:grpSpMkLst>
        </pc:grpChg>
        <pc:grpChg chg="add">
          <ac:chgData name="Jianping Guo" userId="214695277e21a7f1" providerId="LiveId" clId="{1A8047D5-2115-4AE5-BD8E-432EAD3E90F4}" dt="2025-06-16T16:50:31.464" v="29" actId="26606"/>
          <ac:grpSpMkLst>
            <pc:docMk/>
            <pc:sldMk cId="2755333865" sldId="256"/>
            <ac:grpSpMk id="14" creationId="{A47AAF5E-1692-48C9-98FB-6432BF0BC4F7}"/>
          </ac:grpSpMkLst>
        </pc:grpChg>
      </pc:sldChg>
      <pc:sldChg chg="delSp modSp new mod modClrScheme chgLayout">
        <pc:chgData name="Jianping Guo" userId="214695277e21a7f1" providerId="LiveId" clId="{1A8047D5-2115-4AE5-BD8E-432EAD3E90F4}" dt="2025-06-16T17:57:00.474" v="101"/>
        <pc:sldMkLst>
          <pc:docMk/>
          <pc:sldMk cId="2272841963" sldId="257"/>
        </pc:sldMkLst>
        <pc:spChg chg="mod ord">
          <ac:chgData name="Jianping Guo" userId="214695277e21a7f1" providerId="LiveId" clId="{1A8047D5-2115-4AE5-BD8E-432EAD3E90F4}" dt="2025-06-16T17:57:00.474" v="101"/>
          <ac:spMkLst>
            <pc:docMk/>
            <pc:sldMk cId="2272841963" sldId="257"/>
            <ac:spMk id="3" creationId="{D5B0CF2C-8B49-DA61-E22D-EB44E6AE1EAE}"/>
          </ac:spMkLst>
        </pc:spChg>
      </pc:sldChg>
      <pc:sldChg chg="addSp delSp modSp new del mod setBg">
        <pc:chgData name="Jianping Guo" userId="214695277e21a7f1" providerId="LiveId" clId="{1A8047D5-2115-4AE5-BD8E-432EAD3E90F4}" dt="2025-06-16T16:49:26.985" v="22" actId="2696"/>
        <pc:sldMkLst>
          <pc:docMk/>
          <pc:sldMk cId="2528393723" sldId="257"/>
        </pc:sldMkLst>
      </pc:sldChg>
      <pc:sldChg chg="modSp add del mod">
        <pc:chgData name="Jianping Guo" userId="214695277e21a7f1" providerId="LiveId" clId="{1A8047D5-2115-4AE5-BD8E-432EAD3E90F4}" dt="2025-06-17T16:45:36.873" v="1032" actId="2696"/>
        <pc:sldMkLst>
          <pc:docMk/>
          <pc:sldMk cId="1256446992" sldId="258"/>
        </pc:sldMkLst>
        <pc:spChg chg="mod">
          <ac:chgData name="Jianping Guo" userId="214695277e21a7f1" providerId="LiveId" clId="{1A8047D5-2115-4AE5-BD8E-432EAD3E90F4}" dt="2025-06-17T16:31:54.788" v="942" actId="255"/>
          <ac:spMkLst>
            <pc:docMk/>
            <pc:sldMk cId="1256446992" sldId="258"/>
            <ac:spMk id="3" creationId="{93B05894-5267-7E9C-444F-09D92095389D}"/>
          </ac:spMkLst>
        </pc:spChg>
      </pc:sldChg>
      <pc:sldChg chg="addSp delSp modSp new del mod setBg">
        <pc:chgData name="Jianping Guo" userId="214695277e21a7f1" providerId="LiveId" clId="{1A8047D5-2115-4AE5-BD8E-432EAD3E90F4}" dt="2025-06-16T16:49:30.876" v="23" actId="2696"/>
        <pc:sldMkLst>
          <pc:docMk/>
          <pc:sldMk cId="2747329676" sldId="258"/>
        </pc:sldMkLst>
      </pc:sldChg>
      <pc:sldChg chg="modSp add mod">
        <pc:chgData name="Jianping Guo" userId="214695277e21a7f1" providerId="LiveId" clId="{1A8047D5-2115-4AE5-BD8E-432EAD3E90F4}" dt="2025-06-17T15:05:06.996" v="403" actId="404"/>
        <pc:sldMkLst>
          <pc:docMk/>
          <pc:sldMk cId="2240381732" sldId="259"/>
        </pc:sldMkLst>
        <pc:spChg chg="mod">
          <ac:chgData name="Jianping Guo" userId="214695277e21a7f1" providerId="LiveId" clId="{1A8047D5-2115-4AE5-BD8E-432EAD3E90F4}" dt="2025-06-17T15:05:06.996" v="403" actId="404"/>
          <ac:spMkLst>
            <pc:docMk/>
            <pc:sldMk cId="2240381732" sldId="259"/>
            <ac:spMk id="3" creationId="{3EF7E480-09E3-57D2-FD9A-CBC6D6FD9ABC}"/>
          </ac:spMkLst>
        </pc:spChg>
      </pc:sldChg>
      <pc:sldChg chg="modSp add mod">
        <pc:chgData name="Jianping Guo" userId="214695277e21a7f1" providerId="LiveId" clId="{1A8047D5-2115-4AE5-BD8E-432EAD3E90F4}" dt="2025-06-17T19:11:11.319" v="1140" actId="14100"/>
        <pc:sldMkLst>
          <pc:docMk/>
          <pc:sldMk cId="2432041955" sldId="260"/>
        </pc:sldMkLst>
        <pc:spChg chg="mod">
          <ac:chgData name="Jianping Guo" userId="214695277e21a7f1" providerId="LiveId" clId="{1A8047D5-2115-4AE5-BD8E-432EAD3E90F4}" dt="2025-06-17T19:11:11.319" v="1140" actId="14100"/>
          <ac:spMkLst>
            <pc:docMk/>
            <pc:sldMk cId="2432041955" sldId="260"/>
            <ac:spMk id="3" creationId="{2B1F2F24-9136-9C27-24C8-D9F0D15AA69F}"/>
          </ac:spMkLst>
        </pc:spChg>
      </pc:sldChg>
      <pc:sldChg chg="modSp add mod">
        <pc:chgData name="Jianping Guo" userId="214695277e21a7f1" providerId="LiveId" clId="{1A8047D5-2115-4AE5-BD8E-432EAD3E90F4}" dt="2025-06-17T14:48:34.607" v="349" actId="207"/>
        <pc:sldMkLst>
          <pc:docMk/>
          <pc:sldMk cId="4068125903" sldId="261"/>
        </pc:sldMkLst>
        <pc:spChg chg="mod">
          <ac:chgData name="Jianping Guo" userId="214695277e21a7f1" providerId="LiveId" clId="{1A8047D5-2115-4AE5-BD8E-432EAD3E90F4}" dt="2025-06-17T14:48:34.607" v="349" actId="207"/>
          <ac:spMkLst>
            <pc:docMk/>
            <pc:sldMk cId="4068125903" sldId="261"/>
            <ac:spMk id="3" creationId="{762A1350-9795-3DB2-27D7-0FD508476E10}"/>
          </ac:spMkLst>
        </pc:spChg>
      </pc:sldChg>
      <pc:sldChg chg="modSp add mod">
        <pc:chgData name="Jianping Guo" userId="214695277e21a7f1" providerId="LiveId" clId="{1A8047D5-2115-4AE5-BD8E-432EAD3E90F4}" dt="2025-06-17T14:47:52.296" v="348" actId="207"/>
        <pc:sldMkLst>
          <pc:docMk/>
          <pc:sldMk cId="4074162563" sldId="262"/>
        </pc:sldMkLst>
        <pc:spChg chg="mod">
          <ac:chgData name="Jianping Guo" userId="214695277e21a7f1" providerId="LiveId" clId="{1A8047D5-2115-4AE5-BD8E-432EAD3E90F4}" dt="2025-06-17T14:47:52.296" v="348" actId="207"/>
          <ac:spMkLst>
            <pc:docMk/>
            <pc:sldMk cId="4074162563" sldId="262"/>
            <ac:spMk id="3" creationId="{59CDB343-997D-861E-5FC7-0B2ABD007010}"/>
          </ac:spMkLst>
        </pc:spChg>
      </pc:sldChg>
      <pc:sldChg chg="modSp add mod modAnim">
        <pc:chgData name="Jianping Guo" userId="214695277e21a7f1" providerId="LiveId" clId="{1A8047D5-2115-4AE5-BD8E-432EAD3E90F4}" dt="2025-06-18T14:00:04.274" v="1141"/>
        <pc:sldMkLst>
          <pc:docMk/>
          <pc:sldMk cId="3233333099" sldId="263"/>
        </pc:sldMkLst>
        <pc:spChg chg="mod">
          <ac:chgData name="Jianping Guo" userId="214695277e21a7f1" providerId="LiveId" clId="{1A8047D5-2115-4AE5-BD8E-432EAD3E90F4}" dt="2025-06-17T14:47:31.802" v="347" actId="207"/>
          <ac:spMkLst>
            <pc:docMk/>
            <pc:sldMk cId="3233333099" sldId="263"/>
            <ac:spMk id="3" creationId="{25B6D1AB-7E64-3789-34FC-9B8729DA0DEF}"/>
          </ac:spMkLst>
        </pc:spChg>
      </pc:sldChg>
      <pc:sldChg chg="delSp modSp add del mod delDesignElem chgLayout">
        <pc:chgData name="Jianping Guo" userId="214695277e21a7f1" providerId="LiveId" clId="{1A8047D5-2115-4AE5-BD8E-432EAD3E90F4}" dt="2025-06-16T18:52:41.660" v="107" actId="2696"/>
        <pc:sldMkLst>
          <pc:docMk/>
          <pc:sldMk cId="1374772785" sldId="264"/>
        </pc:sldMkLst>
      </pc:sldChg>
      <pc:sldChg chg="modSp add mod modAnim">
        <pc:chgData name="Jianping Guo" userId="214695277e21a7f1" providerId="LiveId" clId="{1A8047D5-2115-4AE5-BD8E-432EAD3E90F4}" dt="2025-06-18T14:35:52.540" v="1143"/>
        <pc:sldMkLst>
          <pc:docMk/>
          <pc:sldMk cId="2868664097" sldId="264"/>
        </pc:sldMkLst>
        <pc:spChg chg="mod">
          <ac:chgData name="Jianping Guo" userId="214695277e21a7f1" providerId="LiveId" clId="{1A8047D5-2115-4AE5-BD8E-432EAD3E90F4}" dt="2025-06-17T15:46:33.517" v="684" actId="20577"/>
          <ac:spMkLst>
            <pc:docMk/>
            <pc:sldMk cId="2868664097" sldId="264"/>
            <ac:spMk id="3" creationId="{99E35C77-F878-1434-E3FC-23FC4E471151}"/>
          </ac:spMkLst>
        </pc:spChg>
      </pc:sldChg>
      <pc:sldChg chg="modSp add mod modAnim">
        <pc:chgData name="Jianping Guo" userId="214695277e21a7f1" providerId="LiveId" clId="{1A8047D5-2115-4AE5-BD8E-432EAD3E90F4}" dt="2025-06-18T14:35:01.907" v="1142"/>
        <pc:sldMkLst>
          <pc:docMk/>
          <pc:sldMk cId="3073705114" sldId="265"/>
        </pc:sldMkLst>
        <pc:spChg chg="mod">
          <ac:chgData name="Jianping Guo" userId="214695277e21a7f1" providerId="LiveId" clId="{1A8047D5-2115-4AE5-BD8E-432EAD3E90F4}" dt="2025-06-17T15:37:08.969" v="603" actId="404"/>
          <ac:spMkLst>
            <pc:docMk/>
            <pc:sldMk cId="3073705114" sldId="265"/>
            <ac:spMk id="3" creationId="{066B8C2D-6DA0-6275-8143-F8A27EFEE49D}"/>
          </ac:spMkLst>
        </pc:spChg>
      </pc:sldChg>
      <pc:sldChg chg="modSp add mod">
        <pc:chgData name="Jianping Guo" userId="214695277e21a7f1" providerId="LiveId" clId="{1A8047D5-2115-4AE5-BD8E-432EAD3E90F4}" dt="2025-06-17T15:10:05.498" v="456" actId="207"/>
        <pc:sldMkLst>
          <pc:docMk/>
          <pc:sldMk cId="1912285581" sldId="266"/>
        </pc:sldMkLst>
        <pc:spChg chg="mod">
          <ac:chgData name="Jianping Guo" userId="214695277e21a7f1" providerId="LiveId" clId="{1A8047D5-2115-4AE5-BD8E-432EAD3E90F4}" dt="2025-06-17T15:10:05.498" v="456" actId="207"/>
          <ac:spMkLst>
            <pc:docMk/>
            <pc:sldMk cId="1912285581" sldId="266"/>
            <ac:spMk id="3" creationId="{C5A91989-5597-A5D4-66FE-8BF071A33C8A}"/>
          </ac:spMkLst>
        </pc:spChg>
      </pc:sldChg>
      <pc:sldChg chg="modSp add mod">
        <pc:chgData name="Jianping Guo" userId="214695277e21a7f1" providerId="LiveId" clId="{1A8047D5-2115-4AE5-BD8E-432EAD3E90F4}" dt="2025-06-17T15:35:22.694" v="568" actId="404"/>
        <pc:sldMkLst>
          <pc:docMk/>
          <pc:sldMk cId="3106611834" sldId="267"/>
        </pc:sldMkLst>
        <pc:spChg chg="mod">
          <ac:chgData name="Jianping Guo" userId="214695277e21a7f1" providerId="LiveId" clId="{1A8047D5-2115-4AE5-BD8E-432EAD3E90F4}" dt="2025-06-17T15:35:22.694" v="568" actId="404"/>
          <ac:spMkLst>
            <pc:docMk/>
            <pc:sldMk cId="3106611834" sldId="267"/>
            <ac:spMk id="3" creationId="{E99D8BDD-74A1-55B7-956A-2D0F9CC1421B}"/>
          </ac:spMkLst>
        </pc:spChg>
      </pc:sldChg>
      <pc:sldChg chg="add modAnim">
        <pc:chgData name="Jianping Guo" userId="214695277e21a7f1" providerId="LiveId" clId="{1A8047D5-2115-4AE5-BD8E-432EAD3E90F4}" dt="2025-06-18T14:37:54.245" v="1144"/>
        <pc:sldMkLst>
          <pc:docMk/>
          <pc:sldMk cId="3320471018" sldId="268"/>
        </pc:sldMkLst>
      </pc:sldChg>
      <pc:sldChg chg="modSp add mod">
        <pc:chgData name="Jianping Guo" userId="214695277e21a7f1" providerId="LiveId" clId="{1A8047D5-2115-4AE5-BD8E-432EAD3E90F4}" dt="2025-06-17T16:28:50.832" v="910" actId="14100"/>
        <pc:sldMkLst>
          <pc:docMk/>
          <pc:sldMk cId="1196313280" sldId="269"/>
        </pc:sldMkLst>
        <pc:spChg chg="mod">
          <ac:chgData name="Jianping Guo" userId="214695277e21a7f1" providerId="LiveId" clId="{1A8047D5-2115-4AE5-BD8E-432EAD3E90F4}" dt="2025-06-17T16:28:50.832" v="910" actId="14100"/>
          <ac:spMkLst>
            <pc:docMk/>
            <pc:sldMk cId="1196313280" sldId="269"/>
            <ac:spMk id="3" creationId="{0F47F566-78C0-1CE8-D271-DC8F3C459F4E}"/>
          </ac:spMkLst>
        </pc:spChg>
      </pc:sldChg>
      <pc:sldChg chg="modSp add del mod">
        <pc:chgData name="Jianping Guo" userId="214695277e21a7f1" providerId="LiveId" clId="{1A8047D5-2115-4AE5-BD8E-432EAD3E90F4}" dt="2025-06-17T16:45:47.354" v="1033" actId="2696"/>
        <pc:sldMkLst>
          <pc:docMk/>
          <pc:sldMk cId="2814199590" sldId="270"/>
        </pc:sldMkLst>
        <pc:spChg chg="mod">
          <ac:chgData name="Jianping Guo" userId="214695277e21a7f1" providerId="LiveId" clId="{1A8047D5-2115-4AE5-BD8E-432EAD3E90F4}" dt="2025-06-17T16:33:02.221" v="944" actId="20577"/>
          <ac:spMkLst>
            <pc:docMk/>
            <pc:sldMk cId="2814199590" sldId="270"/>
            <ac:spMk id="2" creationId="{ED9F34A9-F296-4759-AB28-8E40534550FB}"/>
          </ac:spMkLst>
        </pc:spChg>
        <pc:spChg chg="mod">
          <ac:chgData name="Jianping Guo" userId="214695277e21a7f1" providerId="LiveId" clId="{1A8047D5-2115-4AE5-BD8E-432EAD3E90F4}" dt="2025-06-17T16:36:15.317" v="957" actId="27636"/>
          <ac:spMkLst>
            <pc:docMk/>
            <pc:sldMk cId="2814199590" sldId="270"/>
            <ac:spMk id="3" creationId="{182AD618-DA3C-0D49-515B-617FF7B96D14}"/>
          </ac:spMkLst>
        </pc:spChg>
      </pc:sldChg>
      <pc:sldChg chg="addSp delSp modSp add del mod">
        <pc:chgData name="Jianping Guo" userId="214695277e21a7f1" providerId="LiveId" clId="{1A8047D5-2115-4AE5-BD8E-432EAD3E90F4}" dt="2025-06-17T16:45:53.812" v="1034" actId="2696"/>
        <pc:sldMkLst>
          <pc:docMk/>
          <pc:sldMk cId="1550206724" sldId="271"/>
        </pc:sldMkLst>
        <pc:spChg chg="add del mod">
          <ac:chgData name="Jianping Guo" userId="214695277e21a7f1" providerId="LiveId" clId="{1A8047D5-2115-4AE5-BD8E-432EAD3E90F4}" dt="2025-06-17T16:38:01.055" v="963"/>
          <ac:spMkLst>
            <pc:docMk/>
            <pc:sldMk cId="1550206724" sldId="271"/>
            <ac:spMk id="4" creationId="{8ACB8EF0-ED2B-0155-CEA8-E1E0A8CB0AF9}"/>
          </ac:spMkLst>
        </pc:spChg>
      </pc:sldChg>
      <pc:sldChg chg="modSp add mod">
        <pc:chgData name="Jianping Guo" userId="214695277e21a7f1" providerId="LiveId" clId="{1A8047D5-2115-4AE5-BD8E-432EAD3E90F4}" dt="2025-06-17T16:48:46.938" v="1069" actId="20577"/>
        <pc:sldMkLst>
          <pc:docMk/>
          <pc:sldMk cId="3797082650" sldId="272"/>
        </pc:sldMkLst>
        <pc:spChg chg="mod">
          <ac:chgData name="Jianping Guo" userId="214695277e21a7f1" providerId="LiveId" clId="{1A8047D5-2115-4AE5-BD8E-432EAD3E90F4}" dt="2025-06-17T16:48:46.938" v="1069" actId="20577"/>
          <ac:spMkLst>
            <pc:docMk/>
            <pc:sldMk cId="3797082650" sldId="272"/>
            <ac:spMk id="2" creationId="{53F9A721-7536-1C46-CEF5-C495E5991931}"/>
          </ac:spMkLst>
        </pc:spChg>
        <pc:spChg chg="mod">
          <ac:chgData name="Jianping Guo" userId="214695277e21a7f1" providerId="LiveId" clId="{1A8047D5-2115-4AE5-BD8E-432EAD3E90F4}" dt="2025-06-17T16:48:43.937" v="1068" actId="14100"/>
          <ac:spMkLst>
            <pc:docMk/>
            <pc:sldMk cId="3797082650" sldId="272"/>
            <ac:spMk id="3" creationId="{F4B8FE8B-EBDD-D8F9-500A-535BE447B614}"/>
          </ac:spMkLst>
        </pc:spChg>
      </pc:sldChg>
      <pc:sldChg chg="modSp add mod">
        <pc:chgData name="Jianping Guo" userId="214695277e21a7f1" providerId="LiveId" clId="{1A8047D5-2115-4AE5-BD8E-432EAD3E90F4}" dt="2025-06-17T19:05:01.104" v="1118" actId="404"/>
        <pc:sldMkLst>
          <pc:docMk/>
          <pc:sldMk cId="2362311322" sldId="273"/>
        </pc:sldMkLst>
        <pc:spChg chg="mod">
          <ac:chgData name="Jianping Guo" userId="214695277e21a7f1" providerId="LiveId" clId="{1A8047D5-2115-4AE5-BD8E-432EAD3E90F4}" dt="2025-06-17T19:05:01.104" v="1118" actId="404"/>
          <ac:spMkLst>
            <pc:docMk/>
            <pc:sldMk cId="2362311322" sldId="273"/>
            <ac:spMk id="3" creationId="{EF1A5CF8-F84D-737C-98F0-9A89BD08995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5B09E2-E8DB-5A0E-D452-45F3884265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71B744EE-6E8E-4E56-2D42-8E6F0C7050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0FBAA88-E795-2E10-0158-9D69EDBB4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2025-06-18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AB0982F-026A-03D4-803F-B5410AF8B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3F2B162-9DD1-6A85-DAF9-A611E74B6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9878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01A61FC-C700-A61B-18AF-A44EF7854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D6F9D2B-56BA-D65C-BC9B-4B848F20B9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4934F11-6DD8-270B-8B43-AF8291A8D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2025-06-18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1710EC0-52C6-D87A-FEB1-825436F15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8DAAF49-1CCE-549B-A92F-6392C0F1D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91952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6AE359FE-6E15-9DF4-A00E-A496BCC839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9FBD572-3519-B9F0-B8AD-C56ADD4A3C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A776D4B-5F48-5D97-0A55-B0284DC47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2025-06-18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1AE019E-D8DE-FCEC-C1F5-BD8876AEC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3F55340-746C-A3CE-69E2-053E3DDEB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1274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7378157-9FBF-5C88-9D39-B36412076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2DF7480-1081-ECBA-9B94-918B27B23E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325AEEC-F3F1-A3AF-7700-26923B8D3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2025-06-18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3102EA7-2ADC-F4C1-A2A7-EE6FD3EDB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470FCA0-E557-42AF-6FC9-962FFABEC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4006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FA0ACE7-6E29-7409-9704-561F86176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867F051-6877-2B14-1367-9573AF3CD6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C761820-FEA1-F625-728F-97141F8A2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2025-06-18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0564498-F87E-4B91-D7F8-00C362D5E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D386DE8-37D1-236A-A31F-99FDCCCC1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8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C15D43-913C-D5EC-625E-E9E34CFE1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352FE6B-0408-867E-B615-38AC2907FD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03D553F-5FB0-5950-A817-ABBA01752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0CB1CF5-6360-8565-1F36-C46A55FE7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2025-06-18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C4BEDFB-A722-5565-6031-767B6A54C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8477930-D604-15D9-B2E3-A48543807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50234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F54F4B-0137-B80E-AE90-2A3179C26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BB0A583-B5D9-B1B4-7CA0-A6DB1E8D9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E525517-6BB6-4023-0353-47622CA3A8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A183D84-8D7A-325C-F83A-65F4745CA8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96CF33BB-A514-DDA9-8C28-B006582B40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A8DB8E93-9AAB-CCE3-3350-BE69157CB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2025-06-18</a:t>
            </a:fld>
            <a:endParaRPr lang="en-CA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14853A05-3C09-FD2C-9A63-348551968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E611AEFF-FB62-21FD-4309-8856F324F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54399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ADA2BD7-9B1A-BD17-2AC4-938F80E5C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F6BFAE3C-514A-78F3-1B63-52E2E90EC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2025-06-18</a:t>
            </a:fld>
            <a:endParaRPr lang="en-CA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C412AC40-ECBE-F9DC-42A7-C3241BA8C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858C31DC-13CF-51E9-7089-D88C60F26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21658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60641726-5218-DC23-32F7-CF846D99F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2025-06-18</a:t>
            </a:fld>
            <a:endParaRPr lang="en-CA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52929CE1-2705-3915-AFA5-D29BBEB4E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DC2D0245-50B9-54B2-1583-04DA2346C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58566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DD8D058-3E5D-C91E-AFC0-BDDB78747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55D714C-7641-2098-CD14-E8CC8F5D9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611637-4C74-B6FF-207D-F977F30ED5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22A9955-EC33-C6DC-3429-6F1E11A0E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2025-06-18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2770DE7-6CE4-9E3D-3702-6D2736E60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230263A-1A36-2D03-EF24-71C487BB6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51811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58BA73-309E-1186-00C7-7941F1A3F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0A3F931-3C5B-FAF0-6A07-088B0CA4DD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33FAA52-17E0-64AF-0E23-782F7F73AB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7815EB0-E155-53CC-3CDE-B17282610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2025-06-18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082DF3A-AD84-DC6D-FFAF-2E845BB2C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C718C0F-5483-1D85-0C31-0E8C1B861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19072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8CB97651-9F7C-B45E-80BB-13D0F8207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84EA060-C760-45E0-08B9-B100ADC4EB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C207E60-033D-30BF-EFA5-4F05D66C84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948BC3-8643-4423-913C-ADB339272854}" type="datetimeFigureOut">
              <a:rPr lang="en-CA" smtClean="0"/>
              <a:t>2025-06-18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A74C483-423F-2B5A-1BE5-DF6359B75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54F0DEB-278D-357F-20AC-B3DA5BEF5B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6791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Slide Background Fill">
            <a:extLst>
              <a:ext uri="{FF2B5EF4-FFF2-40B4-BE49-F238E27FC236}">
                <a16:creationId xmlns:a16="http://schemas.microsoft.com/office/drawing/2014/main" id="{C7D023E4-8DE1-436E-9847-ED6A4B4B04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1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FEC590B-3306-47E9-BD67-97F3F76169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88952" cy="6858000"/>
            <a:chOff x="651279" y="598259"/>
            <a:chExt cx="10889442" cy="5680742"/>
          </a:xfrm>
        </p:grpSpPr>
        <p:sp>
          <p:nvSpPr>
            <p:cNvPr id="11" name="Color">
              <a:extLst>
                <a:ext uri="{FF2B5EF4-FFF2-40B4-BE49-F238E27FC236}">
                  <a16:creationId xmlns:a16="http://schemas.microsoft.com/office/drawing/2014/main" id="{54F87DBC-E43C-4CE4-A8C5-61E3D68194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Color">
              <a:extLst>
                <a:ext uri="{FF2B5EF4-FFF2-40B4-BE49-F238E27FC236}">
                  <a16:creationId xmlns:a16="http://schemas.microsoft.com/office/drawing/2014/main" id="{CD39A88A-7F84-4ACA-877B-E28BC26CD8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47AAF5E-1692-48C9-98FB-6432BF0BC4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5F36A26D-E71D-4663-B197-8B7BFA37AD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8A821CEB-DA96-4952-93B9-81F9C42BAD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C8EDE0-D69B-4F65-9AB7-DDE7EAD78E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46F0982-BF10-4BF6-842A-F631654FF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2B313509-2128-42CA-81B6-C9EC23E44C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1589188C-E06E-4F8A-BDD1-02ADF1408F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B4E610F-FCD0-483F-B9F2-6DF2C28FE8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标题 1">
            <a:extLst>
              <a:ext uri="{FF2B5EF4-FFF2-40B4-BE49-F238E27FC236}">
                <a16:creationId xmlns:a16="http://schemas.microsoft.com/office/drawing/2014/main" id="{AD8CD75F-A64B-D015-A9D7-0FAF0C221093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789708" y="666351"/>
            <a:ext cx="10558405" cy="304433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zh-CN" altLang="en-US" sz="6000" b="1" kern="12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大衛不敢</a:t>
            </a:r>
            <a:r>
              <a:rPr lang="zh-CN" altLang="en-US" sz="6000" b="1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伸</a:t>
            </a:r>
            <a:r>
              <a:rPr lang="zh-CN" altLang="en-US" sz="6000" b="1" kern="12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手害掃羅</a:t>
            </a:r>
            <a:endParaRPr lang="en-US" sz="6000" b="1" kern="1200" dirty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85A33522-3C5E-8BAB-276B-63D28D5B5491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789708" y="3866064"/>
            <a:ext cx="10558405" cy="223448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zh-CN" altLang="en-US" sz="3200" b="1" kern="12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CN" sz="3200" b="1" kern="12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24:1-22</a:t>
            </a:r>
            <a:endParaRPr lang="en-US" sz="3200" b="1" kern="1200" dirty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553338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6B3F98-9FFF-FFE9-DEB3-89378B263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99D8BDD-74A1-55B7-956A-2D0F9CC1421B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31370" y="1905000"/>
            <a:ext cx="10994573" cy="44957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24:17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對大衛說、你比我公義．因為你以善待我、我卻以惡待你。</a:t>
            </a:r>
            <a:endParaRPr lang="en-CA" altLang="zh-CN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endParaRPr lang="en-CA" altLang="zh-CN" sz="3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出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9:1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耶和華吩咐摩西說、你進去見法老、對他說</a:t>
            </a:r>
            <a:r>
              <a:rPr lang="en-US" altLang="zh-CN" b="1" dirty="0"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容我的百姓去、好事奉我</a:t>
            </a:r>
            <a:r>
              <a:rPr lang="en-US" altLang="zh-CN" b="1" dirty="0"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9:22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耶和華對摩西說、你向天伸杖、使埃及遍地</a:t>
            </a:r>
            <a:r>
              <a:rPr lang="en-US" altLang="zh-CN" b="1" dirty="0"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都有冰雹</a:t>
            </a:r>
            <a:r>
              <a:rPr lang="en-US" altLang="zh-CN" b="1" dirty="0"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9:26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惟獨以色列人所住的歌珊地、沒有冰雹。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9:27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法老打發人召摩西亞倫來、對他們說、這一次我犯了罪了、耶和華是公義的、我和我的百姓是邪惡的。</a:t>
            </a:r>
            <a:endParaRPr lang="en-CA" altLang="zh-TW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endParaRPr lang="en-CA" altLang="zh-CN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066118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AA403C-7707-829D-D517-1251EF5260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66B8C2D-6DA0-6275-8143-F8A27EFEE49D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31370" y="1632857"/>
            <a:ext cx="10994573" cy="47679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24:13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古人有句俗語說、惡事出於惡人．我卻不親手加害於你。</a:t>
            </a:r>
            <a:endParaRPr lang="en-CA" altLang="zh-TW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endParaRPr lang="en-CA" altLang="zh-CN" sz="2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24:19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人若遇見仇敵、豈肯放他平安無事的去呢。願耶和華因你今日向我所行的、以善報你。</a:t>
            </a:r>
            <a:endParaRPr lang="en-CA" altLang="zh-TW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endParaRPr lang="en-CA" altLang="zh-CN" sz="5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儸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12:20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所以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『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你的仇敵若餓了、就給他喫．若渴了、就給他喝．因為你這樣行、就是把炭火堆在他的頭上。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』</a:t>
            </a:r>
            <a:endParaRPr lang="en-CA" altLang="zh-TW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endParaRPr lang="en-CA" altLang="zh-CN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73705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2AF5E7-CD80-C456-FBBC-198AE258A5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9E35C77-F878-1434-E3FC-23FC4E47115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31370" y="1825625"/>
            <a:ext cx="10994573" cy="4351338"/>
          </a:xfrm>
        </p:spPr>
        <p:txBody>
          <a:bodyPr/>
          <a:lstStyle/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24:20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我也知道你必要作王．以色列的國、必堅立在你手裡。</a:t>
            </a:r>
            <a:endParaRPr lang="en-CA" altLang="zh-TW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endParaRPr lang="en-CA" altLang="zh-CN" sz="1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23:16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掃羅的兒子約拿單起身、往那樹林裡去見大衛、使他倚靠　神得以堅固．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23:17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對他說、不要懼怕．我父掃羅的手、必不加害於你．你必作以色列的王</a:t>
            </a:r>
            <a:r>
              <a:rPr lang="en-US" altLang="zh-CN" b="1" dirty="0"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</a:p>
          <a:p>
            <a:pPr marL="0" indent="0">
              <a:buNone/>
            </a:pPr>
            <a:endParaRPr lang="en-US" altLang="zh-CN" sz="1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儸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8:5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因為隨從肉體的人、體貼肉體的事．隨從聖靈的人、體貼聖靈的事</a:t>
            </a:r>
            <a:r>
              <a:rPr lang="en-US" altLang="zh-CN" b="1" dirty="0"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8:7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原來體貼肉體的、就是與　神為仇</a:t>
            </a:r>
            <a:r>
              <a:rPr lang="en-US" altLang="zh-CN" b="1" dirty="0"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endParaRPr lang="en-CA" altLang="zh-CN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68664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6B2ACF-A3D1-5A51-13E0-A58EA83BEC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AA11960-C960-5786-643D-02E6E951603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31370" y="1825625"/>
            <a:ext cx="1099457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24:21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現在你要指著耶和華向我起誓、不剪除我的後裔、在我父家不滅沒我的名。</a:t>
            </a:r>
            <a:endParaRPr lang="en-CA" altLang="zh-TW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endParaRPr lang="en-CA" altLang="zh-TW" sz="1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20:14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你要照耶和華的慈愛恩待我．不但我活著的時候、免我死亡．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20:15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就是我死後、耶和華從地上剪除你仇敵的時候、你也永不可向我家絕了恩惠。</a:t>
            </a:r>
            <a:endParaRPr lang="en-CA" altLang="zh-TW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endParaRPr lang="en-CA" altLang="zh-CN" sz="1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26:1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西弗人到基比亞見掃羅、說、大衛不是在曠野前的哈基拉山藏著麼。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26:2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掃羅就起身、帶領以色列人中挑選的三千精兵、下到西弗的曠野、要在那裡尋索大衛。</a:t>
            </a:r>
            <a:endParaRPr lang="en-CA" altLang="zh-CN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20471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083B5E-4FCF-B12D-F1A3-7B1C94FC18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F47F566-78C0-1CE8-D271-DC8F3C459F4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31370" y="2024743"/>
            <a:ext cx="10994573" cy="45502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24:22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於是大衛向掃羅起誓、掃羅就回家去．大衛和跟隨他的人、上山寨去了。</a:t>
            </a:r>
            <a:endParaRPr lang="en-CA" altLang="zh-TW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endParaRPr lang="en-CA" altLang="zh-CN" sz="5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提后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2:13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我們縱然失信、他仍是可信的．因為他不能背乎自己。</a:t>
            </a:r>
            <a:endParaRPr lang="en-CA" altLang="zh-TW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endParaRPr lang="en-CA" altLang="zh-CN" sz="1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何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6:4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主說、以法蓮哪、我可向你怎樣行呢．猶大阿、我可向你怎樣作呢．因為你們的良善如同早晨的雲霧、又如速散的甘露。</a:t>
            </a:r>
            <a:endParaRPr lang="en-CA" altLang="zh-TW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endParaRPr lang="en-CA" altLang="zh-CN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963132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78C8EE0-56CA-E47D-188A-64CD0BC9FF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Slide Background Fill">
            <a:extLst>
              <a:ext uri="{FF2B5EF4-FFF2-40B4-BE49-F238E27FC236}">
                <a16:creationId xmlns:a16="http://schemas.microsoft.com/office/drawing/2014/main" id="{D9BA35DB-DD05-329A-9221-2093AFB90A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1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201CDDF-D0E1-1FD2-8395-16AE05586B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88952" cy="6858000"/>
            <a:chOff x="651279" y="598259"/>
            <a:chExt cx="10889442" cy="5680742"/>
          </a:xfrm>
        </p:grpSpPr>
        <p:sp>
          <p:nvSpPr>
            <p:cNvPr id="11" name="Color">
              <a:extLst>
                <a:ext uri="{FF2B5EF4-FFF2-40B4-BE49-F238E27FC236}">
                  <a16:creationId xmlns:a16="http://schemas.microsoft.com/office/drawing/2014/main" id="{689966DD-7D5D-AA13-4E43-0DA65151E7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2" name="Color">
              <a:extLst>
                <a:ext uri="{FF2B5EF4-FFF2-40B4-BE49-F238E27FC236}">
                  <a16:creationId xmlns:a16="http://schemas.microsoft.com/office/drawing/2014/main" id="{F44CD7C3-51E3-0CE6-048B-85E41531F7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A2461EA-2B37-E29A-6B16-AAA0B793F8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A3EDEB82-BECB-C36B-6FAD-7EB307B47B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86998E1-380C-F4FE-3077-BFA1BB8B07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70F0D9C-00F7-87BA-6BCF-DA01111336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D4F15643-07AB-36F1-AD23-551AA9E8AF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0077E405-34F3-D290-209B-754D219F8D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A770B0F5-A85B-273A-7524-44E103E2CA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1C289CFB-A6B6-7771-CEAF-9605655BF1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sp>
        <p:nvSpPr>
          <p:cNvPr id="2" name="标题 1">
            <a:extLst>
              <a:ext uri="{FF2B5EF4-FFF2-40B4-BE49-F238E27FC236}">
                <a16:creationId xmlns:a16="http://schemas.microsoft.com/office/drawing/2014/main" id="{53F9A721-7536-1C46-CEF5-C495E5991931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789708" y="370114"/>
            <a:ext cx="10558405" cy="564555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zh-CN" altLang="en-US" sz="6000" b="1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</a:t>
            </a:r>
            <a:r>
              <a:rPr lang="zh-CN" altLang="en-US" sz="6000" b="1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不敢伸手害</a:t>
            </a:r>
            <a:r>
              <a:rPr lang="zh-CN" altLang="en-US" sz="6000" b="1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掃羅</a:t>
            </a:r>
            <a:endParaRPr lang="en-US" sz="6000" b="1" kern="1200" dirty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4B8FE8B-EBDD-D8F9-500A-535BE447B614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789708" y="1066801"/>
            <a:ext cx="10558405" cy="531898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CA" altLang="zh-CN" sz="3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何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4:6-8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何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4:6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我的民因無知識而滅亡．你棄掉知識、我也必棄掉你、使你不再給我作祭司．你既忘了你　神的律法、我也必忘記你的兒女。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4:7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祭司越發增多、就越發得罪我．我必使他們的榮耀變為羞辱、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4:8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他們喫我民的贖罪祭、滿心願意我民犯罪。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CA" altLang="zh-CN" sz="3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24:10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今日你親眼看見在洞中耶和華將你交在我手裡．有人叫我殺你、我卻愛惜你、說、</a:t>
            </a:r>
            <a:r>
              <a:rPr kumimoji="0" lang="zh-TW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我不敢伸手害我的主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．因為他是耶和華的受膏者。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7082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5B0CF2C-8B49-DA61-E22D-EB44E6AE1EA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31370" y="1825625"/>
            <a:ext cx="10994573" cy="4351338"/>
          </a:xfrm>
        </p:spPr>
        <p:txBody>
          <a:bodyPr/>
          <a:lstStyle/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引言</a:t>
            </a:r>
            <a:endParaRPr lang="en-CA" altLang="zh-CN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23:12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大衛又說、基伊拉人將我和跟隨我的人、交在掃羅手裡不交．耶和華說、必交出來．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23:13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大衛和跟隨他的、約有六百人、就起身出了基伊拉、往他們所能往的地方去。有人告訴掃羅、大衛離開基伊拉逃走．於是掃羅不出來了</a:t>
            </a:r>
            <a:r>
              <a:rPr lang="en-US" altLang="zh-CN" b="1" dirty="0"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23:19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西弗人上到基比亞見掃羅、說</a:t>
            </a:r>
            <a:r>
              <a:rPr lang="en-US" altLang="zh-CN" b="1" dirty="0"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23:20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王阿、請你隨你的心願下來、我們必親自將他交在王的手裡。</a:t>
            </a:r>
            <a:endParaRPr lang="en-CA" altLang="zh-TW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23:14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大衛住在曠野的山寨裡、常在西弗曠野的山地。掃羅天天尋索大衛、　神卻不將大衛交在他手裡</a:t>
            </a:r>
            <a:r>
              <a:rPr lang="en-US" altLang="zh-CN" b="1" dirty="0"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23:29 </a:t>
            </a:r>
            <a:r>
              <a:rPr lang="zh-TW" altLang="en-US" b="1">
                <a:latin typeface="KaiTi" panose="02010609060101010101" pitchFamily="49" charset="-122"/>
                <a:ea typeface="KaiTi" panose="02010609060101010101" pitchFamily="49" charset="-122"/>
              </a:rPr>
              <a:t>大衛從那裡上去、住在隱基底的山寨裡。</a:t>
            </a:r>
            <a:endParaRPr lang="en-CA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72841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D33FDE-F868-7722-5B58-F929A4D16C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5B6D1AB-7E64-3789-34FC-9B8729DA0DE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31370" y="1825625"/>
            <a:ext cx="10994573" cy="4351338"/>
          </a:xfrm>
        </p:spPr>
        <p:txBody>
          <a:bodyPr/>
          <a:lstStyle/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洞中巧遇（撒上</a:t>
            </a:r>
            <a:r>
              <a:rPr lang="en-CA" altLang="zh-CN" b="1" dirty="0">
                <a:latin typeface="KaiTi" panose="02010609060101010101" pitchFamily="49" charset="-122"/>
                <a:ea typeface="KaiTi" panose="02010609060101010101" pitchFamily="49" charset="-122"/>
              </a:rPr>
              <a:t>24:1-3</a:t>
            </a: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CA" altLang="zh-CN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24:1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掃羅追趕非利士人回來、有人告訴他說、大衛在隱基底的曠野。</a:t>
            </a:r>
          </a:p>
          <a:p>
            <a:pPr marL="0" indent="0">
              <a:buNone/>
            </a:pP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24:2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掃羅就從以色列人中挑選三千精兵、率領他們往野羊的磐石去、尋索大衛和跟隨他的人。</a:t>
            </a:r>
          </a:p>
          <a:p>
            <a:pPr marL="0" indent="0">
              <a:buNone/>
            </a:pP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24:3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到了路旁的羊圈、在那裡有洞．掃羅進去大解。大衛和跟隨他的人正藏在洞裡的深處。</a:t>
            </a:r>
            <a:endParaRPr lang="en-CA" altLang="zh-TW" b="1" dirty="0">
              <a:solidFill>
                <a:srgbClr val="C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endParaRPr lang="en-CA" altLang="zh-TW" sz="3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23:13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大衛和跟隨他的、約有六百人</a:t>
            </a:r>
            <a:r>
              <a:rPr lang="en-US" altLang="zh-CN" b="1" dirty="0"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endParaRPr lang="en-CA" altLang="zh-CN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33333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FA2935-572E-D3B8-7C2F-9730C4BF49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9CDB343-997D-861E-5FC7-0B2ABD00701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31370" y="1825625"/>
            <a:ext cx="1099457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大衛不敢伸手害掃羅（撒上</a:t>
            </a:r>
            <a:r>
              <a:rPr lang="en-CA" altLang="zh-CN" b="1" dirty="0">
                <a:latin typeface="KaiTi" panose="02010609060101010101" pitchFamily="49" charset="-122"/>
                <a:ea typeface="KaiTi" panose="02010609060101010101" pitchFamily="49" charset="-122"/>
              </a:rPr>
              <a:t>24:4-7</a:t>
            </a: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CA" altLang="zh-CN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24:4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跟隨的人對大衛說、耶和華曾應許你說、我要將你的仇敵交在你手裡、你可以任意待他．如今時候到了．大衛就起來、悄悄的割下掃羅外袍的衣襟。</a:t>
            </a:r>
          </a:p>
          <a:p>
            <a:pPr marL="0" indent="0">
              <a:buNone/>
            </a:pP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24:5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隨後大衛心中自責、因為割下掃羅的衣襟．</a:t>
            </a:r>
          </a:p>
          <a:p>
            <a:pPr marL="0" indent="0">
              <a:buNone/>
            </a:pP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24:6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對跟隨他的人說、我的主、乃是耶和華的受膏者、我在耶和華面前萬不敢伸手害他、因他是耶和華的受膏者。</a:t>
            </a:r>
          </a:p>
          <a:p>
            <a:pPr marL="0" indent="0">
              <a:buNone/>
            </a:pP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24:7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大衛用這話攔住跟隨他的人、不容他們起來害掃羅。掃羅起來、從洞裡出去行路。</a:t>
            </a:r>
            <a:endParaRPr lang="en-CA" altLang="zh-CN" b="1" dirty="0">
              <a:solidFill>
                <a:srgbClr val="C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74162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576CA9-880F-7702-FFBF-E82F072318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F1A5CF8-F84D-737C-98F0-9A89BD08995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31370" y="1825625"/>
            <a:ext cx="1099457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27:14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要等候耶和華．當壯膽、堅固你的心．我再說、要等候耶和華。</a:t>
            </a:r>
            <a:endParaRPr lang="en-CA" altLang="zh-TW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endParaRPr lang="en-CA" altLang="zh-TW" sz="2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37:7-10 </a:t>
            </a:r>
          </a:p>
          <a:p>
            <a:pPr marL="0" indent="0">
              <a:buNone/>
            </a:pP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37:7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你當默然倚靠耶和華、耐性等候他．不要因那道路通達的、和那惡謀成就的、心懷不平。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37:8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當止住怒氣、離棄忿怒．不要心懷不平、以致作惡。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37:9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因為作惡的、必被剪除．惟有等候耶和華的、必承受地土。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37:10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還有片時、惡人要歸於無有．你就是細察他的住處、也要歸於無有。</a:t>
            </a:r>
            <a:endParaRPr lang="en-CA" altLang="zh-CN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62311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077149-F528-EF53-84C5-42D11C233C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62A1350-9795-3DB2-27D7-0FD508476E1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31370" y="1556656"/>
            <a:ext cx="10994573" cy="499654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大衛勸誡掃羅（撒上</a:t>
            </a:r>
            <a:r>
              <a:rPr lang="en-CA" altLang="zh-CN" b="1" dirty="0">
                <a:latin typeface="KaiTi" panose="02010609060101010101" pitchFamily="49" charset="-122"/>
                <a:ea typeface="KaiTi" panose="02010609060101010101" pitchFamily="49" charset="-122"/>
              </a:rPr>
              <a:t>24:8-15</a:t>
            </a: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CA" altLang="zh-CN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24:8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隨後大衛也起來、從洞裡出去、呼叫掃羅說、我主、我王。掃羅回頭觀看、大衛就屈身臉伏於地下拜。</a:t>
            </a: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24:9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大衛對掃羅說、你為何聽信人的讒言、說、大衛想要害你呢．</a:t>
            </a: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24:10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今日你親眼看見在洞中耶和華將你交在我手裡．有人叫我殺你、我卻愛惜你、說、我不敢伸手害我的主．因為他是耶和華的受膏者。</a:t>
            </a: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24:11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我父阿、看看你外袍的衣襟在我手中．我割下你的衣襟、沒有殺你、你由此可以知道我沒有惡意叛逆你．你雖然獵取我的命、我卻沒有得罪你。</a:t>
            </a: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24:12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願耶和華在你我中間判斷是非、在你身上為我伸冤．我卻不親手加害於你。</a:t>
            </a: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24:13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古人有句俗語說、惡事出於惡人．我卻不親手加害於你。</a:t>
            </a: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24:14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以色列王出來要尋找誰呢．追趕誰呢．不過追趕一條死狗、一個虼蚤就是了。</a:t>
            </a: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24:15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願耶和華在你我中間施行審判、斷定是非、並且鑒察、為我伸冤、救我脫離你的手。</a:t>
            </a:r>
            <a:endParaRPr lang="en-CA" altLang="zh-CN" b="1" dirty="0">
              <a:solidFill>
                <a:srgbClr val="C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68125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1645A5-B847-0C59-6E08-972EA4828A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B1F2F24-9136-9C27-24C8-D9F0D15AA69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31370" y="1447800"/>
            <a:ext cx="10994573" cy="51053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CN" b="1" dirty="0">
                <a:latin typeface="KaiTi" panose="02010609060101010101" pitchFamily="49" charset="-122"/>
                <a:ea typeface="KaiTi" panose="02010609060101010101" pitchFamily="49" charset="-122"/>
              </a:rPr>
              <a:t>24:11 </a:t>
            </a: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我父阿、看看你外袍的衣襟在我手中．我割下你的衣襟</a:t>
            </a:r>
            <a:r>
              <a:rPr lang="en-US" altLang="zh-CN" b="1" dirty="0"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endParaRPr lang="en-CA" altLang="zh-CN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15:22-28 </a:t>
            </a:r>
          </a:p>
          <a:p>
            <a:pPr marL="0" indent="0">
              <a:buNone/>
            </a:pP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15:22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撒母耳說、耶和華喜悅燔祭和平安祭、豈如喜悅人聽從他的話呢．聽命勝於獻祭、順從勝於公羊的脂油。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15:23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悖逆的罪、與行邪術的罪相等．頑梗的罪、與拜虛神和偶像的罪相同．你既厭棄耶和華的命令、耶和華也厭棄你作王。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15:24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掃羅對撒母耳說、我有罪了、我因懼怕百姓聽從他們的話、就違背了耶和華的命令、和你的言語。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15:25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現在求你赦免我的罪、同我回去、我好敬拜耶和華。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15:26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撒母耳對掃羅說、我不同你回去、因為你厭棄耶和華的命令．耶和華也厭棄你作以色列的王。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15:27 </a:t>
            </a:r>
            <a:r>
              <a:rPr lang="zh-TW" altLang="en-US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撒母耳轉身要走、掃羅就扯住他外袍的衣襟、衣襟就撕斷了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15:28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撒母耳對他說、如此、今日耶和華使以色列國與你斷絕、將這國賜與比你更好的人。</a:t>
            </a:r>
            <a:endParaRPr lang="en-CA" altLang="zh-TW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endParaRPr lang="en-CA" altLang="zh-CN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320419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13E9A6-7251-A70D-971B-44DB232DE7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EF7E480-09E3-57D2-FD9A-CBC6D6FD9AB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31370" y="1825625"/>
            <a:ext cx="10994573" cy="4351338"/>
          </a:xfrm>
        </p:spPr>
        <p:txBody>
          <a:bodyPr/>
          <a:lstStyle/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24:12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願耶和華在你我中間判斷是非、在你身上為我伸冤．我卻不親手加害於你。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24:13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古人有句俗語說、惡事出於惡人．我卻不親手加害於你。</a:t>
            </a:r>
            <a:endParaRPr lang="en-CA" altLang="zh-TW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endParaRPr lang="en-CA" altLang="zh-CN" sz="5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太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7:17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這樣、凡好樹都結好果子、惟獨壞樹結壞果子。</a:t>
            </a:r>
            <a:endParaRPr lang="en-CA" altLang="zh-TW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太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18:7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這世界有禍了、因為將人絆倒．絆倒人的事是免不了的、但那絆倒人的有禍了。</a:t>
            </a:r>
            <a:endParaRPr lang="en-CA" altLang="zh-CN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403817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709E86-CFB6-09E6-4F85-D00C0DD704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5A91989-5597-A5D4-66FE-8BF071A33C8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31370" y="1825625"/>
            <a:ext cx="1099457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掃羅的回應（撒上</a:t>
            </a:r>
            <a:r>
              <a:rPr lang="en-CA" altLang="zh-CN" b="1" dirty="0">
                <a:latin typeface="KaiTi" panose="02010609060101010101" pitchFamily="49" charset="-122"/>
                <a:ea typeface="KaiTi" panose="02010609060101010101" pitchFamily="49" charset="-122"/>
              </a:rPr>
              <a:t>24:16-22</a:t>
            </a: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CA" altLang="zh-CN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24:16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大衛向掃羅說完這話、掃羅說、我兒大衛、這是你的聲音麼．就放聲大哭．</a:t>
            </a: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24:17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對大衛說、你比我公義．因為你以善待我、我卻以惡待你。</a:t>
            </a: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24:18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你今日顯明是以善待我．因為耶和華將我交在你手裡、你卻沒有殺我。</a:t>
            </a: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24:19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人若遇見仇敵、豈肯放他平安無事的去呢。願耶和華因你今日向我所行的、以善報你。</a:t>
            </a: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24:20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我也知道你必要作王．以色列的國、必堅立在你手裡。</a:t>
            </a: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24:21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現在你要指著耶和華向我起誓、不剪除我的後裔、在我父家不滅沒我的名。</a:t>
            </a: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24:22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於是大衛向掃羅起誓、掃羅就回家去．大衛和跟隨他的人、上山寨去了。</a:t>
            </a:r>
            <a:endParaRPr lang="en-CA" altLang="zh-CN" b="1" dirty="0">
              <a:solidFill>
                <a:srgbClr val="C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122855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2351</Words>
  <Application>Microsoft Office PowerPoint</Application>
  <PresentationFormat>宽屏</PresentationFormat>
  <Paragraphs>60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0" baseType="lpstr">
      <vt:lpstr>KaiTi</vt:lpstr>
      <vt:lpstr>Aptos</vt:lpstr>
      <vt:lpstr>Aptos Display</vt:lpstr>
      <vt:lpstr>Arial</vt:lpstr>
      <vt:lpstr>Office 主题​​</vt:lpstr>
      <vt:lpstr>大衛不敢伸手害掃羅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大衛不敢伸手害掃羅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Jianping Guo</dc:creator>
  <cp:lastModifiedBy>Jianping Guo</cp:lastModifiedBy>
  <cp:revision>1</cp:revision>
  <dcterms:created xsi:type="dcterms:W3CDTF">2025-06-16T15:51:23Z</dcterms:created>
  <dcterms:modified xsi:type="dcterms:W3CDTF">2025-06-18T14:38:05Z</dcterms:modified>
</cp:coreProperties>
</file>