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251" r:id="rId3"/>
    <p:sldId id="5256" r:id="rId4"/>
    <p:sldId id="5257" r:id="rId5"/>
    <p:sldId id="5255" r:id="rId6"/>
    <p:sldId id="5254" r:id="rId7"/>
    <p:sldId id="5253" r:id="rId8"/>
    <p:sldId id="5261" r:id="rId9"/>
    <p:sldId id="5260" r:id="rId10"/>
    <p:sldId id="5263" r:id="rId11"/>
    <p:sldId id="5259" r:id="rId12"/>
    <p:sldId id="5262" r:id="rId13"/>
    <p:sldId id="5258" r:id="rId14"/>
    <p:sldId id="5264" r:id="rId15"/>
    <p:sldId id="5265" r:id="rId16"/>
    <p:sldId id="52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82CCA-096F-4DFC-9EA2-5EF54A092CBF}" v="59" dt="2025-06-04T15:48:28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C5282CCA-096F-4DFC-9EA2-5EF54A092CBF}"/>
    <pc:docChg chg="custSel addSld delSld modSld sldOrd">
      <pc:chgData name="Jianping Guo" userId="214695277e21a7f1" providerId="LiveId" clId="{C5282CCA-096F-4DFC-9EA2-5EF54A092CBF}" dt="2025-06-04T15:52:18.246" v="1077" actId="20577"/>
      <pc:docMkLst>
        <pc:docMk/>
      </pc:docMkLst>
      <pc:sldChg chg="modSp del mod">
        <pc:chgData name="Jianping Guo" userId="214695277e21a7f1" providerId="LiveId" clId="{C5282CCA-096F-4DFC-9EA2-5EF54A092CBF}" dt="2025-06-02T17:10:47.823" v="138" actId="2696"/>
        <pc:sldMkLst>
          <pc:docMk/>
          <pc:sldMk cId="1793461275" sldId="256"/>
        </pc:sldMkLst>
      </pc:sldChg>
      <pc:sldChg chg="addSp delSp modSp new del mod modClrScheme chgLayout">
        <pc:chgData name="Jianping Guo" userId="214695277e21a7f1" providerId="LiveId" clId="{C5282CCA-096F-4DFC-9EA2-5EF54A092CBF}" dt="2025-06-02T19:48:28.392" v="826" actId="2696"/>
        <pc:sldMkLst>
          <pc:docMk/>
          <pc:sldMk cId="2327017380" sldId="257"/>
        </pc:sldMkLst>
      </pc:sldChg>
      <pc:sldChg chg="addSp delSp modSp new del">
        <pc:chgData name="Jianping Guo" userId="214695277e21a7f1" providerId="LiveId" clId="{C5282CCA-096F-4DFC-9EA2-5EF54A092CBF}" dt="2025-06-02T19:48:35.539" v="828" actId="2696"/>
        <pc:sldMkLst>
          <pc:docMk/>
          <pc:sldMk cId="3427681991" sldId="258"/>
        </pc:sldMkLst>
      </pc:sldChg>
      <pc:sldChg chg="addSp delSp modSp new del">
        <pc:chgData name="Jianping Guo" userId="214695277e21a7f1" providerId="LiveId" clId="{C5282CCA-096F-4DFC-9EA2-5EF54A092CBF}" dt="2025-06-02T19:48:31.926" v="827" actId="2696"/>
        <pc:sldMkLst>
          <pc:docMk/>
          <pc:sldMk cId="1787136106" sldId="259"/>
        </pc:sldMkLst>
      </pc:sldChg>
      <pc:sldChg chg="addSp delSp modSp add mod ord setBg modClrScheme chgLayout">
        <pc:chgData name="Jianping Guo" userId="214695277e21a7f1" providerId="LiveId" clId="{C5282CCA-096F-4DFC-9EA2-5EF54A092CBF}" dt="2025-06-02T17:14:16.610" v="171" actId="20577"/>
        <pc:sldMkLst>
          <pc:docMk/>
          <pc:sldMk cId="741270226" sldId="5251"/>
        </pc:sldMkLst>
        <pc:spChg chg="mod">
          <ac:chgData name="Jianping Guo" userId="214695277e21a7f1" providerId="LiveId" clId="{C5282CCA-096F-4DFC-9EA2-5EF54A092CBF}" dt="2025-06-02T17:14:16.610" v="171" actId="20577"/>
          <ac:spMkLst>
            <pc:docMk/>
            <pc:sldMk cId="741270226" sldId="5251"/>
            <ac:spMk id="6" creationId="{F356C52E-E589-9278-28A4-286A75105B76}"/>
          </ac:spMkLst>
        </pc:spChg>
        <pc:spChg chg="add">
          <ac:chgData name="Jianping Guo" userId="214695277e21a7f1" providerId="LiveId" clId="{C5282CCA-096F-4DFC-9EA2-5EF54A092CBF}" dt="2025-06-02T17:12:22.118" v="139" actId="26606"/>
          <ac:spMkLst>
            <pc:docMk/>
            <pc:sldMk cId="741270226" sldId="5251"/>
            <ac:spMk id="11" creationId="{B95B9BA8-1D69-4796-85F5-B6D0BD52354B}"/>
          </ac:spMkLst>
        </pc:spChg>
        <pc:picChg chg="mod ord">
          <ac:chgData name="Jianping Guo" userId="214695277e21a7f1" providerId="LiveId" clId="{C5282CCA-096F-4DFC-9EA2-5EF54A092CBF}" dt="2025-06-02T17:12:22.118" v="139" actId="26606"/>
          <ac:picMkLst>
            <pc:docMk/>
            <pc:sldMk cId="741270226" sldId="5251"/>
            <ac:picMk id="5" creationId="{108DE74D-0EAB-F3BA-FD90-186700213A81}"/>
          </ac:picMkLst>
        </pc:picChg>
      </pc:sldChg>
      <pc:sldChg chg="addSp delSp modSp new mod modClrScheme chgLayout">
        <pc:chgData name="Jianping Guo" userId="214695277e21a7f1" providerId="LiveId" clId="{C5282CCA-096F-4DFC-9EA2-5EF54A092CBF}" dt="2025-06-03T13:21:23.422" v="1031" actId="13926"/>
        <pc:sldMkLst>
          <pc:docMk/>
          <pc:sldMk cId="1600481458" sldId="5252"/>
        </pc:sldMkLst>
        <pc:spChg chg="add mod ord">
          <ac:chgData name="Jianping Guo" userId="214695277e21a7f1" providerId="LiveId" clId="{C5282CCA-096F-4DFC-9EA2-5EF54A092CBF}" dt="2025-06-03T13:21:23.422" v="1031" actId="13926"/>
          <ac:spMkLst>
            <pc:docMk/>
            <pc:sldMk cId="1600481458" sldId="5252"/>
            <ac:spMk id="3" creationId="{EFB11399-8569-154F-8292-00CD6C87F1EE}"/>
          </ac:spMkLst>
        </pc:spChg>
      </pc:sldChg>
      <pc:sldChg chg="modSp add mod">
        <pc:chgData name="Jianping Guo" userId="214695277e21a7f1" providerId="LiveId" clId="{C5282CCA-096F-4DFC-9EA2-5EF54A092CBF}" dt="2025-06-02T18:49:58.606" v="484" actId="207"/>
        <pc:sldMkLst>
          <pc:docMk/>
          <pc:sldMk cId="2758127827" sldId="5253"/>
        </pc:sldMkLst>
        <pc:spChg chg="mod">
          <ac:chgData name="Jianping Guo" userId="214695277e21a7f1" providerId="LiveId" clId="{C5282CCA-096F-4DFC-9EA2-5EF54A092CBF}" dt="2025-06-02T18:49:58.606" v="484" actId="207"/>
          <ac:spMkLst>
            <pc:docMk/>
            <pc:sldMk cId="2758127827" sldId="5253"/>
            <ac:spMk id="3" creationId="{D2D216BD-56CD-C061-F462-F7E141D56D88}"/>
          </ac:spMkLst>
        </pc:spChg>
      </pc:sldChg>
      <pc:sldChg chg="addSp delSp modSp add mod">
        <pc:chgData name="Jianping Guo" userId="214695277e21a7f1" providerId="LiveId" clId="{C5282CCA-096F-4DFC-9EA2-5EF54A092CBF}" dt="2025-06-02T18:38:04.081" v="393" actId="14100"/>
        <pc:sldMkLst>
          <pc:docMk/>
          <pc:sldMk cId="1738459526" sldId="5254"/>
        </pc:sldMkLst>
        <pc:spChg chg="add mod">
          <ac:chgData name="Jianping Guo" userId="214695277e21a7f1" providerId="LiveId" clId="{C5282CCA-096F-4DFC-9EA2-5EF54A092CBF}" dt="2025-06-02T18:12:19.922" v="361" actId="207"/>
          <ac:spMkLst>
            <pc:docMk/>
            <pc:sldMk cId="1738459526" sldId="5254"/>
            <ac:spMk id="4" creationId="{5EFEA3F6-C793-64AF-5856-A826F15D7C38}"/>
          </ac:spMkLst>
        </pc:spChg>
        <pc:spChg chg="add mod">
          <ac:chgData name="Jianping Guo" userId="214695277e21a7f1" providerId="LiveId" clId="{C5282CCA-096F-4DFC-9EA2-5EF54A092CBF}" dt="2025-06-02T18:21:29.290" v="391" actId="207"/>
          <ac:spMkLst>
            <pc:docMk/>
            <pc:sldMk cId="1738459526" sldId="5254"/>
            <ac:spMk id="8" creationId="{8312DBDD-AD20-117E-9241-F0EDAEA553AF}"/>
          </ac:spMkLst>
        </pc:spChg>
        <pc:picChg chg="add mod">
          <ac:chgData name="Jianping Guo" userId="214695277e21a7f1" providerId="LiveId" clId="{C5282CCA-096F-4DFC-9EA2-5EF54A092CBF}" dt="2025-06-02T18:38:04.081" v="393" actId="14100"/>
          <ac:picMkLst>
            <pc:docMk/>
            <pc:sldMk cId="1738459526" sldId="5254"/>
            <ac:picMk id="2" creationId="{AF45ADED-635A-20E9-565F-7E1F9CDE0697}"/>
          </ac:picMkLst>
        </pc:picChg>
        <pc:inkChg chg="add">
          <ac:chgData name="Jianping Guo" userId="214695277e21a7f1" providerId="LiveId" clId="{C5282CCA-096F-4DFC-9EA2-5EF54A092CBF}" dt="2025-06-02T18:14:22.665" v="365"/>
          <ac:inkMkLst>
            <pc:docMk/>
            <pc:sldMk cId="1738459526" sldId="5254"/>
            <ac:inkMk id="7" creationId="{B3288F2C-4F36-21CF-D63D-A40C3B609149}"/>
          </ac:inkMkLst>
        </pc:inkChg>
      </pc:sldChg>
      <pc:sldChg chg="modSp add mod">
        <pc:chgData name="Jianping Guo" userId="214695277e21a7f1" providerId="LiveId" clId="{C5282CCA-096F-4DFC-9EA2-5EF54A092CBF}" dt="2025-06-02T18:43:09.699" v="410"/>
        <pc:sldMkLst>
          <pc:docMk/>
          <pc:sldMk cId="2532003836" sldId="5255"/>
        </pc:sldMkLst>
        <pc:spChg chg="mod">
          <ac:chgData name="Jianping Guo" userId="214695277e21a7f1" providerId="LiveId" clId="{C5282CCA-096F-4DFC-9EA2-5EF54A092CBF}" dt="2025-06-02T18:43:09.699" v="410"/>
          <ac:spMkLst>
            <pc:docMk/>
            <pc:sldMk cId="2532003836" sldId="5255"/>
            <ac:spMk id="3" creationId="{032F133C-78C1-8397-EEC0-B067A40F8DE0}"/>
          </ac:spMkLst>
        </pc:spChg>
      </pc:sldChg>
      <pc:sldChg chg="modSp add mod">
        <pc:chgData name="Jianping Guo" userId="214695277e21a7f1" providerId="LiveId" clId="{C5282CCA-096F-4DFC-9EA2-5EF54A092CBF}" dt="2025-06-02T18:40:15.219" v="401" actId="13926"/>
        <pc:sldMkLst>
          <pc:docMk/>
          <pc:sldMk cId="3791086362" sldId="5256"/>
        </pc:sldMkLst>
        <pc:spChg chg="mod">
          <ac:chgData name="Jianping Guo" userId="214695277e21a7f1" providerId="LiveId" clId="{C5282CCA-096F-4DFC-9EA2-5EF54A092CBF}" dt="2025-06-02T18:40:15.219" v="401" actId="13926"/>
          <ac:spMkLst>
            <pc:docMk/>
            <pc:sldMk cId="3791086362" sldId="5256"/>
            <ac:spMk id="3" creationId="{572B02BF-750D-CCB6-B2A2-B793C6082161}"/>
          </ac:spMkLst>
        </pc:spChg>
      </pc:sldChg>
      <pc:sldChg chg="addSp delSp modSp new mod ord modClrScheme chgLayout">
        <pc:chgData name="Jianping Guo" userId="214695277e21a7f1" providerId="LiveId" clId="{C5282CCA-096F-4DFC-9EA2-5EF54A092CBF}" dt="2025-06-02T17:51:08.246" v="313"/>
        <pc:sldMkLst>
          <pc:docMk/>
          <pc:sldMk cId="1404260522" sldId="5257"/>
        </pc:sldMkLst>
        <pc:spChg chg="add mod">
          <ac:chgData name="Jianping Guo" userId="214695277e21a7f1" providerId="LiveId" clId="{C5282CCA-096F-4DFC-9EA2-5EF54A092CBF}" dt="2025-06-02T17:29:43.101" v="212" actId="14100"/>
          <ac:spMkLst>
            <pc:docMk/>
            <pc:sldMk cId="1404260522" sldId="5257"/>
            <ac:spMk id="7" creationId="{662F10C2-9F0E-0030-3DF4-AA31D4E7299A}"/>
          </ac:spMkLst>
        </pc:spChg>
        <pc:spChg chg="add mod">
          <ac:chgData name="Jianping Guo" userId="214695277e21a7f1" providerId="LiveId" clId="{C5282CCA-096F-4DFC-9EA2-5EF54A092CBF}" dt="2025-06-02T17:34:00.180" v="247" actId="20577"/>
          <ac:spMkLst>
            <pc:docMk/>
            <pc:sldMk cId="1404260522" sldId="5257"/>
            <ac:spMk id="8" creationId="{1254D879-DC25-970B-BAAF-051809DEA7A0}"/>
          </ac:spMkLst>
        </pc:spChg>
        <pc:picChg chg="add mod ord">
          <ac:chgData name="Jianping Guo" userId="214695277e21a7f1" providerId="LiveId" clId="{C5282CCA-096F-4DFC-9EA2-5EF54A092CBF}" dt="2025-06-02T17:28:23.321" v="200" actId="14100"/>
          <ac:picMkLst>
            <pc:docMk/>
            <pc:sldMk cId="1404260522" sldId="5257"/>
            <ac:picMk id="5" creationId="{93939410-A377-9056-EA21-DF541ACE58A8}"/>
          </ac:picMkLst>
        </pc:picChg>
        <pc:picChg chg="add mod ord">
          <ac:chgData name="Jianping Guo" userId="214695277e21a7f1" providerId="LiveId" clId="{C5282CCA-096F-4DFC-9EA2-5EF54A092CBF}" dt="2025-06-02T17:28:36.427" v="205" actId="14100"/>
          <ac:picMkLst>
            <pc:docMk/>
            <pc:sldMk cId="1404260522" sldId="5257"/>
            <ac:picMk id="6" creationId="{9E4F8720-3149-C308-2838-4CA1DB8B530A}"/>
          </ac:picMkLst>
        </pc:picChg>
      </pc:sldChg>
      <pc:sldChg chg="modSp add mod">
        <pc:chgData name="Jianping Guo" userId="214695277e21a7f1" providerId="LiveId" clId="{C5282CCA-096F-4DFC-9EA2-5EF54A092CBF}" dt="2025-06-02T19:48:14.524" v="824" actId="207"/>
        <pc:sldMkLst>
          <pc:docMk/>
          <pc:sldMk cId="2607053422" sldId="5258"/>
        </pc:sldMkLst>
        <pc:spChg chg="mod">
          <ac:chgData name="Jianping Guo" userId="214695277e21a7f1" providerId="LiveId" clId="{C5282CCA-096F-4DFC-9EA2-5EF54A092CBF}" dt="2025-06-02T19:48:14.524" v="824" actId="207"/>
          <ac:spMkLst>
            <pc:docMk/>
            <pc:sldMk cId="2607053422" sldId="5258"/>
            <ac:spMk id="3" creationId="{E01F26B1-1AF4-C088-8C07-563F23C98031}"/>
          </ac:spMkLst>
        </pc:spChg>
      </pc:sldChg>
      <pc:sldChg chg="modSp add mod">
        <pc:chgData name="Jianping Guo" userId="214695277e21a7f1" providerId="LiveId" clId="{C5282CCA-096F-4DFC-9EA2-5EF54A092CBF}" dt="2025-06-02T19:42:21.688" v="733" actId="21"/>
        <pc:sldMkLst>
          <pc:docMk/>
          <pc:sldMk cId="1350106658" sldId="5259"/>
        </pc:sldMkLst>
        <pc:spChg chg="mod">
          <ac:chgData name="Jianping Guo" userId="214695277e21a7f1" providerId="LiveId" clId="{C5282CCA-096F-4DFC-9EA2-5EF54A092CBF}" dt="2025-06-02T19:42:21.688" v="733" actId="21"/>
          <ac:spMkLst>
            <pc:docMk/>
            <pc:sldMk cId="1350106658" sldId="5259"/>
            <ac:spMk id="3" creationId="{6E23B841-AE28-1AD8-FA40-A9C0D0485E47}"/>
          </ac:spMkLst>
        </pc:spChg>
      </pc:sldChg>
      <pc:sldChg chg="modSp add mod">
        <pc:chgData name="Jianping Guo" userId="214695277e21a7f1" providerId="LiveId" clId="{C5282CCA-096F-4DFC-9EA2-5EF54A092CBF}" dt="2025-06-02T19:19:04.136" v="613" actId="207"/>
        <pc:sldMkLst>
          <pc:docMk/>
          <pc:sldMk cId="1994482872" sldId="5260"/>
        </pc:sldMkLst>
        <pc:spChg chg="mod">
          <ac:chgData name="Jianping Guo" userId="214695277e21a7f1" providerId="LiveId" clId="{C5282CCA-096F-4DFC-9EA2-5EF54A092CBF}" dt="2025-06-02T19:19:04.136" v="613" actId="207"/>
          <ac:spMkLst>
            <pc:docMk/>
            <pc:sldMk cId="1994482872" sldId="5260"/>
            <ac:spMk id="3" creationId="{88EE232D-2091-C52D-C4EA-699061B06039}"/>
          </ac:spMkLst>
        </pc:spChg>
      </pc:sldChg>
      <pc:sldChg chg="modSp add mod">
        <pc:chgData name="Jianping Guo" userId="214695277e21a7f1" providerId="LiveId" clId="{C5282CCA-096F-4DFC-9EA2-5EF54A092CBF}" dt="2025-06-04T15:52:18.246" v="1077" actId="20577"/>
        <pc:sldMkLst>
          <pc:docMk/>
          <pc:sldMk cId="874735946" sldId="5261"/>
        </pc:sldMkLst>
        <pc:spChg chg="mod">
          <ac:chgData name="Jianping Guo" userId="214695277e21a7f1" providerId="LiveId" clId="{C5282CCA-096F-4DFC-9EA2-5EF54A092CBF}" dt="2025-06-04T15:52:18.246" v="1077" actId="20577"/>
          <ac:spMkLst>
            <pc:docMk/>
            <pc:sldMk cId="874735946" sldId="5261"/>
            <ac:spMk id="3" creationId="{579F9DC4-8CA0-F8A6-125F-E352369A8031}"/>
          </ac:spMkLst>
        </pc:spChg>
      </pc:sldChg>
      <pc:sldChg chg="modSp add mod modAnim">
        <pc:chgData name="Jianping Guo" userId="214695277e21a7f1" providerId="LiveId" clId="{C5282CCA-096F-4DFC-9EA2-5EF54A092CBF}" dt="2025-06-02T19:42:37.002" v="736"/>
        <pc:sldMkLst>
          <pc:docMk/>
          <pc:sldMk cId="3451107367" sldId="5262"/>
        </pc:sldMkLst>
        <pc:spChg chg="mod">
          <ac:chgData name="Jianping Guo" userId="214695277e21a7f1" providerId="LiveId" clId="{C5282CCA-096F-4DFC-9EA2-5EF54A092CBF}" dt="2025-06-02T19:42:27.956" v="735"/>
          <ac:spMkLst>
            <pc:docMk/>
            <pc:sldMk cId="3451107367" sldId="5262"/>
            <ac:spMk id="3" creationId="{29C28180-0FCA-C188-154B-AFC8A71C21AC}"/>
          </ac:spMkLst>
        </pc:spChg>
      </pc:sldChg>
      <pc:sldChg chg="modSp add mod ord">
        <pc:chgData name="Jianping Guo" userId="214695277e21a7f1" providerId="LiveId" clId="{C5282CCA-096F-4DFC-9EA2-5EF54A092CBF}" dt="2025-06-02T19:31:54.096" v="711" actId="207"/>
        <pc:sldMkLst>
          <pc:docMk/>
          <pc:sldMk cId="4101814257" sldId="5263"/>
        </pc:sldMkLst>
        <pc:spChg chg="mod">
          <ac:chgData name="Jianping Guo" userId="214695277e21a7f1" providerId="LiveId" clId="{C5282CCA-096F-4DFC-9EA2-5EF54A092CBF}" dt="2025-06-02T19:31:54.096" v="711" actId="207"/>
          <ac:spMkLst>
            <pc:docMk/>
            <pc:sldMk cId="4101814257" sldId="5263"/>
            <ac:spMk id="3" creationId="{53B79FDA-69CE-3144-C4A1-0D888873077F}"/>
          </ac:spMkLst>
        </pc:spChg>
      </pc:sldChg>
      <pc:sldChg chg="modSp add mod">
        <pc:chgData name="Jianping Guo" userId="214695277e21a7f1" providerId="LiveId" clId="{C5282CCA-096F-4DFC-9EA2-5EF54A092CBF}" dt="2025-06-03T01:18:22.804" v="906" actId="13926"/>
        <pc:sldMkLst>
          <pc:docMk/>
          <pc:sldMk cId="3234644234" sldId="5264"/>
        </pc:sldMkLst>
        <pc:spChg chg="mod">
          <ac:chgData name="Jianping Guo" userId="214695277e21a7f1" providerId="LiveId" clId="{C5282CCA-096F-4DFC-9EA2-5EF54A092CBF}" dt="2025-06-03T01:18:22.804" v="906" actId="13926"/>
          <ac:spMkLst>
            <pc:docMk/>
            <pc:sldMk cId="3234644234" sldId="5264"/>
            <ac:spMk id="3" creationId="{65C70025-5415-31D1-3E33-5F69A52B259E}"/>
          </ac:spMkLst>
        </pc:spChg>
      </pc:sldChg>
      <pc:sldChg chg="add">
        <pc:chgData name="Jianping Guo" userId="214695277e21a7f1" providerId="LiveId" clId="{C5282CCA-096F-4DFC-9EA2-5EF54A092CBF}" dt="2025-06-03T13:13:28.793" v="965"/>
        <pc:sldMkLst>
          <pc:docMk/>
          <pc:sldMk cId="4283108375" sldId="526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18:14:22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5701 1199 24541,'-3'47'0,"-3"0"0,-5 0 0,-4 0 0,-5-1 0,-4 0 0,-4 0 0,-5-1 0,-4-1 0,-3 0 0,-5-1 0,-4 0 0,-4-2 0,-3 0 0,-5-2 0,-3 0 0,-3-2 0,-4 0 0,-4-2 0,-2-1 0,-4-1 0,-3-2 0,-2-1 0,-3-2 0,-3-1 0,-2-2 0,-3-1 0,-2-2 0,-1-1 0,-3-2 0,-1-2 0,-2-2 0,-1-1 0,-1-2 0,-2-2 0,0-2 0,-1-1 0,0-3 0,-1-1 0,0-2 0,0-2 0,1-2 0,-1-1 0,1-3 0,1-1 0,1-2 0,1-2 0,1-2 0,1-1 0,2-2 0,1-2 0,2-2 0,3-1 0,1-2 0,3-1 0,2-2 0,3-1 0,2-2 0,4-1 0,2-2 0,3-1 0,4-1 0,3-2 0,3 0 0,4-2 0,4 0 0,3-2 0,5 0 0,3-2 0,4 0 0,4-1 0,5 0 0,3-1 0,5-1 0,4 0 0,4 0 0,5-1 0,4 0 0,4 0 0,5 0 0,4 0 0,5 0 0,4 0 0,4 1 0,5-1 0,4 2 0,4-1 0,5 1 0,3 0 0,5 2 0,4 0 0,4 0 0,3 2 0,5 0 0,3 1 0,4 2 0,4 0 0,3 2 0,3 1 0,4 1 0,3 1 0,2 2 0,4 1 0,2 2 0,3 1 0,2 1 0,3 3 0,1 0 0,3 3 0,2 1 0,1 2 0,2 1 0,1 3 0,1 1 0,1 2 0,1 1 0,1 3 0,1 1 0,-1 3 0,1 1 0,0 2 0,0 1 0,-1 3 0,0 1 0,-1 3 0,0 1 0,-2 2 0,-1 1 0,-1 3 0,-2 1 0,-1 2 0,-3 1 0,-1 3 0,-2 0 0,-3 3 0,-2 1 0,-3 1 0,-3 2 0,-2 1 0,-3 2 0,-4 1 0,-2 1 0,-4 1 0,-4 2 0,-3 0 0,-3 2 0,-5 1 0,-3 0 0,-4 2 0,-4 0 0,-5 0 0,-3 2 0,-4 0 0,-5 1 0,-4-1 0,-4 2 0,-5-1 0,-4 1 0,-5 0 0,-3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09A4F-C1DF-0568-328A-C4A54A33D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BB8AE2-CD91-B3F5-BADC-9E570DB12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524323-D854-8D0E-5837-07B7625D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20F7A5-468F-664D-6A02-787B261B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B80490-C7E2-EDAB-6775-0FBF632C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20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35A9BB-9B13-3727-9507-531E9F20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1E00C2-A375-D86D-6293-E7DAA6449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3FE7DF-9259-C32E-B567-D831DEAD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C4F3FB-AA94-3EF4-B195-C9355F43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225272-306E-D449-BEC7-43FAD777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84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56D1B4D-A853-E54B-5D78-71257C6C5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68AA07-B739-17FC-554E-C2F4677D4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7E213B-A888-03C1-D193-75BC7ACE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32BFF1-7651-AD14-F8EB-3DAAC887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A84732-BD90-1611-DBCA-3C324453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14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20037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75203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05400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37159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19505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55468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364370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13028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FD0C7-CEE8-57E1-785B-B16412A4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32A394-A141-079E-3923-F59C34336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8971FB-1AD0-BC87-E284-30739EC9B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D9ECCF-0244-2B4D-3C74-923AAE22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6298AC-70B9-EC31-C729-CE6BB7D0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992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014538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365038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02198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627C11-BCB7-2BD4-4BF3-3C48B140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D2F129-7504-E998-A8AC-130FDB668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B829F-5B9C-C904-1EBB-73D79CF5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49DFF0-8872-2AEF-2B7F-15E2454B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93A0BD-301F-7399-55C4-99A2BE07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41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373491-8E8C-F8BC-7203-C74C0143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CF34A5-1CAB-21F7-4096-C6E146618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B64419-CE11-DF7F-B7F8-EAF9E0CF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9F8259-2052-C29B-AAC4-DA1E2864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2EE70F-9022-2EF7-5882-6A597571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AE4D64-1FD8-349A-F470-788273BB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22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C13CE-A3C4-839A-66A7-75EF414D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58E3EA-77B8-95FA-7053-EB39AE1D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36034D-F124-88A6-174F-EDA65F9F4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E9A2FC-CB5B-4BF2-0EF1-393356186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E7AC88-2FAB-6DE2-22A2-54D35033F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4340D2-FC8A-81C3-D036-2345F3D7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2E3621C-F8EC-367D-8B63-9C81EE84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AB02E2-9C38-20B3-AB31-568971EB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9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68D24-C186-64BD-6E87-9A7A19CE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1711A4-DF12-4080-674C-77F592DF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033052-D237-188E-C81A-2338F28E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0B0954-A02F-F4DA-A9E3-25DBD71D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85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A24E3C-C833-AA0F-BD91-169189AE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FA94A6D-6E5B-DF87-B8FF-99DEABE7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A246B0-CEBB-9698-8A59-CE4261C6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23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259C0B-A9E9-0628-8108-E52E7ED7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68B3A7-12AE-5619-5B48-89444CFD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82AACE-6F60-4E63-B050-E43439EAB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107629-15C9-710E-5C0D-99D7A057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5FAFF1-DB2A-1319-8FE4-CD57B5B9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522777-B659-A50B-7E62-DD02FE08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04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1ED0A-4F05-3582-DE33-512836B4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9A264B-DE6D-BB50-0AF1-B049A1713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DF7E5A-08F2-ABCB-7F7A-A0847B556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A5AD3D-2A38-40B2-AE34-48057CEF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223101-0A1C-BEC1-3988-6B53705A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63D59F-E355-3A09-E181-6E83F9D7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51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B8F3FA4-C152-0B1C-C451-F2F2AA6C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270AB5-ED97-DBAA-0980-9F14845C6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3E4ED2-318C-19E9-B90A-084603353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91528-9A37-4971-BFD2-1A10EA322B8E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DA59B4-01D5-0D3E-4874-9248DE6D6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B3F4FA-1494-7BD0-1DEE-6FE76C3EA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36312-FD0F-4595-8331-3C83DB9F8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22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noProof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23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356C52E-E589-9278-28A4-286A75105B76}"/>
              </a:ext>
            </a:extLst>
          </p:cNvPr>
          <p:cNvSpPr txBox="1"/>
          <p:nvPr/>
        </p:nvSpPr>
        <p:spPr>
          <a:xfrm>
            <a:off x="672030" y="1916934"/>
            <a:ext cx="5971142" cy="3003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CN" altLang="en-US" sz="8000" b="1" kern="1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救命與害命</a:t>
            </a:r>
            <a:endParaRPr lang="en-US" altLang="zh-CN" sz="80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       撒上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23:1-29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zh-CN" sz="2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zh-CN" sz="2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内容占位符 4" descr="图片包含 游戏机, 日落, 桌子&#10;&#10;描述已自动生成">
            <a:extLst>
              <a:ext uri="{FF2B5EF4-FFF2-40B4-BE49-F238E27FC236}">
                <a16:creationId xmlns:a16="http://schemas.microsoft.com/office/drawing/2014/main" id="{108DE74D-0EAB-F3BA-FD90-186700213A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70064"/>
            <a:ext cx="5260976" cy="32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62C0B-5C8B-A368-C24B-1D508EABD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23B841-AE28-1AD8-FA40-A9C0D0485E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0" y="1825625"/>
            <a:ext cx="110939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CA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54:1-7</a:t>
            </a:r>
          </a:p>
          <a:p>
            <a:pPr marL="0" indent="0">
              <a:buNone/>
            </a:pP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54:1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〔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西弗人來對掃羅說、大衛豈不是在我們那裡藏身麼．那時大衛作這訓誨詩、交與伶長、用絲絃的樂器。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　神阿、求你以你的名救我、憑你的大能為我伸冤。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54:2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　神阿、求你聽我的禱告、留心聽我口中的言語。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54:3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因為外人起來攻擊我、強暴人尋索我的命．他們眼中沒有　神。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〔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細拉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54:4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　神是幫助我的、是扶持我命的。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54:5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他要報應我仇敵所行的惡．求你憑你的誠實滅絕他們。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54:6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我要把甘心祭獻給你．耶和華阿、我要稱讚你的名．這名本為美好。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54:7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他從一切的急難中、把我救出來．我的眼睛也看見了我仇敵遭報。</a:t>
            </a:r>
            <a:endParaRPr lang="en-CA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010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0B93F-E621-671D-EEEB-6A2ADD619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C28180-0FCA-C188-154B-AFC8A71C21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0" y="1825625"/>
            <a:ext cx="1109398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55:12-15</a:t>
            </a:r>
            <a:endParaRPr lang="en-CA" altLang="zh-CN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55:12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原來不是仇敵辱罵我．若是仇敵、還可忍耐．也不是恨我的人向我狂大．若是恨我的人、就必躲避他。</a:t>
            </a:r>
          </a:p>
          <a:p>
            <a:pPr marL="0" indent="0">
              <a:buNone/>
            </a:pP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55:13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不料是你、你原與我平等、是我的同伴、是我知己的朋友。</a:t>
            </a:r>
          </a:p>
          <a:p>
            <a:pPr marL="0" indent="0">
              <a:buNone/>
            </a:pP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55:14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我們素常彼此談論、以為甘甜．我們與群眾在　神的殿中同行。</a:t>
            </a:r>
          </a:p>
          <a:p>
            <a:pPr marL="0" indent="0">
              <a:buNone/>
            </a:pP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55:15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願死亡忽然臨到他們．願他們活活的下入陰間．因為他們的住處、他們的心中、都是邪惡。</a:t>
            </a:r>
            <a:endParaRPr lang="en-CA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賽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32:17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公義的果效、必是平安．公義的效驗、必是平穩、直到永遠。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indent="0">
              <a:buNone/>
            </a:pP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1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B09CC-5E59-0EC8-847A-A06BCBA9D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1F26B1-1AF4-C088-8C07-563F23C980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0" y="1825625"/>
            <a:ext cx="1109398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神使用非利士人拯救了大衛（撒上</a:t>
            </a:r>
            <a:r>
              <a:rPr lang="en-CA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23:25-29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23:25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掃羅和跟隨他的人去尋找大衛。有人告訴大衛、他就下到磐石、住在瑪雲的曠野。掃羅聽見、便在瑪雲的曠野追趕大衛。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23:26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掃羅在山這邊走、大衛和跟隨他的人在山那邊走．大衛急忙躲避掃羅．因為掃羅和跟隨他的人、四面圍住大衛和跟隨他的人、要拿獲他們</a:t>
            </a:r>
            <a:r>
              <a:rPr lang="zh-CN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23:27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忽有使者來報告掃羅、說、非利士人犯境搶掠．請王快快回去。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23:28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於是掃羅不追趕大衛、回去攻打非利士人。因此那地方名叫西拉哈瑪希羅結。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23:29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大衛從那裡上去、住在隱基底的山寨裡。</a:t>
            </a:r>
            <a:endParaRPr lang="en-CA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05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DF7EA-3268-B670-ED97-6DC73C53A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C70025-5415-31D1-3E33-5F69A52B25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5590" y="1311006"/>
            <a:ext cx="11446526" cy="5188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CA" altLang="zh-CN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27:1-14</a:t>
            </a:r>
          </a:p>
          <a:p>
            <a:pPr marL="0" indent="0">
              <a:buNone/>
            </a:pP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27:1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耶和華是我的亮光、是我的拯救．我還怕誰呢．耶和華是我性命的保障．我還懼誰呢。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27:2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那作惡的、就是我的仇敵、前來喫我肉的時候、就絆跌仆倒。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27:3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雖有軍兵安營攻擊我、我的心也不害怕．雖然興起刀兵攻擊我、我必仍舊安穩。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27:4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有一件事、我曾求耶和華、我仍要尋求．就是一生一世住在耶和華的殿中、瞻仰他的榮美、在他的殿裡求問。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27:5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因為我遭遇患難、他必暗暗地保守我．在他亭子裡、把我藏在他帳幕的隱密處、將我高舉在磐石上。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27:6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現在我得以昂首、高過四面的仇敵．我要在他的帳幕裡歡然獻祭．我要唱詩、歌頌耶和華。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27:7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耶和華阿、我用聲音呼籲的時候、求你垂聽．並求你憐恤我、應允我。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27:8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你說、你們當尋求我的面．那時我心向你說、耶和華阿、你的面我正要尋求。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27:9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不要向我掩面．不要發怒趕逐僕人．你向來是幫助我的．救我的　神阿、不要丟掉我、也不要離棄我。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27:10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我父母離棄我、耶和華必收留我。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27:11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耶和華阿、求你將你的道指教我、因我仇敵的緣故引導我走平坦的路。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27:12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求你不要把我交給敵人、遂其所願．因為妄作見證的、和口吐兇言的、起來攻擊我。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27:13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我若不信在活人之地得見耶和華的恩惠、就早已喪膽了。</a:t>
            </a:r>
            <a:r>
              <a:rPr lang="en-US" altLang="zh-TW" sz="24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27:14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要等候耶和華．當壯膽、堅固你的心．我再說、要等候耶和華。</a:t>
            </a:r>
            <a:endParaRPr lang="en-CA" sz="2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64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F97A5-6A7D-15DF-3A3F-23B90A53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912264-82AD-2458-DECE-1FD0A55A0B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0" y="1825625"/>
            <a:ext cx="1109398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出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14:19-20</a:t>
            </a:r>
          </a:p>
          <a:p>
            <a:pPr marL="0" indent="0">
              <a:buNone/>
            </a:pP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14:19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在以色列營前行走　神的使者、轉到他們後邊去、雲柱也從他們前邊轉到他們後邊立住。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14:20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在埃及營和以色列營中間有雲柱、一邊黑暗、一邊發光、終夜兩下不得相近。</a:t>
            </a:r>
            <a:endParaRPr lang="en-CA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CA" altLang="zh-TW" sz="1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23:28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於是掃羅不追趕大衛、回去攻打非利士人。因此那地方名叫西拉哈瑪希羅結。</a:t>
            </a: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310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B11399-8569-154F-8292-00CD6C87F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0" y="1534886"/>
            <a:ext cx="11093985" cy="4642077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23:2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所以大衛求問耶和華說、我去攻打那些非利士人、可以不可以．耶和華對大衛說、你可以去攻打非利士人、拯救基伊拉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23:12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大衛又說、基伊拉人將我和跟隨我的人、交在掃羅手裡不交．耶和華說、必交出來．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23:13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大衛和跟隨他的、約有六百人、就起身出了基伊拉、往他們所能往的地方去。有人告訴掃羅、大衛離開基伊拉逃走．於是掃羅不出來了。</a:t>
            </a:r>
            <a:endParaRPr lang="en-CA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23:19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西弗人上到基比亞見掃羅、說、大衛不是在我們那裡的樹林裡山寨中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23:20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王阿、請你隨你的心願下來、我們必親自將他交在王的手裡。</a:t>
            </a:r>
            <a:endParaRPr lang="en-CA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詩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54:3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因為外人起來攻擊我、強暴人尋索我的命．他們眼中沒有　神。</a:t>
            </a: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48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D4A26-BD46-9B5D-691D-7692D66FB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2B02BF-750D-CCB6-B2A2-B793C60821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0" y="1825625"/>
            <a:ext cx="1109398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引言</a:t>
            </a:r>
            <a:endParaRPr lang="en-CA" altLang="zh-CN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22:1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大衛就離開那裡、逃到亞杜蘭洞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22:3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大衛從那裡往摩押的米斯巴去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22:5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先知迦得對大衛說、你不要住在山寨．要往猶大地去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22:20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亞希突的兒子亞希米勒有一個兒子、名叫亞比亞他、逃到大衛那裡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16:13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撒母耳就用角裡的膏油、在他諸兄中膏了他．從這日起、耶和華的靈就大大感動大衛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15:27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撒母耳轉身要走、掃羅就扯住他外袍的衣襟、衣襟就撕斷了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15:35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撒母耳直到死的日子、再沒有見掃羅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22:18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王吩咐多益說、你去殺祭司罷。以東人多益就去殺祭司、那日殺了穿細麻布以弗得的八十五人。</a:t>
            </a: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108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3939410-A377-9056-EA21-DF541ACE58A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9995" y="1476260"/>
            <a:ext cx="4627085" cy="4700703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E4F8720-3149-C308-2838-4CA1DB8B530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860973" y="1476260"/>
            <a:ext cx="5596569" cy="470070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62F10C2-9F0E-0030-3DF4-AA31D4E7299A}"/>
              </a:ext>
            </a:extLst>
          </p:cNvPr>
          <p:cNvSpPr txBox="1"/>
          <p:nvPr/>
        </p:nvSpPr>
        <p:spPr>
          <a:xfrm>
            <a:off x="734459" y="1707615"/>
            <a:ext cx="4840076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掃羅的殘暴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（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撒上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22:1-23</a:t>
            </a:r>
            <a:endParaRPr lang="en-CA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54D879-DC25-970B-BAAF-051809DEA7A0}"/>
              </a:ext>
            </a:extLst>
          </p:cNvPr>
          <p:cNvSpPr txBox="1"/>
          <p:nvPr/>
        </p:nvSpPr>
        <p:spPr>
          <a:xfrm>
            <a:off x="6312665" y="1707615"/>
            <a:ext cx="5023692" cy="188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救命與害命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等线 Light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   </a:t>
            </a:r>
            <a:r>
              <a:rPr lang="zh-CN" altLang="en-US" sz="3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撒上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23:1-29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26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CF50F-F7EC-5CC1-043C-016549E7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2F133C-78C1-8397-EEC0-B067A40F8D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0" y="1825625"/>
            <a:ext cx="11093985" cy="4487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大衛救了基伊拉的居民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（撒上</a:t>
            </a:r>
            <a:r>
              <a:rPr lang="en-CA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23:1-6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23:1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有人告訴大衛說、非利士人攻擊基伊拉、搶奪禾場。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所以大衛求問耶和華說、我去攻打那些非利士人、可以不可以．耶和華對大衛說、你可以去攻打非利士人、拯救基伊拉。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23:3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跟隨大衛的人對他說、我們在猶大地這裡尚且懼怕、何況往基伊拉去攻打非利士人的軍旅呢。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23:4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大衛又求問耶和華．耶和華回答說、你起身、下基伊拉去．我必將非利士人交在你手裡。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23:5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大衛和跟隨他的人往基伊拉去、與非利士人打仗、大大殺敗他們、又奪獲他們的牲畜。這樣、大衛救了基伊拉的居民。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23:6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亞希米勒的兒子亞比亞他、逃到基伊拉見大衛的時候、手裡拿著以弗得。</a:t>
            </a:r>
            <a:endParaRPr lang="en-CA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00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D855E-7185-36FC-7C9C-C653CACB8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>
            <a:extLst>
              <a:ext uri="{FF2B5EF4-FFF2-40B4-BE49-F238E27FC236}">
                <a16:creationId xmlns:a16="http://schemas.microsoft.com/office/drawing/2014/main" id="{AF45ADED-635A-20E9-565F-7E1F9CDE069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60154" y="1288973"/>
            <a:ext cx="7943162" cy="484742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EFEA3F6-C793-64AF-5856-A826F15D7C38}"/>
              </a:ext>
            </a:extLst>
          </p:cNvPr>
          <p:cNvSpPr txBox="1"/>
          <p:nvPr/>
        </p:nvSpPr>
        <p:spPr>
          <a:xfrm>
            <a:off x="2401678" y="2732183"/>
            <a:ext cx="1156770" cy="69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B3288F2C-4F36-21CF-D63D-A40C3B609149}"/>
                  </a:ext>
                </a:extLst>
              </p14:cNvPr>
              <p14:cNvContentPartPr/>
              <p14:nvPr/>
            </p14:nvContentPartPr>
            <p14:xfrm>
              <a:off x="1619584" y="2700850"/>
              <a:ext cx="2052720" cy="86328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B3288F2C-4F36-21CF-D63D-A40C3B609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0584" y="2692210"/>
                <a:ext cx="2070360" cy="8809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8312DBDD-AD20-117E-9241-F0EDAEA553AF}"/>
              </a:ext>
            </a:extLst>
          </p:cNvPr>
          <p:cNvSpPr txBox="1"/>
          <p:nvPr/>
        </p:nvSpPr>
        <p:spPr>
          <a:xfrm>
            <a:off x="6929609" y="2732183"/>
            <a:ext cx="672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死</a:t>
            </a:r>
            <a:endParaRPr lang="en-CA" altLang="zh-CN" sz="2800" b="1" dirty="0"/>
          </a:p>
          <a:p>
            <a:r>
              <a:rPr lang="zh-CN" altLang="en-US" sz="2800" b="1" dirty="0"/>
              <a:t>海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73845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CF509-EC6B-E076-DA48-3122A86A2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D216BD-56CD-C061-F462-F7E141D56D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0" y="1825625"/>
            <a:ext cx="1109398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大衛再次救了基伊拉的居民（撒上</a:t>
            </a:r>
            <a:r>
              <a:rPr lang="en-CA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23:7-13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23:7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有人告訴掃羅說、大衛到了基伊拉．掃羅說、他進了有門有閂的城、困閉在裡頭．這是　神將他交在我手裡了。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23:8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於是掃羅招聚眾民、要下去攻打基伊拉城、圍困大衛和跟隨他的人。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23:9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大衛知道掃羅設計謀害他、就對祭司亞比亞他說、將以弗得拿過來。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23:10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大衛禱告說、耶和華以色列的　神阿、你僕人聽真了掃羅要往基伊拉來、為我的緣故滅城。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23:11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基伊拉人將我交在掃羅手裡不交．掃羅照著你僕人所聽的話下來不下來．耶和華以色列的　神阿、求你指示僕人．耶和華說、掃羅必下來。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23:12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大衛又說、基伊拉人將我和跟隨我的人、交在掃羅手裡不交．耶和華說、必交出來．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23:13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大衛和跟隨他的、約有六百人、就起身出了基伊拉、往他們所能往的地方去。有人告訴掃羅、大衛離開基伊拉逃走．於是掃羅不出來了。</a:t>
            </a:r>
            <a:endParaRPr lang="en-CA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12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1FDDA-7921-C3AB-81C6-165CDAC79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F9DC4-8CA0-F8A6-125F-E352369A80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0" y="1825625"/>
            <a:ext cx="1109398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路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23:34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當下耶穌說、父阿、赦免他們．因為他們所作的、他們不曉得。兵丁就拈鬮分他的衣服。</a:t>
            </a:r>
            <a:endParaRPr lang="en-CA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來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4:15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因我們的大祭司、並非不能體恤我們的軟弱．他也曾凡事受過試探、與我們一樣．只是他沒有犯罪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來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2:14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兒女既同有血肉之體、他也照樣親自成了血肉之體．特要藉著死、敗壞那掌死權的就是魔鬼．</a:t>
            </a:r>
            <a:endParaRPr lang="en-CA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10:11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我是好牧人、好牧人為羊捨命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3:18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信他的人、不被定罪．不信的人、罪已經定了</a:t>
            </a:r>
            <a:r>
              <a:rPr lang="en-US" altLang="zh-CN" b="1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b="1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3:36 </a:t>
            </a:r>
            <a:r>
              <a:rPr lang="zh-TW" altLang="en-US" b="1">
                <a:latin typeface="KaiTi" panose="02010609060101010101" pitchFamily="49" charset="-122"/>
                <a:ea typeface="KaiTi" panose="02010609060101010101" pitchFamily="49" charset="-122"/>
              </a:rPr>
              <a:t>信子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的人有永生．不信子的人得不著永生、神的震怒常在他身上。</a:t>
            </a: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473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5D352-C6F9-2CB8-44BA-E6DDC0E64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EE232D-2091-C52D-C4EA-699061B060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0" y="1825625"/>
            <a:ext cx="110939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大衛依靠神 得安慰 得堅固（撒上</a:t>
            </a:r>
            <a:r>
              <a:rPr lang="en-CA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23:14-18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23:14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大衛住在曠野的山寨裡、常在西弗曠野的山地。掃羅天天尋索大衛、　神卻不將大衛交在他手裡</a:t>
            </a:r>
            <a:r>
              <a:rPr lang="zh-CN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23:15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大衛知道掃羅出來尋索他的命．那時他住在西弗曠野的樹林裡。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23:16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掃羅的兒子約拿單起身、往那樹林裡去見大衛、使他倚靠　神得以堅固．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23:17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對他說、不要懼怕．我父掃羅的手、必不加害於你．你必作以色列的王、我也作你的宰相．這事我父掃羅知道了。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23:18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於是二人在耶和華面前立約．大衛仍住在樹林裡、約拿單回家去了。</a:t>
            </a:r>
            <a:endParaRPr lang="en-CA" altLang="zh-CN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448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1B48D-7ADD-7E45-ABC2-840FDB079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79FDA-69CE-3144-C4A1-0D88887307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0" y="1825625"/>
            <a:ext cx="110939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眼中沒有　神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的強暴人（撒上</a:t>
            </a:r>
            <a:r>
              <a:rPr lang="en-CA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23:19-24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23:19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西弗人上到基比亞見掃羅、說、大衛不是在我們那裡的樹林裡山寨中、曠野南邊的哈基拉山藏著麼。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23:20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王阿、請你隨你的心願下來、我們必親自將他交在王的手裡。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23:21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掃羅說、願耶和華賜福與你們．因你們顧恤我。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23:22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請你們回去、再確實查明他的住處和行蹤、是誰看見他在那裡．因為我聽見人說他甚狡猾。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23:23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所以要看準他藏匿的地方、回來據實的告訴我、我就與你們同去．他若在猶大的境內、我必從千門萬戶中搜出他來。</a:t>
            </a:r>
            <a:r>
              <a:rPr lang="en-US" altLang="zh-TW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23:24 </a:t>
            </a:r>
            <a:r>
              <a:rPr lang="zh-TW" altLang="en-US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西弗人就起身、在掃羅以先往西弗去．大衛和跟隨他的人、卻在瑪雲曠野南邊的亞拉巴。</a:t>
            </a:r>
            <a:endParaRPr lang="en-CA" altLang="zh-CN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1814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2657</Words>
  <Application>Microsoft Office PowerPoint</Application>
  <PresentationFormat>宽屏</PresentationFormat>
  <Paragraphs>45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KaiTi</vt:lpstr>
      <vt:lpstr>Aptos</vt:lpstr>
      <vt:lpstr>Aptos Display</vt:lpstr>
      <vt:lpstr>Arial</vt:lpstr>
      <vt:lpstr>Calibri</vt:lpstr>
      <vt:lpstr>Calibri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Jianping Guo</dc:creator>
  <cp:lastModifiedBy>Jianping Guo</cp:lastModifiedBy>
  <cp:revision>1</cp:revision>
  <dcterms:created xsi:type="dcterms:W3CDTF">2025-06-02T16:26:31Z</dcterms:created>
  <dcterms:modified xsi:type="dcterms:W3CDTF">2025-06-04T15:52:20Z</dcterms:modified>
</cp:coreProperties>
</file>