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64" r:id="rId4"/>
    <p:sldId id="265" r:id="rId5"/>
    <p:sldId id="262" r:id="rId6"/>
    <p:sldId id="261" r:id="rId7"/>
    <p:sldId id="275" r:id="rId8"/>
    <p:sldId id="260" r:id="rId9"/>
    <p:sldId id="268" r:id="rId10"/>
    <p:sldId id="267" r:id="rId11"/>
    <p:sldId id="259" r:id="rId12"/>
    <p:sldId id="270" r:id="rId13"/>
    <p:sldId id="269" r:id="rId14"/>
    <p:sldId id="258" r:id="rId15"/>
    <p:sldId id="272" r:id="rId16"/>
    <p:sldId id="27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943BAD-0588-43A6-A14B-597FCC9FCE5A}" v="82" dt="2025-05-21T17:16:43.7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55" d="100"/>
          <a:sy n="155" d="100"/>
        </p:scale>
        <p:origin x="520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anping Guo" userId="214695277e21a7f1" providerId="LiveId" clId="{18943BAD-0588-43A6-A14B-597FCC9FCE5A}"/>
    <pc:docChg chg="custSel addSld delSld modSld sldOrd">
      <pc:chgData name="Jianping Guo" userId="214695277e21a7f1" providerId="LiveId" clId="{18943BAD-0588-43A6-A14B-597FCC9FCE5A}" dt="2025-05-21T17:16:43.780" v="1910" actId="207"/>
      <pc:docMkLst>
        <pc:docMk/>
      </pc:docMkLst>
      <pc:sldChg chg="del">
        <pc:chgData name="Jianping Guo" userId="214695277e21a7f1" providerId="LiveId" clId="{18943BAD-0588-43A6-A14B-597FCC9FCE5A}" dt="2025-05-20T16:12:36.231" v="69" actId="2696"/>
        <pc:sldMkLst>
          <pc:docMk/>
          <pc:sldMk cId="1382980006" sldId="256"/>
        </pc:sldMkLst>
      </pc:sldChg>
      <pc:sldChg chg="addSp delSp modSp new mod setBg modClrScheme chgLayout">
        <pc:chgData name="Jianping Guo" userId="214695277e21a7f1" providerId="LiveId" clId="{18943BAD-0588-43A6-A14B-597FCC9FCE5A}" dt="2025-05-20T16:13:43.357" v="71" actId="2711"/>
        <pc:sldMkLst>
          <pc:docMk/>
          <pc:sldMk cId="2027008303" sldId="257"/>
        </pc:sldMkLst>
        <pc:spChg chg="del">
          <ac:chgData name="Jianping Guo" userId="214695277e21a7f1" providerId="LiveId" clId="{18943BAD-0588-43A6-A14B-597FCC9FCE5A}" dt="2025-05-20T16:07:59.453" v="2" actId="700"/>
          <ac:spMkLst>
            <pc:docMk/>
            <pc:sldMk cId="2027008303" sldId="257"/>
            <ac:spMk id="2" creationId="{448212DE-5F64-371B-198C-4C25E0E3C219}"/>
          </ac:spMkLst>
        </pc:spChg>
        <pc:spChg chg="del">
          <ac:chgData name="Jianping Guo" userId="214695277e21a7f1" providerId="LiveId" clId="{18943BAD-0588-43A6-A14B-597FCC9FCE5A}" dt="2025-05-20T16:07:46.143" v="1"/>
          <ac:spMkLst>
            <pc:docMk/>
            <pc:sldMk cId="2027008303" sldId="257"/>
            <ac:spMk id="3" creationId="{504EB3D1-D8D8-6A7E-39AD-8A5CB5D0743B}"/>
          </ac:spMkLst>
        </pc:spChg>
        <pc:spChg chg="add mod">
          <ac:chgData name="Jianping Guo" userId="214695277e21a7f1" providerId="LiveId" clId="{18943BAD-0588-43A6-A14B-597FCC9FCE5A}" dt="2025-05-20T16:13:43.357" v="71" actId="2711"/>
          <ac:spMkLst>
            <pc:docMk/>
            <pc:sldMk cId="2027008303" sldId="257"/>
            <ac:spMk id="5" creationId="{DAB73DB2-9528-D8EE-615F-3EAD8BABB061}"/>
          </ac:spMkLst>
        </pc:spChg>
        <pc:spChg chg="add">
          <ac:chgData name="Jianping Guo" userId="214695277e21a7f1" providerId="LiveId" clId="{18943BAD-0588-43A6-A14B-597FCC9FCE5A}" dt="2025-05-20T16:08:31.047" v="3" actId="26606"/>
          <ac:spMkLst>
            <pc:docMk/>
            <pc:sldMk cId="2027008303" sldId="257"/>
            <ac:spMk id="9" creationId="{B95B9BA8-1D69-4796-85F5-B6D0BD52354B}"/>
          </ac:spMkLst>
        </pc:spChg>
        <pc:picChg chg="add mod ord">
          <ac:chgData name="Jianping Guo" userId="214695277e21a7f1" providerId="LiveId" clId="{18943BAD-0588-43A6-A14B-597FCC9FCE5A}" dt="2025-05-20T16:08:31.047" v="3" actId="26606"/>
          <ac:picMkLst>
            <pc:docMk/>
            <pc:sldMk cId="2027008303" sldId="257"/>
            <ac:picMk id="4" creationId="{7FB200A4-75EA-1133-939E-AA5F423CA9D8}"/>
          </ac:picMkLst>
        </pc:picChg>
      </pc:sldChg>
      <pc:sldChg chg="addSp delSp modSp new mod modClrScheme modAnim chgLayout">
        <pc:chgData name="Jianping Guo" userId="214695277e21a7f1" providerId="LiveId" clId="{18943BAD-0588-43A6-A14B-597FCC9FCE5A}" dt="2025-05-21T17:16:43.780" v="1910" actId="207"/>
        <pc:sldMkLst>
          <pc:docMk/>
          <pc:sldMk cId="3284523417" sldId="258"/>
        </pc:sldMkLst>
        <pc:spChg chg="add del mod">
          <ac:chgData name="Jianping Guo" userId="214695277e21a7f1" providerId="LiveId" clId="{18943BAD-0588-43A6-A14B-597FCC9FCE5A}" dt="2025-05-20T16:15:24.775" v="101" actId="700"/>
          <ac:spMkLst>
            <pc:docMk/>
            <pc:sldMk cId="3284523417" sldId="258"/>
            <ac:spMk id="2" creationId="{F650E909-2DAC-B080-AAB7-2C4BF5718F69}"/>
          </ac:spMkLst>
        </pc:spChg>
        <pc:spChg chg="add mod ord">
          <ac:chgData name="Jianping Guo" userId="214695277e21a7f1" providerId="LiveId" clId="{18943BAD-0588-43A6-A14B-597FCC9FCE5A}" dt="2025-05-21T17:16:43.780" v="1910" actId="207"/>
          <ac:spMkLst>
            <pc:docMk/>
            <pc:sldMk cId="3284523417" sldId="258"/>
            <ac:spMk id="3" creationId="{10C3BC69-9E3D-0D0B-25A5-16E1D5B567A7}"/>
          </ac:spMkLst>
        </pc:spChg>
      </pc:sldChg>
      <pc:sldChg chg="modSp add mod">
        <pc:chgData name="Jianping Guo" userId="214695277e21a7f1" providerId="LiveId" clId="{18943BAD-0588-43A6-A14B-597FCC9FCE5A}" dt="2025-05-21T14:33:05.977" v="1314" actId="313"/>
        <pc:sldMkLst>
          <pc:docMk/>
          <pc:sldMk cId="925227031" sldId="259"/>
        </pc:sldMkLst>
        <pc:spChg chg="mod">
          <ac:chgData name="Jianping Guo" userId="214695277e21a7f1" providerId="LiveId" clId="{18943BAD-0588-43A6-A14B-597FCC9FCE5A}" dt="2025-05-21T14:33:05.977" v="1314" actId="313"/>
          <ac:spMkLst>
            <pc:docMk/>
            <pc:sldMk cId="925227031" sldId="259"/>
            <ac:spMk id="3" creationId="{57879FF5-AC1A-533F-A653-8E6E1F82FC1E}"/>
          </ac:spMkLst>
        </pc:spChg>
      </pc:sldChg>
      <pc:sldChg chg="modSp add mod modAnim">
        <pc:chgData name="Jianping Guo" userId="214695277e21a7f1" providerId="LiveId" clId="{18943BAD-0588-43A6-A14B-597FCC9FCE5A}" dt="2025-05-21T15:03:02.766" v="1463"/>
        <pc:sldMkLst>
          <pc:docMk/>
          <pc:sldMk cId="3868764054" sldId="260"/>
        </pc:sldMkLst>
        <pc:spChg chg="mod">
          <ac:chgData name="Jianping Guo" userId="214695277e21a7f1" providerId="LiveId" clId="{18943BAD-0588-43A6-A14B-597FCC9FCE5A}" dt="2025-05-21T14:10:04.839" v="1107" actId="20577"/>
          <ac:spMkLst>
            <pc:docMk/>
            <pc:sldMk cId="3868764054" sldId="260"/>
            <ac:spMk id="3" creationId="{C0C78EE2-1F35-60AA-E58D-4C7124513502}"/>
          </ac:spMkLst>
        </pc:spChg>
      </pc:sldChg>
      <pc:sldChg chg="modSp add mod">
        <pc:chgData name="Jianping Guo" userId="214695277e21a7f1" providerId="LiveId" clId="{18943BAD-0588-43A6-A14B-597FCC9FCE5A}" dt="2025-05-21T13:56:52.531" v="1034" actId="20577"/>
        <pc:sldMkLst>
          <pc:docMk/>
          <pc:sldMk cId="451176620" sldId="261"/>
        </pc:sldMkLst>
        <pc:spChg chg="mod">
          <ac:chgData name="Jianping Guo" userId="214695277e21a7f1" providerId="LiveId" clId="{18943BAD-0588-43A6-A14B-597FCC9FCE5A}" dt="2025-05-21T13:56:52.531" v="1034" actId="20577"/>
          <ac:spMkLst>
            <pc:docMk/>
            <pc:sldMk cId="451176620" sldId="261"/>
            <ac:spMk id="3" creationId="{37489F70-0A43-9F32-DC8B-E0648BE7D20C}"/>
          </ac:spMkLst>
        </pc:spChg>
      </pc:sldChg>
      <pc:sldChg chg="addSp delSp modSp add mod setBg">
        <pc:chgData name="Jianping Guo" userId="214695277e21a7f1" providerId="LiveId" clId="{18943BAD-0588-43A6-A14B-597FCC9FCE5A}" dt="2025-05-21T13:54:08.548" v="1010" actId="207"/>
        <pc:sldMkLst>
          <pc:docMk/>
          <pc:sldMk cId="3804064644" sldId="262"/>
        </pc:sldMkLst>
        <pc:spChg chg="del mod">
          <ac:chgData name="Jianping Guo" userId="214695277e21a7f1" providerId="LiveId" clId="{18943BAD-0588-43A6-A14B-597FCC9FCE5A}" dt="2025-05-20T17:08:04.370" v="343"/>
          <ac:spMkLst>
            <pc:docMk/>
            <pc:sldMk cId="3804064644" sldId="262"/>
            <ac:spMk id="3" creationId="{3E0C6436-C05A-3A98-AB8B-E923D7DC93B0}"/>
          </ac:spMkLst>
        </pc:spChg>
        <pc:spChg chg="add mod">
          <ac:chgData name="Jianping Guo" userId="214695277e21a7f1" providerId="LiveId" clId="{18943BAD-0588-43A6-A14B-597FCC9FCE5A}" dt="2025-05-21T13:54:08.548" v="1010" actId="207"/>
          <ac:spMkLst>
            <pc:docMk/>
            <pc:sldMk cId="3804064644" sldId="262"/>
            <ac:spMk id="4" creationId="{90D4CEFB-A0EF-8511-EE8D-E3FFB190C475}"/>
          </ac:spMkLst>
        </pc:spChg>
        <pc:spChg chg="add">
          <ac:chgData name="Jianping Guo" userId="214695277e21a7f1" providerId="LiveId" clId="{18943BAD-0588-43A6-A14B-597FCC9FCE5A}" dt="2025-05-20T17:08:10.807" v="344" actId="26606"/>
          <ac:spMkLst>
            <pc:docMk/>
            <pc:sldMk cId="3804064644" sldId="262"/>
            <ac:spMk id="7" creationId="{42A4FC2C-047E-45A5-965D-8E1E3BF09BC6}"/>
          </ac:spMkLst>
        </pc:spChg>
        <pc:picChg chg="add mod">
          <ac:chgData name="Jianping Guo" userId="214695277e21a7f1" providerId="LiveId" clId="{18943BAD-0588-43A6-A14B-597FCC9FCE5A}" dt="2025-05-20T17:08:10.807" v="344" actId="26606"/>
          <ac:picMkLst>
            <pc:docMk/>
            <pc:sldMk cId="3804064644" sldId="262"/>
            <ac:picMk id="2" creationId="{7E90C68C-AFC6-7384-15D2-3050A0B33C31}"/>
          </ac:picMkLst>
        </pc:picChg>
      </pc:sldChg>
      <pc:sldChg chg="modSp add del mod ord">
        <pc:chgData name="Jianping Guo" userId="214695277e21a7f1" providerId="LiveId" clId="{18943BAD-0588-43A6-A14B-597FCC9FCE5A}" dt="2025-05-20T18:37:51.643" v="665" actId="2696"/>
        <pc:sldMkLst>
          <pc:docMk/>
          <pc:sldMk cId="1438085003" sldId="263"/>
        </pc:sldMkLst>
        <pc:spChg chg="mod">
          <ac:chgData name="Jianping Guo" userId="214695277e21a7f1" providerId="LiveId" clId="{18943BAD-0588-43A6-A14B-597FCC9FCE5A}" dt="2025-05-20T17:05:13.540" v="340" actId="27636"/>
          <ac:spMkLst>
            <pc:docMk/>
            <pc:sldMk cId="1438085003" sldId="263"/>
            <ac:spMk id="3" creationId="{A670358C-19C3-CA6D-4650-CA02533B1F77}"/>
          </ac:spMkLst>
        </pc:spChg>
      </pc:sldChg>
      <pc:sldChg chg="modSp add mod">
        <pc:chgData name="Jianping Guo" userId="214695277e21a7f1" providerId="LiveId" clId="{18943BAD-0588-43A6-A14B-597FCC9FCE5A}" dt="2025-05-21T13:40:29.284" v="927" actId="20577"/>
        <pc:sldMkLst>
          <pc:docMk/>
          <pc:sldMk cId="4172248648" sldId="264"/>
        </pc:sldMkLst>
        <pc:spChg chg="mod">
          <ac:chgData name="Jianping Guo" userId="214695277e21a7f1" providerId="LiveId" clId="{18943BAD-0588-43A6-A14B-597FCC9FCE5A}" dt="2025-05-21T13:40:29.284" v="927" actId="20577"/>
          <ac:spMkLst>
            <pc:docMk/>
            <pc:sldMk cId="4172248648" sldId="264"/>
            <ac:spMk id="3" creationId="{463F0F51-3C86-9B11-4E68-219FE3C30B4E}"/>
          </ac:spMkLst>
        </pc:spChg>
      </pc:sldChg>
      <pc:sldChg chg="modSp add mod">
        <pc:chgData name="Jianping Guo" userId="214695277e21a7f1" providerId="LiveId" clId="{18943BAD-0588-43A6-A14B-597FCC9FCE5A}" dt="2025-05-21T13:43:39.625" v="941" actId="20577"/>
        <pc:sldMkLst>
          <pc:docMk/>
          <pc:sldMk cId="4204631917" sldId="265"/>
        </pc:sldMkLst>
        <pc:spChg chg="mod">
          <ac:chgData name="Jianping Guo" userId="214695277e21a7f1" providerId="LiveId" clId="{18943BAD-0588-43A6-A14B-597FCC9FCE5A}" dt="2025-05-21T13:43:39.625" v="941" actId="20577"/>
          <ac:spMkLst>
            <pc:docMk/>
            <pc:sldMk cId="4204631917" sldId="265"/>
            <ac:spMk id="3" creationId="{F05CF747-E188-47F9-D573-C1F21CE82D9C}"/>
          </ac:spMkLst>
        </pc:spChg>
      </pc:sldChg>
      <pc:sldChg chg="addSp delSp modSp new mod modClrScheme chgLayout">
        <pc:chgData name="Jianping Guo" userId="214695277e21a7f1" providerId="LiveId" clId="{18943BAD-0588-43A6-A14B-597FCC9FCE5A}" dt="2025-05-20T16:29:01.132" v="189" actId="14100"/>
        <pc:sldMkLst>
          <pc:docMk/>
          <pc:sldMk cId="1267511262" sldId="266"/>
        </pc:sldMkLst>
        <pc:spChg chg="add del mod">
          <ac:chgData name="Jianping Guo" userId="214695277e21a7f1" providerId="LiveId" clId="{18943BAD-0588-43A6-A14B-597FCC9FCE5A}" dt="2025-05-20T16:19:41.899" v="117" actId="700"/>
          <ac:spMkLst>
            <pc:docMk/>
            <pc:sldMk cId="1267511262" sldId="266"/>
            <ac:spMk id="2" creationId="{244A330F-B691-09BC-B6E0-457654E5D3C1}"/>
          </ac:spMkLst>
        </pc:spChg>
        <pc:spChg chg="add del mod">
          <ac:chgData name="Jianping Guo" userId="214695277e21a7f1" providerId="LiveId" clId="{18943BAD-0588-43A6-A14B-597FCC9FCE5A}" dt="2025-05-20T16:19:00.179" v="115"/>
          <ac:spMkLst>
            <pc:docMk/>
            <pc:sldMk cId="1267511262" sldId="266"/>
            <ac:spMk id="3" creationId="{BBC89E7B-2359-E304-41BA-EDFCD6DA560E}"/>
          </ac:spMkLst>
        </pc:spChg>
        <pc:spChg chg="add del mod">
          <ac:chgData name="Jianping Guo" userId="214695277e21a7f1" providerId="LiveId" clId="{18943BAD-0588-43A6-A14B-597FCC9FCE5A}" dt="2025-05-20T16:19:33.022" v="116"/>
          <ac:spMkLst>
            <pc:docMk/>
            <pc:sldMk cId="1267511262" sldId="266"/>
            <ac:spMk id="4" creationId="{968C79B4-CA81-AD71-6638-362CF4C941A6}"/>
          </ac:spMkLst>
        </pc:spChg>
        <pc:spChg chg="add mod">
          <ac:chgData name="Jianping Guo" userId="214695277e21a7f1" providerId="LiveId" clId="{18943BAD-0588-43A6-A14B-597FCC9FCE5A}" dt="2025-05-20T16:29:01.132" v="189" actId="14100"/>
          <ac:spMkLst>
            <pc:docMk/>
            <pc:sldMk cId="1267511262" sldId="266"/>
            <ac:spMk id="7" creationId="{E95C12F4-F4DC-7F10-EE5D-066B3EF4DD87}"/>
          </ac:spMkLst>
        </pc:spChg>
        <pc:picChg chg="add mod ord">
          <ac:chgData name="Jianping Guo" userId="214695277e21a7f1" providerId="LiveId" clId="{18943BAD-0588-43A6-A14B-597FCC9FCE5A}" dt="2025-05-20T16:20:00.446" v="120" actId="14100"/>
          <ac:picMkLst>
            <pc:docMk/>
            <pc:sldMk cId="1267511262" sldId="266"/>
            <ac:picMk id="5" creationId="{4DCB0E32-C4FF-06C3-D381-666C019705FF}"/>
          </ac:picMkLst>
        </pc:picChg>
        <pc:picChg chg="add mod ord">
          <ac:chgData name="Jianping Guo" userId="214695277e21a7f1" providerId="LiveId" clId="{18943BAD-0588-43A6-A14B-597FCC9FCE5A}" dt="2025-05-20T16:20:17.669" v="124" actId="14100"/>
          <ac:picMkLst>
            <pc:docMk/>
            <pc:sldMk cId="1267511262" sldId="266"/>
            <ac:picMk id="6" creationId="{D8439747-8D3A-7B8C-2CB7-956B503F8D90}"/>
          </ac:picMkLst>
        </pc:picChg>
      </pc:sldChg>
      <pc:sldChg chg="modSp add mod">
        <pc:chgData name="Jianping Guo" userId="214695277e21a7f1" providerId="LiveId" clId="{18943BAD-0588-43A6-A14B-597FCC9FCE5A}" dt="2025-05-21T14:21:32.950" v="1211" actId="20577"/>
        <pc:sldMkLst>
          <pc:docMk/>
          <pc:sldMk cId="3035823192" sldId="267"/>
        </pc:sldMkLst>
        <pc:spChg chg="mod">
          <ac:chgData name="Jianping Guo" userId="214695277e21a7f1" providerId="LiveId" clId="{18943BAD-0588-43A6-A14B-597FCC9FCE5A}" dt="2025-05-21T14:21:32.950" v="1211" actId="20577"/>
          <ac:spMkLst>
            <pc:docMk/>
            <pc:sldMk cId="3035823192" sldId="267"/>
            <ac:spMk id="3" creationId="{9079E793-E149-6F48-8258-420B023952CD}"/>
          </ac:spMkLst>
        </pc:spChg>
      </pc:sldChg>
      <pc:sldChg chg="modSp add mod">
        <pc:chgData name="Jianping Guo" userId="214695277e21a7f1" providerId="LiveId" clId="{18943BAD-0588-43A6-A14B-597FCC9FCE5A}" dt="2025-05-21T14:14:35.569" v="1149" actId="20577"/>
        <pc:sldMkLst>
          <pc:docMk/>
          <pc:sldMk cId="3947677754" sldId="268"/>
        </pc:sldMkLst>
        <pc:spChg chg="mod">
          <ac:chgData name="Jianping Guo" userId="214695277e21a7f1" providerId="LiveId" clId="{18943BAD-0588-43A6-A14B-597FCC9FCE5A}" dt="2025-05-21T14:14:35.569" v="1149" actId="20577"/>
          <ac:spMkLst>
            <pc:docMk/>
            <pc:sldMk cId="3947677754" sldId="268"/>
            <ac:spMk id="3" creationId="{35DD9B2F-A2FC-DFCD-8A53-9F84E6FABF1B}"/>
          </ac:spMkLst>
        </pc:spChg>
      </pc:sldChg>
      <pc:sldChg chg="modSp add mod">
        <pc:chgData name="Jianping Guo" userId="214695277e21a7f1" providerId="LiveId" clId="{18943BAD-0588-43A6-A14B-597FCC9FCE5A}" dt="2025-05-21T14:38:26" v="1354" actId="20577"/>
        <pc:sldMkLst>
          <pc:docMk/>
          <pc:sldMk cId="671230770" sldId="269"/>
        </pc:sldMkLst>
        <pc:spChg chg="mod">
          <ac:chgData name="Jianping Guo" userId="214695277e21a7f1" providerId="LiveId" clId="{18943BAD-0588-43A6-A14B-597FCC9FCE5A}" dt="2025-05-21T14:38:26" v="1354" actId="20577"/>
          <ac:spMkLst>
            <pc:docMk/>
            <pc:sldMk cId="671230770" sldId="269"/>
            <ac:spMk id="3" creationId="{1CFEF9EC-89AB-EE8C-2E4E-F0A83458315B}"/>
          </ac:spMkLst>
        </pc:spChg>
      </pc:sldChg>
      <pc:sldChg chg="modSp add mod">
        <pc:chgData name="Jianping Guo" userId="214695277e21a7f1" providerId="LiveId" clId="{18943BAD-0588-43A6-A14B-597FCC9FCE5A}" dt="2025-05-21T14:37:13.946" v="1342" actId="20577"/>
        <pc:sldMkLst>
          <pc:docMk/>
          <pc:sldMk cId="2782326119" sldId="270"/>
        </pc:sldMkLst>
        <pc:spChg chg="mod">
          <ac:chgData name="Jianping Guo" userId="214695277e21a7f1" providerId="LiveId" clId="{18943BAD-0588-43A6-A14B-597FCC9FCE5A}" dt="2025-05-21T14:37:13.946" v="1342" actId="20577"/>
          <ac:spMkLst>
            <pc:docMk/>
            <pc:sldMk cId="2782326119" sldId="270"/>
            <ac:spMk id="3" creationId="{84A84A70-CC63-8B71-3507-9F6B39DDD905}"/>
          </ac:spMkLst>
        </pc:spChg>
      </pc:sldChg>
      <pc:sldChg chg="modSp add del mod ord">
        <pc:chgData name="Jianping Guo" userId="214695277e21a7f1" providerId="LiveId" clId="{18943BAD-0588-43A6-A14B-597FCC9FCE5A}" dt="2025-05-21T16:35:11.951" v="1724" actId="2696"/>
        <pc:sldMkLst>
          <pc:docMk/>
          <pc:sldMk cId="196405973" sldId="271"/>
        </pc:sldMkLst>
        <pc:spChg chg="mod">
          <ac:chgData name="Jianping Guo" userId="214695277e21a7f1" providerId="LiveId" clId="{18943BAD-0588-43A6-A14B-597FCC9FCE5A}" dt="2025-05-21T15:23:03.296" v="1519" actId="404"/>
          <ac:spMkLst>
            <pc:docMk/>
            <pc:sldMk cId="196405973" sldId="271"/>
            <ac:spMk id="3" creationId="{6A47FDA4-4B25-36E2-2DBD-73841D9A95C7}"/>
          </ac:spMkLst>
        </pc:spChg>
      </pc:sldChg>
      <pc:sldChg chg="modSp add mod">
        <pc:chgData name="Jianping Guo" userId="214695277e21a7f1" providerId="LiveId" clId="{18943BAD-0588-43A6-A14B-597FCC9FCE5A}" dt="2025-05-21T14:46:52.402" v="1412" actId="20577"/>
        <pc:sldMkLst>
          <pc:docMk/>
          <pc:sldMk cId="211920880" sldId="272"/>
        </pc:sldMkLst>
        <pc:spChg chg="mod">
          <ac:chgData name="Jianping Guo" userId="214695277e21a7f1" providerId="LiveId" clId="{18943BAD-0588-43A6-A14B-597FCC9FCE5A}" dt="2025-05-21T14:46:52.402" v="1412" actId="20577"/>
          <ac:spMkLst>
            <pc:docMk/>
            <pc:sldMk cId="211920880" sldId="272"/>
            <ac:spMk id="3" creationId="{C48865E6-76D5-F864-EAA3-218D908F9C26}"/>
          </ac:spMkLst>
        </pc:spChg>
      </pc:sldChg>
      <pc:sldChg chg="modSp add del mod">
        <pc:chgData name="Jianping Guo" userId="214695277e21a7f1" providerId="LiveId" clId="{18943BAD-0588-43A6-A14B-597FCC9FCE5A}" dt="2025-05-21T16:36:17.895" v="1725" actId="2696"/>
        <pc:sldMkLst>
          <pc:docMk/>
          <pc:sldMk cId="4119136678" sldId="273"/>
        </pc:sldMkLst>
        <pc:spChg chg="mod">
          <ac:chgData name="Jianping Guo" userId="214695277e21a7f1" providerId="LiveId" clId="{18943BAD-0588-43A6-A14B-597FCC9FCE5A}" dt="2025-05-21T14:52:34.073" v="1461" actId="20577"/>
          <ac:spMkLst>
            <pc:docMk/>
            <pc:sldMk cId="4119136678" sldId="273"/>
            <ac:spMk id="3" creationId="{40264FD7-1B91-757A-5AD4-222E5B5A7565}"/>
          </ac:spMkLst>
        </pc:spChg>
      </pc:sldChg>
      <pc:sldChg chg="addSp delSp modSp add mod modClrScheme chgLayout">
        <pc:chgData name="Jianping Guo" userId="214695277e21a7f1" providerId="LiveId" clId="{18943BAD-0588-43A6-A14B-597FCC9FCE5A}" dt="2025-05-21T16:34:50.692" v="1723" actId="14100"/>
        <pc:sldMkLst>
          <pc:docMk/>
          <pc:sldMk cId="3318862943" sldId="274"/>
        </pc:sldMkLst>
        <pc:spChg chg="add del mod ord">
          <ac:chgData name="Jianping Guo" userId="214695277e21a7f1" providerId="LiveId" clId="{18943BAD-0588-43A6-A14B-597FCC9FCE5A}" dt="2025-05-21T16:21:40.481" v="1523" actId="700"/>
          <ac:spMkLst>
            <pc:docMk/>
            <pc:sldMk cId="3318862943" sldId="274"/>
            <ac:spMk id="2" creationId="{A69B3CC7-FF12-170B-1667-0B60D09E94D9}"/>
          </ac:spMkLst>
        </pc:spChg>
        <pc:spChg chg="mod ord">
          <ac:chgData name="Jianping Guo" userId="214695277e21a7f1" providerId="LiveId" clId="{18943BAD-0588-43A6-A14B-597FCC9FCE5A}" dt="2025-05-21T16:34:42.567" v="1722" actId="14100"/>
          <ac:spMkLst>
            <pc:docMk/>
            <pc:sldMk cId="3318862943" sldId="274"/>
            <ac:spMk id="3" creationId="{CF7B5D4C-C9FE-47F2-2633-98B63BCDC905}"/>
          </ac:spMkLst>
        </pc:spChg>
        <pc:spChg chg="add del mod ord">
          <ac:chgData name="Jianping Guo" userId="214695277e21a7f1" providerId="LiveId" clId="{18943BAD-0588-43A6-A14B-597FCC9FCE5A}" dt="2025-05-21T16:21:40.481" v="1523" actId="700"/>
          <ac:spMkLst>
            <pc:docMk/>
            <pc:sldMk cId="3318862943" sldId="274"/>
            <ac:spMk id="4" creationId="{BF0377E7-87CC-0645-0192-FCA8BBD83ACD}"/>
          </ac:spMkLst>
        </pc:spChg>
        <pc:spChg chg="add del mod ord">
          <ac:chgData name="Jianping Guo" userId="214695277e21a7f1" providerId="LiveId" clId="{18943BAD-0588-43A6-A14B-597FCC9FCE5A}" dt="2025-05-21T16:22:32.714" v="1565" actId="700"/>
          <ac:spMkLst>
            <pc:docMk/>
            <pc:sldMk cId="3318862943" sldId="274"/>
            <ac:spMk id="5" creationId="{86D6B754-7BF2-FAAA-6107-0A2AD9303FE2}"/>
          </ac:spMkLst>
        </pc:spChg>
        <pc:spChg chg="add mod ord">
          <ac:chgData name="Jianping Guo" userId="214695277e21a7f1" providerId="LiveId" clId="{18943BAD-0588-43A6-A14B-597FCC9FCE5A}" dt="2025-05-21T16:34:50.692" v="1723" actId="14100"/>
          <ac:spMkLst>
            <pc:docMk/>
            <pc:sldMk cId="3318862943" sldId="274"/>
            <ac:spMk id="6" creationId="{5B6693E6-BDBE-FCB4-02A8-67B5C7CAE122}"/>
          </ac:spMkLst>
        </pc:spChg>
      </pc:sldChg>
      <pc:sldChg chg="addSp delSp modSp new mod modClrScheme chgLayout">
        <pc:chgData name="Jianping Guo" userId="214695277e21a7f1" providerId="LiveId" clId="{18943BAD-0588-43A6-A14B-597FCC9FCE5A}" dt="2025-05-21T17:09:37.885" v="1882" actId="14100"/>
        <pc:sldMkLst>
          <pc:docMk/>
          <pc:sldMk cId="2636523881" sldId="275"/>
        </pc:sldMkLst>
        <pc:spChg chg="add del mod">
          <ac:chgData name="Jianping Guo" userId="214695277e21a7f1" providerId="LiveId" clId="{18943BAD-0588-43A6-A14B-597FCC9FCE5A}" dt="2025-05-21T16:51:31.672" v="1748" actId="700"/>
          <ac:spMkLst>
            <pc:docMk/>
            <pc:sldMk cId="2636523881" sldId="275"/>
            <ac:spMk id="2" creationId="{AD5E4E79-B63B-B4DF-AD02-79316C7C2C6C}"/>
          </ac:spMkLst>
        </pc:spChg>
        <pc:spChg chg="add mod ord">
          <ac:chgData name="Jianping Guo" userId="214695277e21a7f1" providerId="LiveId" clId="{18943BAD-0588-43A6-A14B-597FCC9FCE5A}" dt="2025-05-21T17:09:37.885" v="1882" actId="14100"/>
          <ac:spMkLst>
            <pc:docMk/>
            <pc:sldMk cId="2636523881" sldId="275"/>
            <ac:spMk id="3" creationId="{CC88F2C5-9034-901D-D736-3D7B0DC1B26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84E2D5-D761-1801-638F-221C52003D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CCAB362-E14B-74A4-3392-8CFE28791B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CA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006EE40-EC8D-D994-4242-B07B2F775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05855-E261-42E8-A2F5-FEA7686F8C70}" type="datetimeFigureOut">
              <a:rPr lang="en-CA" smtClean="0"/>
              <a:t>2025-05-21</a:t>
            </a:fld>
            <a:endParaRPr lang="en-CA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F6D7C7B-E8E7-FAA0-1C17-4A20CF565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124981-2F39-41DC-396F-CDF53B5CE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DAFC2-43AB-46FD-8538-0C1F8626694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45462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9FA0A7-196C-3003-F564-FF452CB7A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B068C82-B253-3A4B-4465-6426FA1767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3C46D5-81A6-1240-21A0-B7E18D179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05855-E261-42E8-A2F5-FEA7686F8C70}" type="datetimeFigureOut">
              <a:rPr lang="en-CA" smtClean="0"/>
              <a:t>2025-05-21</a:t>
            </a:fld>
            <a:endParaRPr lang="en-CA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161F2F2-3428-9D7A-55E8-36F9B7186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B09C18-6F0F-6F9C-6A2B-130C670C8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DAFC2-43AB-46FD-8538-0C1F8626694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96186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19A6BC3-4E03-984C-A132-A4693BFA0B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51E86D4-CBF0-ABCD-2642-985738514C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9B97D6-76E9-3D2B-08C6-5FBA5B911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05855-E261-42E8-A2F5-FEA7686F8C70}" type="datetimeFigureOut">
              <a:rPr lang="en-CA" smtClean="0"/>
              <a:t>2025-05-21</a:t>
            </a:fld>
            <a:endParaRPr lang="en-CA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16D7C2-76CF-73E7-E238-E3AE3E5C3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582C7-E28C-FA1A-0144-AEA69278B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DAFC2-43AB-46FD-8538-0C1F8626694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5392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C4C4C3-9625-8E64-2E39-B4C25257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220C6F9-BB83-3C35-58A7-5624635C1B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0EF86AD-85BD-DA2F-CC7B-C3B044578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05855-E261-42E8-A2F5-FEA7686F8C70}" type="datetimeFigureOut">
              <a:rPr lang="en-CA" smtClean="0"/>
              <a:t>2025-05-21</a:t>
            </a:fld>
            <a:endParaRPr lang="en-CA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EA76B40-E817-2A4C-9483-6858AD1F4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7CD782E-D521-4302-D1D7-5BE81F01E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DAFC2-43AB-46FD-8538-0C1F8626694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6148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55FF5D-D00D-0692-A393-C5C73ED8C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73E1818-FBDB-22AE-D25B-0D4C4EA101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DCF758C-B8DA-649A-91C7-F4C63C99D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05855-E261-42E8-A2F5-FEA7686F8C70}" type="datetimeFigureOut">
              <a:rPr lang="en-CA" smtClean="0"/>
              <a:t>2025-05-21</a:t>
            </a:fld>
            <a:endParaRPr lang="en-CA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B3651D-E9AB-B271-2946-B7E44CC6D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51D3E65-FD7A-459E-5418-04D0130C0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DAFC2-43AB-46FD-8538-0C1F8626694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195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38C67A-D610-8A06-9E0B-2DB6E9FBA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1A72E45-88C6-E0EE-D5D3-88A30E283A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F7EBB36-1645-83EF-12EB-FDE8B7336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7114782-AD89-7A78-891E-0E32E9BC4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05855-E261-42E8-A2F5-FEA7686F8C70}" type="datetimeFigureOut">
              <a:rPr lang="en-CA" smtClean="0"/>
              <a:t>2025-05-21</a:t>
            </a:fld>
            <a:endParaRPr lang="en-CA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65C6236-2996-E3DD-A110-167FCE565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6613223-B2A1-C825-581C-514E0D42C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DAFC2-43AB-46FD-8538-0C1F8626694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0016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19662F-B7CA-C886-3EE2-B3E5A9F35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54D2F52-9C8C-3F5F-1A70-D0536FC45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7B491C9-1DF6-C017-1132-921AB54BB1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1A27597-7E40-D11B-3E22-EEAEBE7EB3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B23CE84-97F0-1B55-4AF9-13982473A6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FB3CCC4-D8FF-44FA-D8CA-DF8423862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05855-E261-42E8-A2F5-FEA7686F8C70}" type="datetimeFigureOut">
              <a:rPr lang="en-CA" smtClean="0"/>
              <a:t>2025-05-21</a:t>
            </a:fld>
            <a:endParaRPr lang="en-CA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A9697BA-D924-417C-DC82-50101BF5B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24222F7-85EE-A5CC-50D7-DEAA5C71D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DAFC2-43AB-46FD-8538-0C1F8626694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6889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F34385-3760-1439-B0D5-428917963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E5DECC9-D321-C074-59BC-61C787B80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05855-E261-42E8-A2F5-FEA7686F8C70}" type="datetimeFigureOut">
              <a:rPr lang="en-CA" smtClean="0"/>
              <a:t>2025-05-21</a:t>
            </a:fld>
            <a:endParaRPr lang="en-CA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D5F833D-F173-B359-85E9-DF3C69BB0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E56AE05-A91A-D36C-11A5-8D1A0C7C2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DAFC2-43AB-46FD-8538-0C1F8626694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9544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8E06B55-4AB7-19F4-0756-EAA96DA68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05855-E261-42E8-A2F5-FEA7686F8C70}" type="datetimeFigureOut">
              <a:rPr lang="en-CA" smtClean="0"/>
              <a:t>2025-05-21</a:t>
            </a:fld>
            <a:endParaRPr lang="en-CA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EB82338-4817-A4F5-5F3F-D03CB2C1C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6F4D5E5-924F-8B87-28F7-598244DAC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DAFC2-43AB-46FD-8538-0C1F8626694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5041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2CC047-ECAF-959D-764D-EBBD9350D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45E26B1-572F-B4D6-01CE-B48DA3351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2C85149-7E3F-AB4B-8C5D-7A814E2415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582E4CC-C89E-1DEB-9982-7B2F106F9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05855-E261-42E8-A2F5-FEA7686F8C70}" type="datetimeFigureOut">
              <a:rPr lang="en-CA" smtClean="0"/>
              <a:t>2025-05-21</a:t>
            </a:fld>
            <a:endParaRPr lang="en-CA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9F95918-E5D3-41F4-DAEF-DE994D8D6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F44349D-B9F5-51F2-1C16-436C15A0D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DAFC2-43AB-46FD-8538-0C1F8626694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3270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65392B-B14B-94B0-FE52-38DADBC40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1C209D-71F1-A830-4CC2-F797B89083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E7B5FB8-DDD4-230B-D31A-FAE46C5EE9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6223F82-7FD3-4E3C-6D23-920E0A3DC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05855-E261-42E8-A2F5-FEA7686F8C70}" type="datetimeFigureOut">
              <a:rPr lang="en-CA" smtClean="0"/>
              <a:t>2025-05-21</a:t>
            </a:fld>
            <a:endParaRPr lang="en-CA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B2FF32-D606-4812-1290-CB1661B6E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0F0E98F-970E-ED3F-B02C-C2BF8C4E2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DAFC2-43AB-46FD-8538-0C1F8626694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3905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98F4ABD-CCC4-295D-DFDA-4A2354A6C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F69EDAC-B88D-BCE6-F4C0-31967E34F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5F098F0-5294-9068-0F75-DFB3013BD7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A05855-E261-42E8-A2F5-FEA7686F8C70}" type="datetimeFigureOut">
              <a:rPr lang="en-CA" smtClean="0"/>
              <a:t>2025-05-21</a:t>
            </a:fld>
            <a:endParaRPr lang="en-CA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205A0F-7161-51A3-A8F9-EADDD0F42A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98992F0-72A2-AA7F-DF58-CDE2B5DE64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3DAFC2-43AB-46FD-8538-0C1F8626694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8118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7FB200A4-75EA-1133-939E-AA5F423CA9D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835024" y="1565906"/>
            <a:ext cx="5260976" cy="4306363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DAB73DB2-9528-D8EE-615F-3EAD8BABB061}"/>
              </a:ext>
            </a:extLst>
          </p:cNvPr>
          <p:cNvSpPr txBox="1"/>
          <p:nvPr/>
        </p:nvSpPr>
        <p:spPr>
          <a:xfrm>
            <a:off x="6574971" y="2394857"/>
            <a:ext cx="502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掃羅的殘暴</a:t>
            </a:r>
            <a:endParaRPr lang="en-CA" altLang="zh-CN" sz="7200" b="1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CA" sz="1200" b="1" dirty="0">
              <a:solidFill>
                <a:schemeClr val="bg1"/>
              </a:solidFill>
            </a:endParaRPr>
          </a:p>
          <a:p>
            <a:r>
              <a:rPr lang="zh-CN" altLang="en-US" sz="3600" b="1" dirty="0">
                <a:solidFill>
                  <a:schemeClr val="bg1"/>
                </a:solidFill>
              </a:rPr>
              <a:t>                      </a:t>
            </a:r>
            <a:r>
              <a:rPr lang="zh-CN" altLang="en-US" sz="3200" b="1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撒上</a:t>
            </a:r>
            <a:r>
              <a:rPr lang="en-CA" altLang="zh-CN" sz="3200" b="1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22:1-23</a:t>
            </a:r>
            <a:endParaRPr lang="en-CA" sz="3200" b="1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27008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595552-8BB7-1B35-E060-EA843C7209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079E793-E149-6F48-8258-420B023952C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85800" y="1654629"/>
            <a:ext cx="10896600" cy="45223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b="1" dirty="0"/>
              <a:t>撒上</a:t>
            </a:r>
            <a:r>
              <a:rPr lang="en-US" altLang="zh-TW" b="1" dirty="0"/>
              <a:t>8:4 </a:t>
            </a:r>
            <a:r>
              <a:rPr lang="zh-TW" altLang="en-US" b="1" dirty="0"/>
              <a:t>以色列的長老都聚集</a:t>
            </a:r>
            <a:r>
              <a:rPr lang="zh-CN" altLang="en-US" b="1" dirty="0"/>
              <a:t>，</a:t>
            </a:r>
            <a:r>
              <a:rPr lang="zh-TW" altLang="en-US" b="1" dirty="0"/>
              <a:t>來到拉瑪見撒母耳</a:t>
            </a:r>
            <a:r>
              <a:rPr lang="zh-CN" altLang="en-US" b="1" dirty="0"/>
              <a:t>，</a:t>
            </a:r>
            <a:r>
              <a:rPr lang="en-US" altLang="zh-TW" b="1" dirty="0"/>
              <a:t>8:5 </a:t>
            </a:r>
            <a:r>
              <a:rPr lang="zh-TW" altLang="en-US" b="1" dirty="0"/>
              <a:t>對他說</a:t>
            </a:r>
            <a:r>
              <a:rPr lang="zh-CN" altLang="en-US" b="1" dirty="0"/>
              <a:t>：“</a:t>
            </a:r>
            <a:r>
              <a:rPr lang="zh-TW" altLang="en-US" b="1" dirty="0"/>
              <a:t>你年紀老邁了</a:t>
            </a:r>
            <a:r>
              <a:rPr lang="zh-CN" altLang="en-US" b="1" dirty="0"/>
              <a:t>，</a:t>
            </a:r>
            <a:r>
              <a:rPr lang="zh-TW" altLang="en-US" b="1" dirty="0"/>
              <a:t>你兒子不行你的道</a:t>
            </a:r>
            <a:r>
              <a:rPr lang="zh-CN" altLang="en-US" b="1" dirty="0"/>
              <a:t>。</a:t>
            </a:r>
            <a:r>
              <a:rPr lang="zh-TW" altLang="en-US" b="1" dirty="0"/>
              <a:t>現在求你為我們立一個王治理我們</a:t>
            </a:r>
            <a:r>
              <a:rPr lang="zh-CN" altLang="en-US" b="1" dirty="0"/>
              <a:t>，</a:t>
            </a:r>
            <a:r>
              <a:rPr lang="zh-TW" altLang="en-US" b="1" dirty="0"/>
              <a:t>像列國一樣</a:t>
            </a:r>
            <a:r>
              <a:rPr lang="zh-CN" altLang="en-US" b="1" dirty="0"/>
              <a:t>。”</a:t>
            </a:r>
            <a:r>
              <a:rPr lang="en-US" altLang="zh-CN" b="1" dirty="0"/>
              <a:t>···</a:t>
            </a:r>
            <a:r>
              <a:rPr lang="en-US" altLang="zh-TW" b="1" dirty="0"/>
              <a:t>8:7 </a:t>
            </a:r>
            <a:r>
              <a:rPr lang="zh-TW" altLang="en-US" b="1" dirty="0"/>
              <a:t>耶和華對撒母耳說</a:t>
            </a:r>
            <a:r>
              <a:rPr lang="zh-CN" altLang="en-US" b="1" dirty="0"/>
              <a:t>：“</a:t>
            </a:r>
            <a:r>
              <a:rPr lang="zh-TW" altLang="en-US" b="1" dirty="0"/>
              <a:t>百姓向你說的一切話</a:t>
            </a:r>
            <a:r>
              <a:rPr lang="zh-CN" altLang="en-US" b="1" dirty="0"/>
              <a:t>，</a:t>
            </a:r>
            <a:r>
              <a:rPr lang="zh-TW" altLang="en-US" b="1" dirty="0"/>
              <a:t>你只管依從</a:t>
            </a:r>
            <a:r>
              <a:rPr lang="zh-CN" altLang="en-US" b="1" dirty="0"/>
              <a:t>，</a:t>
            </a:r>
            <a:r>
              <a:rPr lang="zh-TW" altLang="en-US" b="1" dirty="0"/>
              <a:t>因為他們不是厭棄你</a:t>
            </a:r>
            <a:r>
              <a:rPr lang="zh-CN" altLang="en-US" b="1" dirty="0"/>
              <a:t>，</a:t>
            </a:r>
            <a:r>
              <a:rPr lang="zh-TW" altLang="en-US" b="1" dirty="0"/>
              <a:t>乃是厭棄我</a:t>
            </a:r>
            <a:r>
              <a:rPr lang="zh-CN" altLang="en-US" b="1" dirty="0"/>
              <a:t>，</a:t>
            </a:r>
            <a:r>
              <a:rPr lang="zh-TW" altLang="en-US" b="1" dirty="0"/>
              <a:t>不要我作他們的王</a:t>
            </a:r>
            <a:r>
              <a:rPr lang="en-US" altLang="zh-CN" b="1" dirty="0"/>
              <a:t>···</a:t>
            </a:r>
            <a:r>
              <a:rPr lang="en-US" altLang="zh-TW" b="1" dirty="0"/>
              <a:t>8:11 </a:t>
            </a:r>
            <a:r>
              <a:rPr lang="zh-TW" altLang="en-US" b="1" dirty="0"/>
              <a:t>管轄你們的王必這樣行</a:t>
            </a:r>
            <a:r>
              <a:rPr lang="zh-CN" altLang="en-US" b="1" dirty="0"/>
              <a:t>；</a:t>
            </a:r>
            <a:r>
              <a:rPr lang="zh-TW" altLang="en-US" b="1" dirty="0"/>
              <a:t>他必派你們的兒子為他趕車、跟馬、奔走在車前</a:t>
            </a:r>
            <a:r>
              <a:rPr lang="zh-CN" altLang="en-US" b="1" dirty="0"/>
              <a:t>；</a:t>
            </a:r>
            <a:r>
              <a:rPr lang="en-US" altLang="zh-TW" b="1" dirty="0"/>
              <a:t>8:12 </a:t>
            </a:r>
            <a:r>
              <a:rPr lang="zh-TW" altLang="en-US" b="1" dirty="0"/>
              <a:t>又派他們作千夫長、五十夫長</a:t>
            </a:r>
            <a:r>
              <a:rPr lang="zh-CN" altLang="en-US" b="1" dirty="0"/>
              <a:t>，</a:t>
            </a:r>
            <a:r>
              <a:rPr lang="zh-TW" altLang="en-US" b="1" dirty="0"/>
              <a:t>為他耕種田地</a:t>
            </a:r>
            <a:r>
              <a:rPr lang="zh-CN" altLang="en-US" b="1" dirty="0"/>
              <a:t>，</a:t>
            </a:r>
            <a:r>
              <a:rPr lang="zh-TW" altLang="en-US" b="1" dirty="0"/>
              <a:t>收割莊稼</a:t>
            </a:r>
            <a:r>
              <a:rPr lang="zh-CN" altLang="en-US" b="1" dirty="0"/>
              <a:t>，</a:t>
            </a:r>
            <a:r>
              <a:rPr lang="zh-TW" altLang="en-US" b="1" dirty="0"/>
              <a:t>打造軍器和車上的器械</a:t>
            </a:r>
            <a:r>
              <a:rPr lang="zh-CN" altLang="en-US" b="1" dirty="0"/>
              <a:t>；</a:t>
            </a:r>
            <a:r>
              <a:rPr lang="en-US" altLang="zh-TW" b="1" dirty="0"/>
              <a:t>8:13 </a:t>
            </a:r>
            <a:r>
              <a:rPr lang="zh-TW" altLang="en-US" b="1" dirty="0"/>
              <a:t>必取你們的女兒為他製造香膏</a:t>
            </a:r>
            <a:r>
              <a:rPr lang="zh-CN" altLang="en-US" b="1" dirty="0"/>
              <a:t>，</a:t>
            </a:r>
            <a:r>
              <a:rPr lang="zh-TW" altLang="en-US" b="1" dirty="0"/>
              <a:t>作飯烤餅</a:t>
            </a:r>
            <a:r>
              <a:rPr lang="zh-CN" altLang="en-US" b="1" dirty="0"/>
              <a:t>；</a:t>
            </a:r>
            <a:r>
              <a:rPr lang="en-US" altLang="zh-TW" b="1" dirty="0"/>
              <a:t>8:14 </a:t>
            </a:r>
            <a:r>
              <a:rPr lang="zh-TW" altLang="en-US" b="1" dirty="0"/>
              <a:t>也必取你們最好的田地、葡萄園、橄欖園</a:t>
            </a:r>
            <a:r>
              <a:rPr lang="zh-CN" altLang="en-US" b="1" dirty="0"/>
              <a:t>，</a:t>
            </a:r>
            <a:r>
              <a:rPr lang="zh-TW" altLang="en-US" b="1" dirty="0"/>
              <a:t>賜給他的臣僕。</a:t>
            </a:r>
            <a:r>
              <a:rPr lang="en-US" altLang="zh-TW" b="1" dirty="0"/>
              <a:t>8:15 </a:t>
            </a:r>
            <a:r>
              <a:rPr lang="zh-TW" altLang="en-US" b="1" dirty="0"/>
              <a:t>你們的糧食和葡萄園所出的</a:t>
            </a:r>
            <a:r>
              <a:rPr lang="zh-CN" altLang="en-US" b="1" dirty="0"/>
              <a:t>，</a:t>
            </a:r>
            <a:r>
              <a:rPr lang="zh-TW" altLang="en-US" b="1" dirty="0"/>
              <a:t>他必取十分之一給他的太監和臣僕</a:t>
            </a:r>
            <a:r>
              <a:rPr lang="zh-CN" altLang="en-US" b="1" dirty="0"/>
              <a:t>。”</a:t>
            </a:r>
            <a:r>
              <a:rPr lang="en-US" altLang="zh-CN" b="1" dirty="0"/>
              <a:t>···</a:t>
            </a:r>
            <a:r>
              <a:rPr lang="en-US" altLang="zh-TW" b="1" dirty="0"/>
              <a:t>8:19 </a:t>
            </a:r>
            <a:r>
              <a:rPr lang="zh-TW" altLang="en-US" b="1" dirty="0"/>
              <a:t>百姓竟不肯聽撒母耳的話</a:t>
            </a:r>
            <a:r>
              <a:rPr lang="zh-CN" altLang="en-US" b="1" dirty="0"/>
              <a:t>，</a:t>
            </a:r>
            <a:r>
              <a:rPr lang="zh-TW" altLang="en-US" b="1" dirty="0"/>
              <a:t>說</a:t>
            </a:r>
            <a:r>
              <a:rPr lang="zh-CN" altLang="en-US" b="1" dirty="0"/>
              <a:t>：“</a:t>
            </a:r>
            <a:r>
              <a:rPr lang="zh-TW" altLang="en-US" b="1" dirty="0"/>
              <a:t>不然</a:t>
            </a:r>
            <a:r>
              <a:rPr lang="zh-CN" altLang="en-US" b="1" dirty="0"/>
              <a:t>，</a:t>
            </a:r>
            <a:r>
              <a:rPr lang="zh-TW" altLang="en-US" b="1" dirty="0"/>
              <a:t>我們定要一個王治理我們</a:t>
            </a:r>
            <a:r>
              <a:rPr lang="zh-CN" altLang="en-US" b="1" dirty="0"/>
              <a:t>”</a:t>
            </a:r>
            <a:r>
              <a:rPr lang="en-US" altLang="zh-CN" b="1" dirty="0"/>
              <a:t>···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3035823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D69555-4CB0-486A-B15E-719C7EFAE2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7879FF5-AC1A-533F-A653-8E6E1F82FC1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47700" y="1687286"/>
            <a:ext cx="10896600" cy="452233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altLang="en-US" sz="2400" b="1" dirty="0"/>
              <a:t>掃羅竟然要殺祭司（撒上</a:t>
            </a:r>
            <a:r>
              <a:rPr lang="en-CA" altLang="zh-CN" sz="2400" b="1" dirty="0"/>
              <a:t>22:9-17</a:t>
            </a:r>
            <a:r>
              <a:rPr lang="zh-CN" altLang="en-US" sz="2400" b="1" dirty="0"/>
              <a:t>）</a:t>
            </a:r>
            <a:endParaRPr lang="en-CA" altLang="zh-CN" sz="2400" b="1" dirty="0"/>
          </a:p>
          <a:p>
            <a:pPr marL="0" indent="0">
              <a:buNone/>
            </a:pPr>
            <a:r>
              <a:rPr lang="en-US" altLang="zh-TW" sz="2400" b="1" dirty="0">
                <a:solidFill>
                  <a:srgbClr val="C00000"/>
                </a:solidFill>
              </a:rPr>
              <a:t>22:9 </a:t>
            </a:r>
            <a:r>
              <a:rPr lang="zh-TW" altLang="en-US" sz="2400" b="1" dirty="0">
                <a:solidFill>
                  <a:srgbClr val="C00000"/>
                </a:solidFill>
              </a:rPr>
              <a:t>那時以東人多益站在掃羅的臣僕中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對他說</a:t>
            </a:r>
            <a:r>
              <a:rPr lang="zh-CN" altLang="en-US" sz="2400" b="1" dirty="0">
                <a:solidFill>
                  <a:srgbClr val="C00000"/>
                </a:solidFill>
              </a:rPr>
              <a:t>：“</a:t>
            </a:r>
            <a:r>
              <a:rPr lang="zh-TW" altLang="en-US" sz="2400" b="1" dirty="0">
                <a:solidFill>
                  <a:srgbClr val="C00000"/>
                </a:solidFill>
              </a:rPr>
              <a:t>我曾看見耶西的兒子到了挪伯亞希突的兒子亞希米勒那裡。</a:t>
            </a:r>
            <a:r>
              <a:rPr lang="en-US" altLang="zh-TW" sz="2400" b="1" dirty="0">
                <a:solidFill>
                  <a:srgbClr val="C00000"/>
                </a:solidFill>
              </a:rPr>
              <a:t>22:10 </a:t>
            </a:r>
            <a:r>
              <a:rPr lang="zh-TW" altLang="en-US" sz="2400" b="1" dirty="0">
                <a:solidFill>
                  <a:srgbClr val="C00000"/>
                </a:solidFill>
              </a:rPr>
              <a:t>亞希米勒為他求問耶和華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又給他食物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並給他殺非利士人歌利亞的刀。</a:t>
            </a:r>
            <a:r>
              <a:rPr lang="zh-CN" altLang="en-US" sz="2400" b="1" dirty="0">
                <a:solidFill>
                  <a:srgbClr val="C00000"/>
                </a:solidFill>
              </a:rPr>
              <a:t>”</a:t>
            </a:r>
            <a:r>
              <a:rPr lang="en-US" altLang="zh-TW" sz="2400" b="1" dirty="0">
                <a:solidFill>
                  <a:srgbClr val="C00000"/>
                </a:solidFill>
              </a:rPr>
              <a:t>22:11 </a:t>
            </a:r>
            <a:r>
              <a:rPr lang="zh-TW" altLang="en-US" sz="2400" b="1" dirty="0">
                <a:solidFill>
                  <a:srgbClr val="C00000"/>
                </a:solidFill>
              </a:rPr>
              <a:t>王就打發人將祭司亞希突的兒子亞希米勒和他父親的全家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就是住挪伯的祭司都召了來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他們就來見王。</a:t>
            </a:r>
            <a:r>
              <a:rPr lang="en-US" altLang="zh-TW" sz="2400" b="1" dirty="0">
                <a:solidFill>
                  <a:srgbClr val="C00000"/>
                </a:solidFill>
              </a:rPr>
              <a:t>22:12 </a:t>
            </a:r>
            <a:r>
              <a:rPr lang="zh-TW" altLang="en-US" sz="2400" b="1" dirty="0">
                <a:solidFill>
                  <a:srgbClr val="C00000"/>
                </a:solidFill>
              </a:rPr>
              <a:t>掃羅說</a:t>
            </a:r>
            <a:r>
              <a:rPr lang="zh-CN" altLang="en-US" sz="2400" b="1" dirty="0">
                <a:solidFill>
                  <a:srgbClr val="C00000"/>
                </a:solidFill>
              </a:rPr>
              <a:t>：“</a:t>
            </a:r>
            <a:r>
              <a:rPr lang="zh-TW" altLang="en-US" sz="2400" b="1" dirty="0">
                <a:solidFill>
                  <a:srgbClr val="C00000"/>
                </a:solidFill>
              </a:rPr>
              <a:t>亞希突的兒子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要聽我的話。</a:t>
            </a:r>
            <a:r>
              <a:rPr lang="zh-CN" altLang="en-US" sz="2400" b="1" dirty="0">
                <a:solidFill>
                  <a:srgbClr val="C00000"/>
                </a:solidFill>
              </a:rPr>
              <a:t>”</a:t>
            </a:r>
            <a:r>
              <a:rPr lang="zh-TW" altLang="en-US" sz="2400" b="1" dirty="0">
                <a:solidFill>
                  <a:srgbClr val="C00000"/>
                </a:solidFill>
              </a:rPr>
              <a:t>他回答說</a:t>
            </a:r>
            <a:r>
              <a:rPr lang="zh-CN" altLang="en-US" sz="2400" b="1" dirty="0">
                <a:solidFill>
                  <a:srgbClr val="C00000"/>
                </a:solidFill>
              </a:rPr>
              <a:t>：“</a:t>
            </a:r>
            <a:r>
              <a:rPr lang="zh-TW" altLang="en-US" sz="2400" b="1" dirty="0">
                <a:solidFill>
                  <a:srgbClr val="C00000"/>
                </a:solidFill>
              </a:rPr>
              <a:t>主阿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我在這裡。</a:t>
            </a:r>
            <a:r>
              <a:rPr lang="zh-CN" altLang="en-US" sz="2400" b="1" dirty="0">
                <a:solidFill>
                  <a:srgbClr val="C00000"/>
                </a:solidFill>
              </a:rPr>
              <a:t>”</a:t>
            </a:r>
            <a:r>
              <a:rPr lang="en-US" altLang="zh-TW" sz="2400" b="1" dirty="0">
                <a:solidFill>
                  <a:srgbClr val="C00000"/>
                </a:solidFill>
              </a:rPr>
              <a:t>22:13 </a:t>
            </a:r>
            <a:r>
              <a:rPr lang="zh-TW" altLang="en-US" sz="2400" b="1" dirty="0">
                <a:solidFill>
                  <a:srgbClr val="C00000"/>
                </a:solidFill>
              </a:rPr>
              <a:t>掃羅對他說</a:t>
            </a:r>
            <a:r>
              <a:rPr lang="zh-CN" altLang="en-US" sz="2400" b="1" dirty="0">
                <a:solidFill>
                  <a:srgbClr val="C00000"/>
                </a:solidFill>
              </a:rPr>
              <a:t>：“</a:t>
            </a:r>
            <a:r>
              <a:rPr lang="zh-TW" altLang="en-US" sz="2400" b="1" dirty="0">
                <a:solidFill>
                  <a:srgbClr val="C00000"/>
                </a:solidFill>
              </a:rPr>
              <a:t>你為甚麼與耶西的兒子結黨害我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將食物和刀給他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又為他求問　神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使他起來謀害我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就如今日的光景</a:t>
            </a:r>
            <a:r>
              <a:rPr lang="zh-CN" altLang="en-US" sz="2400" b="1" dirty="0">
                <a:solidFill>
                  <a:srgbClr val="C00000"/>
                </a:solidFill>
              </a:rPr>
              <a:t>？”</a:t>
            </a:r>
            <a:r>
              <a:rPr lang="en-US" altLang="zh-TW" sz="2400" b="1" dirty="0">
                <a:solidFill>
                  <a:srgbClr val="C00000"/>
                </a:solidFill>
              </a:rPr>
              <a:t>22:14 </a:t>
            </a:r>
            <a:r>
              <a:rPr lang="zh-TW" altLang="en-US" sz="2400" b="1" dirty="0">
                <a:solidFill>
                  <a:srgbClr val="C00000"/>
                </a:solidFill>
              </a:rPr>
              <a:t>亞希米勒回答王說</a:t>
            </a:r>
            <a:r>
              <a:rPr lang="zh-CN" altLang="en-US" sz="2400" b="1" dirty="0">
                <a:solidFill>
                  <a:srgbClr val="C00000"/>
                </a:solidFill>
              </a:rPr>
              <a:t>：“</a:t>
            </a:r>
            <a:r>
              <a:rPr lang="zh-TW" altLang="en-US" sz="2400" b="1" dirty="0">
                <a:solidFill>
                  <a:srgbClr val="C00000"/>
                </a:solidFill>
              </a:rPr>
              <a:t>王的臣僕中有誰比大衛忠心呢</a:t>
            </a:r>
            <a:r>
              <a:rPr lang="zh-CN" altLang="en-US" sz="2400" b="1" dirty="0">
                <a:solidFill>
                  <a:srgbClr val="C00000"/>
                </a:solidFill>
              </a:rPr>
              <a:t>？</a:t>
            </a:r>
            <a:r>
              <a:rPr lang="zh-TW" altLang="en-US" sz="2400" b="1" dirty="0">
                <a:solidFill>
                  <a:srgbClr val="C00000"/>
                </a:solidFill>
              </a:rPr>
              <a:t>他是王的女婿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又是王的參謀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並且在王家中是尊貴的。</a:t>
            </a:r>
            <a:r>
              <a:rPr lang="en-US" altLang="zh-TW" sz="2400" b="1" dirty="0">
                <a:solidFill>
                  <a:srgbClr val="C00000"/>
                </a:solidFill>
              </a:rPr>
              <a:t>22:15 </a:t>
            </a:r>
            <a:r>
              <a:rPr lang="zh-TW" altLang="en-US" sz="2400" b="1" dirty="0">
                <a:solidFill>
                  <a:srgbClr val="C00000"/>
                </a:solidFill>
              </a:rPr>
              <a:t>我豈是從今日纔為他求問　神呢</a:t>
            </a:r>
            <a:r>
              <a:rPr lang="zh-CN" altLang="en-US" sz="2400" b="1" dirty="0">
                <a:solidFill>
                  <a:srgbClr val="C00000"/>
                </a:solidFill>
              </a:rPr>
              <a:t>？</a:t>
            </a:r>
            <a:r>
              <a:rPr lang="zh-TW" altLang="en-US" sz="2400" b="1" dirty="0">
                <a:solidFill>
                  <a:srgbClr val="C00000"/>
                </a:solidFill>
              </a:rPr>
              <a:t>斷不是這樣</a:t>
            </a:r>
            <a:r>
              <a:rPr lang="zh-CN" altLang="en-US" sz="2400" b="1" dirty="0">
                <a:solidFill>
                  <a:srgbClr val="C00000"/>
                </a:solidFill>
              </a:rPr>
              <a:t>！</a:t>
            </a:r>
            <a:r>
              <a:rPr lang="zh-TW" altLang="en-US" sz="2400" b="1" dirty="0">
                <a:solidFill>
                  <a:srgbClr val="C00000"/>
                </a:solidFill>
              </a:rPr>
              <a:t>王不要將罪歸我和我父的全家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因為這事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無論大小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僕人都不知道。</a:t>
            </a:r>
            <a:r>
              <a:rPr lang="zh-CN" altLang="en-US" sz="2400" b="1" dirty="0">
                <a:solidFill>
                  <a:srgbClr val="C00000"/>
                </a:solidFill>
              </a:rPr>
              <a:t>”</a:t>
            </a:r>
            <a:r>
              <a:rPr lang="en-US" altLang="zh-TW" sz="2400" b="1" dirty="0">
                <a:solidFill>
                  <a:srgbClr val="C00000"/>
                </a:solidFill>
              </a:rPr>
              <a:t>22:16 </a:t>
            </a:r>
            <a:r>
              <a:rPr lang="zh-TW" altLang="en-US" sz="2400" b="1" dirty="0">
                <a:solidFill>
                  <a:srgbClr val="C00000"/>
                </a:solidFill>
              </a:rPr>
              <a:t>王說</a:t>
            </a:r>
            <a:r>
              <a:rPr lang="zh-CN" altLang="en-US" sz="2400" b="1" dirty="0">
                <a:solidFill>
                  <a:srgbClr val="C00000"/>
                </a:solidFill>
              </a:rPr>
              <a:t>：“</a:t>
            </a:r>
            <a:r>
              <a:rPr lang="zh-TW" altLang="en-US" sz="2400" b="1" dirty="0">
                <a:solidFill>
                  <a:srgbClr val="C00000"/>
                </a:solidFill>
              </a:rPr>
              <a:t>亞希米勒阿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你和你父的全家都是該死的</a:t>
            </a:r>
            <a:r>
              <a:rPr lang="zh-CN" altLang="en-US" sz="2400" b="1" dirty="0">
                <a:solidFill>
                  <a:srgbClr val="C00000"/>
                </a:solidFill>
              </a:rPr>
              <a:t>！”</a:t>
            </a:r>
            <a:r>
              <a:rPr lang="en-US" altLang="zh-TW" sz="2400" b="1" dirty="0">
                <a:solidFill>
                  <a:srgbClr val="C00000"/>
                </a:solidFill>
              </a:rPr>
              <a:t>22:17 </a:t>
            </a:r>
            <a:r>
              <a:rPr lang="zh-TW" altLang="en-US" sz="2400" b="1" dirty="0">
                <a:solidFill>
                  <a:srgbClr val="C00000"/>
                </a:solidFill>
              </a:rPr>
              <a:t>王就吩咐左右的侍衛說</a:t>
            </a:r>
            <a:r>
              <a:rPr lang="zh-CN" altLang="en-US" sz="2400" b="1" dirty="0">
                <a:solidFill>
                  <a:srgbClr val="C00000"/>
                </a:solidFill>
              </a:rPr>
              <a:t>：“</a:t>
            </a:r>
            <a:r>
              <a:rPr lang="zh-TW" altLang="en-US" sz="2400" b="1" dirty="0">
                <a:solidFill>
                  <a:srgbClr val="C00000"/>
                </a:solidFill>
              </a:rPr>
              <a:t>你們去殺耶和華的祭司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因為他們幫助大衛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又知道大衛逃跑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竟沒有告訴我。</a:t>
            </a:r>
            <a:r>
              <a:rPr lang="zh-CN" altLang="en-US" sz="2400" b="1" dirty="0">
                <a:solidFill>
                  <a:srgbClr val="C00000"/>
                </a:solidFill>
              </a:rPr>
              <a:t>”</a:t>
            </a:r>
            <a:r>
              <a:rPr lang="zh-TW" altLang="en-US" sz="2400" b="1" dirty="0">
                <a:solidFill>
                  <a:srgbClr val="C00000"/>
                </a:solidFill>
              </a:rPr>
              <a:t>掃羅的臣子卻不肯伸手殺耶和華的祭司。</a:t>
            </a:r>
            <a:endParaRPr lang="en-CA" altLang="zh-CN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925227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F58DAB-CAF0-DD07-3D5D-4BD74B7E0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4A84A70-CC63-8B71-3507-9F6B39DDD90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85800" y="1654629"/>
            <a:ext cx="10896600" cy="4522334"/>
          </a:xfrm>
        </p:spPr>
        <p:txBody>
          <a:bodyPr/>
          <a:lstStyle/>
          <a:p>
            <a:pPr marL="0" indent="0">
              <a:buNone/>
            </a:pPr>
            <a:r>
              <a:rPr lang="zh-CN" altLang="en-US" b="1" dirty="0"/>
              <a:t>羅</a:t>
            </a:r>
            <a:r>
              <a:rPr lang="en-CA" altLang="zh-CN" b="1" dirty="0"/>
              <a:t>8:6-7</a:t>
            </a:r>
          </a:p>
          <a:p>
            <a:pPr marL="0" indent="0">
              <a:buNone/>
            </a:pPr>
            <a:r>
              <a:rPr lang="en-US" altLang="zh-TW" b="1" dirty="0"/>
              <a:t>8:6 </a:t>
            </a:r>
            <a:r>
              <a:rPr lang="zh-TW" altLang="en-US" b="1" dirty="0"/>
              <a:t>體貼肉體的就是死</a:t>
            </a:r>
            <a:r>
              <a:rPr lang="zh-CN" altLang="en-US" b="1" dirty="0"/>
              <a:t>，</a:t>
            </a:r>
            <a:r>
              <a:rPr lang="zh-TW" altLang="en-US" b="1" dirty="0"/>
              <a:t>體貼聖靈的乃是生命平安</a:t>
            </a:r>
            <a:r>
              <a:rPr lang="zh-CN" altLang="en-US" b="1" dirty="0"/>
              <a:t>。</a:t>
            </a:r>
            <a:endParaRPr lang="zh-TW" altLang="en-US" b="1" dirty="0"/>
          </a:p>
          <a:p>
            <a:pPr marL="0" indent="0">
              <a:buNone/>
            </a:pPr>
            <a:r>
              <a:rPr lang="en-US" altLang="zh-TW" b="1" dirty="0"/>
              <a:t>8:7 </a:t>
            </a:r>
            <a:r>
              <a:rPr lang="zh-TW" altLang="en-US" b="1" dirty="0"/>
              <a:t>原來體貼肉體的</a:t>
            </a:r>
            <a:r>
              <a:rPr lang="zh-CN" altLang="en-US" b="1" dirty="0"/>
              <a:t>，</a:t>
            </a:r>
            <a:r>
              <a:rPr lang="zh-TW" altLang="en-US" b="1" dirty="0"/>
              <a:t>就是與　神為仇</a:t>
            </a:r>
            <a:r>
              <a:rPr lang="zh-CN" altLang="en-US" b="1" dirty="0"/>
              <a:t>，</a:t>
            </a:r>
            <a:r>
              <a:rPr lang="zh-TW" altLang="en-US" b="1" dirty="0"/>
              <a:t>因為不服　神的律法</a:t>
            </a:r>
            <a:r>
              <a:rPr lang="zh-CN" altLang="en-US" b="1" dirty="0"/>
              <a:t>，</a:t>
            </a:r>
            <a:r>
              <a:rPr lang="zh-TW" altLang="en-US" b="1" dirty="0"/>
              <a:t>也是不能服。</a:t>
            </a:r>
            <a:endParaRPr lang="en-CA" altLang="zh-TW" b="1" dirty="0"/>
          </a:p>
          <a:p>
            <a:pPr marL="0" indent="0">
              <a:buNone/>
            </a:pPr>
            <a:r>
              <a:rPr lang="zh-CN" altLang="en-US" b="1" dirty="0"/>
              <a:t>彼后</a:t>
            </a:r>
            <a:r>
              <a:rPr lang="en-CA" altLang="zh-CN" b="1" dirty="0"/>
              <a:t>2:11-12</a:t>
            </a:r>
          </a:p>
          <a:p>
            <a:pPr marL="0" indent="0">
              <a:buNone/>
            </a:pPr>
            <a:r>
              <a:rPr lang="en-US" altLang="zh-TW" b="1" dirty="0"/>
              <a:t>2:11 </a:t>
            </a:r>
            <a:r>
              <a:rPr lang="zh-TW" altLang="en-US" b="1" dirty="0"/>
              <a:t>就是天使</a:t>
            </a:r>
            <a:r>
              <a:rPr lang="zh-CN" altLang="en-US" b="1" dirty="0"/>
              <a:t>，</a:t>
            </a:r>
            <a:r>
              <a:rPr lang="zh-TW" altLang="en-US" b="1" dirty="0"/>
              <a:t>雖然力量權能更大</a:t>
            </a:r>
            <a:r>
              <a:rPr lang="zh-CN" altLang="en-US" b="1" dirty="0"/>
              <a:t>，</a:t>
            </a:r>
            <a:r>
              <a:rPr lang="zh-TW" altLang="en-US" b="1" dirty="0"/>
              <a:t>還不用毀謗的話在主面前告他們。</a:t>
            </a:r>
          </a:p>
          <a:p>
            <a:pPr marL="0" indent="0">
              <a:buNone/>
            </a:pPr>
            <a:r>
              <a:rPr lang="en-US" altLang="zh-TW" b="1" dirty="0"/>
              <a:t>2:12 </a:t>
            </a:r>
            <a:r>
              <a:rPr lang="zh-TW" altLang="en-US" b="1" dirty="0"/>
              <a:t>但這些人好像沒有靈性</a:t>
            </a:r>
            <a:r>
              <a:rPr lang="zh-CN" altLang="en-US" b="1" dirty="0"/>
              <a:t>，</a:t>
            </a:r>
            <a:r>
              <a:rPr lang="zh-TW" altLang="en-US" b="1" dirty="0"/>
              <a:t>生來就是畜類</a:t>
            </a:r>
            <a:r>
              <a:rPr lang="zh-CN" altLang="en-US" b="1" dirty="0"/>
              <a:t>，</a:t>
            </a:r>
            <a:r>
              <a:rPr lang="zh-TW" altLang="en-US" b="1" dirty="0"/>
              <a:t>以備捉拿宰殺的</a:t>
            </a:r>
            <a:r>
              <a:rPr lang="zh-CN" altLang="en-US" b="1" dirty="0"/>
              <a:t>。</a:t>
            </a:r>
            <a:r>
              <a:rPr lang="zh-TW" altLang="en-US" b="1" dirty="0"/>
              <a:t>他們毀謗所不曉得的事</a:t>
            </a:r>
            <a:r>
              <a:rPr lang="zh-CN" altLang="en-US" b="1" dirty="0"/>
              <a:t>，</a:t>
            </a:r>
            <a:r>
              <a:rPr lang="zh-TW" altLang="en-US" b="1" dirty="0"/>
              <a:t>正在敗壞人的時候</a:t>
            </a:r>
            <a:r>
              <a:rPr lang="zh-CN" altLang="en-US" b="1" dirty="0"/>
              <a:t>，</a:t>
            </a:r>
            <a:r>
              <a:rPr lang="zh-TW" altLang="en-US" b="1" dirty="0"/>
              <a:t>自己必遭遇敗壞</a:t>
            </a:r>
            <a:r>
              <a:rPr lang="zh-CN" altLang="en-US" b="1" dirty="0"/>
              <a:t>。</a:t>
            </a:r>
            <a:endParaRPr lang="en-CA" altLang="zh-CN" b="1" dirty="0"/>
          </a:p>
          <a:p>
            <a:pPr marL="0" indent="0">
              <a:buNone/>
            </a:pP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2782326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841D9E-5CEE-DDC7-0E6E-0E1B96E7D6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CFEF9EC-89AB-EE8C-2E4E-F0A83458315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85800" y="1654629"/>
            <a:ext cx="10896600" cy="4522334"/>
          </a:xfrm>
        </p:spPr>
        <p:txBody>
          <a:bodyPr/>
          <a:lstStyle/>
          <a:p>
            <a:pPr marL="0" indent="0">
              <a:buNone/>
            </a:pPr>
            <a:r>
              <a:rPr lang="zh-CN" altLang="en-US" b="1" dirty="0"/>
              <a:t>掃羅的殘暴（撒上</a:t>
            </a:r>
            <a:r>
              <a:rPr lang="en-CA" altLang="zh-CN" b="1" dirty="0"/>
              <a:t>22:18-19</a:t>
            </a:r>
            <a:r>
              <a:rPr lang="zh-CN" altLang="en-US" b="1" dirty="0"/>
              <a:t>）</a:t>
            </a:r>
            <a:endParaRPr lang="en-CA" altLang="zh-CN" b="1" dirty="0"/>
          </a:p>
          <a:p>
            <a:pPr marL="0" indent="0">
              <a:buNone/>
            </a:pPr>
            <a:r>
              <a:rPr lang="en-US" altLang="zh-TW" b="1" dirty="0">
                <a:solidFill>
                  <a:srgbClr val="C00000"/>
                </a:solidFill>
              </a:rPr>
              <a:t>22:18 </a:t>
            </a:r>
            <a:r>
              <a:rPr lang="zh-TW" altLang="en-US" b="1" dirty="0">
                <a:solidFill>
                  <a:srgbClr val="C00000"/>
                </a:solidFill>
              </a:rPr>
              <a:t>王吩咐多益說</a:t>
            </a:r>
            <a:r>
              <a:rPr lang="zh-CN" altLang="en-US" b="1" dirty="0">
                <a:solidFill>
                  <a:srgbClr val="C00000"/>
                </a:solidFill>
              </a:rPr>
              <a:t>：“</a:t>
            </a:r>
            <a:r>
              <a:rPr lang="zh-TW" altLang="en-US" b="1" dirty="0">
                <a:solidFill>
                  <a:srgbClr val="C00000"/>
                </a:solidFill>
              </a:rPr>
              <a:t>你去殺祭司罷</a:t>
            </a:r>
            <a:r>
              <a:rPr lang="zh-CN" altLang="en-US" b="1" dirty="0">
                <a:solidFill>
                  <a:srgbClr val="C00000"/>
                </a:solidFill>
              </a:rPr>
              <a:t>！”</a:t>
            </a:r>
            <a:r>
              <a:rPr lang="zh-TW" altLang="en-US" b="1" dirty="0">
                <a:solidFill>
                  <a:srgbClr val="C00000"/>
                </a:solidFill>
              </a:rPr>
              <a:t>以東人多益就去殺祭司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zh-TW" altLang="en-US" b="1" dirty="0">
                <a:solidFill>
                  <a:srgbClr val="C00000"/>
                </a:solidFill>
              </a:rPr>
              <a:t>那日殺了穿細麻布以弗得的八十五人</a:t>
            </a:r>
            <a:r>
              <a:rPr lang="zh-CN" altLang="en-US" b="1" dirty="0">
                <a:solidFill>
                  <a:srgbClr val="C00000"/>
                </a:solidFill>
              </a:rPr>
              <a:t>；</a:t>
            </a:r>
            <a:endParaRPr lang="zh-TW" altLang="en-US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altLang="zh-TW" b="1" dirty="0">
                <a:solidFill>
                  <a:srgbClr val="C00000"/>
                </a:solidFill>
              </a:rPr>
              <a:t>22:19 </a:t>
            </a:r>
            <a:r>
              <a:rPr lang="zh-TW" altLang="en-US" b="1" dirty="0">
                <a:solidFill>
                  <a:srgbClr val="C00000"/>
                </a:solidFill>
              </a:rPr>
              <a:t>又用刀將祭司城挪伯中的男女、孩童、喫奶的、和牛、羊、驢、盡都殺滅。</a:t>
            </a:r>
            <a:endParaRPr lang="en-CA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230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0C3BC69-9E3D-0D0B-25A5-16E1D5B567A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85800" y="1654628"/>
            <a:ext cx="10896600" cy="48332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b="1" dirty="0"/>
              <a:t>撒上</a:t>
            </a:r>
            <a:r>
              <a:rPr lang="en-CA" altLang="zh-CN" b="1" dirty="0"/>
              <a:t>2</a:t>
            </a:r>
            <a:r>
              <a:rPr lang="zh-CN" altLang="en-US" b="1" dirty="0"/>
              <a:t>：</a:t>
            </a:r>
            <a:r>
              <a:rPr lang="en-CA" altLang="zh-CN" b="1" dirty="0"/>
              <a:t>31-33</a:t>
            </a:r>
          </a:p>
          <a:p>
            <a:pPr marL="0" indent="0">
              <a:buNone/>
            </a:pPr>
            <a:r>
              <a:rPr lang="en-US" altLang="zh-TW" b="1" dirty="0"/>
              <a:t>2:31 </a:t>
            </a:r>
            <a:r>
              <a:rPr lang="zh-TW" altLang="en-US" b="1" dirty="0"/>
              <a:t>日子必到</a:t>
            </a:r>
            <a:r>
              <a:rPr lang="zh-CN" altLang="en-US" b="1" dirty="0"/>
              <a:t>，</a:t>
            </a:r>
            <a:r>
              <a:rPr lang="zh-TW" altLang="en-US" b="1" dirty="0"/>
              <a:t>我要折斷你的膀臂和你父家的膀臂</a:t>
            </a:r>
            <a:r>
              <a:rPr lang="zh-CN" altLang="en-US" b="1" dirty="0"/>
              <a:t>，</a:t>
            </a:r>
            <a:r>
              <a:rPr lang="zh-TW" altLang="en-US" b="1" dirty="0"/>
              <a:t>使你家中沒有一個老年人。</a:t>
            </a:r>
            <a:r>
              <a:rPr lang="en-US" altLang="zh-TW" b="1" dirty="0"/>
              <a:t>2:32 </a:t>
            </a:r>
            <a:r>
              <a:rPr lang="zh-TW" altLang="en-US" b="1" dirty="0"/>
              <a:t>在　神使以色列人享福的時候</a:t>
            </a:r>
            <a:r>
              <a:rPr lang="zh-CN" altLang="en-US" b="1" dirty="0"/>
              <a:t>，</a:t>
            </a:r>
            <a:r>
              <a:rPr lang="zh-TW" altLang="en-US" b="1" dirty="0"/>
              <a:t>你必看見我居所的敗落</a:t>
            </a:r>
            <a:r>
              <a:rPr lang="zh-CN" altLang="en-US" b="1" dirty="0"/>
              <a:t>。</a:t>
            </a:r>
            <a:r>
              <a:rPr lang="zh-TW" altLang="en-US" b="1" dirty="0"/>
              <a:t>在你家中必永遠沒有一個老年人。</a:t>
            </a:r>
            <a:r>
              <a:rPr lang="en-US" altLang="zh-TW" b="1" dirty="0"/>
              <a:t>2:33 </a:t>
            </a:r>
            <a:r>
              <a:rPr lang="zh-TW" altLang="en-US" b="1" dirty="0"/>
              <a:t>我必不從我壇前滅盡你家中的人</a:t>
            </a:r>
            <a:r>
              <a:rPr lang="zh-CN" altLang="en-US" b="1" dirty="0"/>
              <a:t>，</a:t>
            </a:r>
            <a:r>
              <a:rPr lang="zh-TW" altLang="en-US" b="1" dirty="0"/>
              <a:t>那未滅的必使你眼目乾癟</a:t>
            </a:r>
            <a:r>
              <a:rPr lang="zh-CN" altLang="en-US" b="1" dirty="0"/>
              <a:t>，</a:t>
            </a:r>
            <a:r>
              <a:rPr lang="zh-TW" altLang="en-US" b="1" dirty="0"/>
              <a:t>心中憂傷</a:t>
            </a:r>
            <a:r>
              <a:rPr lang="zh-CN" altLang="en-US" b="1" dirty="0"/>
              <a:t>。</a:t>
            </a:r>
            <a:r>
              <a:rPr lang="zh-TW" altLang="en-US" b="1" dirty="0"/>
              <a:t>你家中所生的人都必死在中年。</a:t>
            </a:r>
            <a:endParaRPr lang="en-CA" altLang="zh-TW" b="1" dirty="0"/>
          </a:p>
          <a:p>
            <a:pPr marL="0" indent="0">
              <a:buNone/>
            </a:pPr>
            <a:r>
              <a:rPr lang="zh-CN" altLang="en-US" b="1" dirty="0"/>
              <a:t>撒上</a:t>
            </a:r>
            <a:r>
              <a:rPr lang="en-US" altLang="zh-TW" b="1" dirty="0"/>
              <a:t>15:3 </a:t>
            </a:r>
            <a:r>
              <a:rPr lang="zh-TW" altLang="en-US" b="1" dirty="0"/>
              <a:t>現在你要去擊打亞瑪力人</a:t>
            </a:r>
            <a:r>
              <a:rPr lang="zh-CN" altLang="en-US" b="1" dirty="0"/>
              <a:t>，</a:t>
            </a:r>
            <a:r>
              <a:rPr lang="zh-TW" altLang="en-US" b="1" dirty="0"/>
              <a:t>滅盡他們所有的</a:t>
            </a:r>
            <a:r>
              <a:rPr lang="zh-CN" altLang="en-US" b="1" dirty="0"/>
              <a:t>，</a:t>
            </a:r>
            <a:r>
              <a:rPr lang="zh-TW" altLang="en-US" b="1" dirty="0"/>
              <a:t>不可憐惜他們</a:t>
            </a:r>
            <a:r>
              <a:rPr lang="zh-CN" altLang="en-US" b="1" dirty="0"/>
              <a:t>，</a:t>
            </a:r>
            <a:r>
              <a:rPr lang="zh-TW" altLang="en-US" b="1" dirty="0"/>
              <a:t>將男女、孩童、喫奶的、並牛、羊、駱駝和驢</a:t>
            </a:r>
            <a:r>
              <a:rPr lang="zh-CN" altLang="en-US" b="1" dirty="0"/>
              <a:t>，</a:t>
            </a:r>
            <a:r>
              <a:rPr lang="zh-TW" altLang="en-US" b="1" dirty="0"/>
              <a:t>盡行殺死</a:t>
            </a:r>
            <a:r>
              <a:rPr lang="en-US" altLang="zh-CN" b="1" dirty="0"/>
              <a:t>···</a:t>
            </a:r>
            <a:r>
              <a:rPr lang="en-US" altLang="zh-TW" b="1" dirty="0"/>
              <a:t>15:9 </a:t>
            </a:r>
            <a:r>
              <a:rPr lang="zh-TW" altLang="en-US" b="1" dirty="0"/>
              <a:t>掃羅和百姓卻憐惜亞甲</a:t>
            </a:r>
            <a:r>
              <a:rPr lang="zh-CN" altLang="en-US" b="1" dirty="0"/>
              <a:t>，</a:t>
            </a:r>
            <a:r>
              <a:rPr lang="zh-TW" altLang="en-US" b="1" dirty="0"/>
              <a:t>也愛惜上好的牛、羊、牛犢、羊羔</a:t>
            </a:r>
            <a:r>
              <a:rPr lang="zh-CN" altLang="en-US" b="1" dirty="0"/>
              <a:t>，</a:t>
            </a:r>
            <a:r>
              <a:rPr lang="zh-TW" altLang="en-US" b="1" dirty="0"/>
              <a:t>並一切美物</a:t>
            </a:r>
            <a:r>
              <a:rPr lang="zh-CN" altLang="en-US" b="1" dirty="0"/>
              <a:t>，</a:t>
            </a:r>
            <a:r>
              <a:rPr lang="zh-TW" altLang="en-US" b="1" dirty="0"/>
              <a:t>不肯滅絕</a:t>
            </a:r>
            <a:r>
              <a:rPr lang="zh-CN" altLang="en-US" b="1" dirty="0"/>
              <a:t>；</a:t>
            </a:r>
            <a:r>
              <a:rPr lang="zh-TW" altLang="en-US" b="1" dirty="0"/>
              <a:t>凡下賤瘦弱的</a:t>
            </a:r>
            <a:r>
              <a:rPr lang="zh-CN" altLang="en-US" b="1" dirty="0"/>
              <a:t>，</a:t>
            </a:r>
            <a:r>
              <a:rPr lang="zh-TW" altLang="en-US" b="1" dirty="0"/>
              <a:t>盡都殺了</a:t>
            </a:r>
            <a:r>
              <a:rPr lang="en-US" altLang="zh-CN" b="1" dirty="0"/>
              <a:t>···</a:t>
            </a:r>
            <a:r>
              <a:rPr lang="zh-CN" altLang="en-US" b="1" dirty="0"/>
              <a:t>撒上</a:t>
            </a:r>
            <a:r>
              <a:rPr lang="en-US" altLang="zh-TW" b="1" dirty="0"/>
              <a:t>22:18 </a:t>
            </a:r>
            <a:r>
              <a:rPr lang="zh-TW" altLang="en-US" b="1" dirty="0"/>
              <a:t>王吩咐多益說：“</a:t>
            </a:r>
            <a:r>
              <a:rPr lang="zh-TW" altLang="en-US" b="1" dirty="0">
                <a:solidFill>
                  <a:schemeClr val="accent6"/>
                </a:solidFill>
              </a:rPr>
              <a:t>你去殺祭司罷</a:t>
            </a:r>
            <a:r>
              <a:rPr lang="zh-TW" altLang="en-US" b="1" dirty="0"/>
              <a:t>！”</a:t>
            </a:r>
            <a:r>
              <a:rPr lang="en-US" altLang="zh-CN" b="1" dirty="0"/>
              <a:t>···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328452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7F3452-F70B-9F4E-5528-217D9347D0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48865E6-76D5-F864-EAA3-218D908F9C2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85800" y="1654629"/>
            <a:ext cx="10896600" cy="4522334"/>
          </a:xfrm>
        </p:spPr>
        <p:txBody>
          <a:bodyPr/>
          <a:lstStyle/>
          <a:p>
            <a:pPr marL="0" indent="0">
              <a:buNone/>
            </a:pPr>
            <a:r>
              <a:rPr lang="zh-CN" altLang="en-US" b="1" dirty="0"/>
              <a:t>祭司的兒子逃到大衛那裏（撒上</a:t>
            </a:r>
            <a:r>
              <a:rPr lang="en-CA" altLang="zh-CN" b="1" dirty="0"/>
              <a:t>22:20-23</a:t>
            </a:r>
            <a:r>
              <a:rPr lang="zh-CN" altLang="en-US" b="1" dirty="0"/>
              <a:t>）</a:t>
            </a:r>
            <a:endParaRPr lang="en-CA" altLang="zh-CN" b="1" dirty="0"/>
          </a:p>
          <a:p>
            <a:pPr marL="0" indent="0">
              <a:buNone/>
            </a:pPr>
            <a:r>
              <a:rPr lang="en-US" altLang="zh-TW" b="1" dirty="0">
                <a:solidFill>
                  <a:srgbClr val="C00000"/>
                </a:solidFill>
              </a:rPr>
              <a:t>22:20 </a:t>
            </a:r>
            <a:r>
              <a:rPr lang="zh-TW" altLang="en-US" b="1" dirty="0">
                <a:solidFill>
                  <a:srgbClr val="C00000"/>
                </a:solidFill>
              </a:rPr>
              <a:t>亞希突的兒子亞希米勒有一個兒子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zh-TW" altLang="en-US" b="1" dirty="0">
                <a:solidFill>
                  <a:srgbClr val="C00000"/>
                </a:solidFill>
              </a:rPr>
              <a:t>名叫亞比亞他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zh-TW" altLang="en-US" b="1" dirty="0">
                <a:solidFill>
                  <a:srgbClr val="C00000"/>
                </a:solidFill>
              </a:rPr>
              <a:t>逃到大衛那裡。</a:t>
            </a:r>
            <a:endParaRPr lang="en-CA" altLang="zh-TW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altLang="zh-TW" b="1" dirty="0">
                <a:solidFill>
                  <a:srgbClr val="C00000"/>
                </a:solidFill>
              </a:rPr>
              <a:t>22:21 </a:t>
            </a:r>
            <a:r>
              <a:rPr lang="zh-TW" altLang="en-US" b="1" dirty="0">
                <a:solidFill>
                  <a:srgbClr val="C00000"/>
                </a:solidFill>
              </a:rPr>
              <a:t>亞比亞他將掃羅殺耶和華祭司的事告訴大衛。</a:t>
            </a:r>
          </a:p>
          <a:p>
            <a:pPr marL="0" indent="0">
              <a:buNone/>
            </a:pPr>
            <a:r>
              <a:rPr lang="en-US" altLang="zh-TW" b="1" dirty="0">
                <a:solidFill>
                  <a:srgbClr val="C00000"/>
                </a:solidFill>
              </a:rPr>
              <a:t>22:22 </a:t>
            </a:r>
            <a:r>
              <a:rPr lang="zh-TW" altLang="en-US" b="1" dirty="0">
                <a:solidFill>
                  <a:srgbClr val="C00000"/>
                </a:solidFill>
              </a:rPr>
              <a:t>大衛對亞比亞他說</a:t>
            </a:r>
            <a:r>
              <a:rPr lang="zh-CN" altLang="en-US" b="1" dirty="0">
                <a:solidFill>
                  <a:srgbClr val="C00000"/>
                </a:solidFill>
              </a:rPr>
              <a:t>：“</a:t>
            </a:r>
            <a:r>
              <a:rPr lang="zh-TW" altLang="en-US" b="1" dirty="0">
                <a:solidFill>
                  <a:srgbClr val="C00000"/>
                </a:solidFill>
              </a:rPr>
              <a:t>那日我見以東人多益在那裡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zh-TW" altLang="en-US" b="1" dirty="0">
                <a:solidFill>
                  <a:srgbClr val="C00000"/>
                </a:solidFill>
              </a:rPr>
              <a:t>就知道他必告訴掃羅</a:t>
            </a:r>
            <a:r>
              <a:rPr lang="zh-CN" altLang="en-US" b="1" dirty="0">
                <a:solidFill>
                  <a:srgbClr val="C00000"/>
                </a:solidFill>
              </a:rPr>
              <a:t>。</a:t>
            </a:r>
            <a:r>
              <a:rPr lang="zh-TW" altLang="en-US" b="1" dirty="0">
                <a:solidFill>
                  <a:srgbClr val="C00000"/>
                </a:solidFill>
              </a:rPr>
              <a:t>你父的全家喪命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zh-TW" altLang="en-US" b="1" dirty="0">
                <a:solidFill>
                  <a:srgbClr val="C00000"/>
                </a:solidFill>
              </a:rPr>
              <a:t>都是因我的緣故。</a:t>
            </a:r>
          </a:p>
          <a:p>
            <a:pPr marL="0" indent="0">
              <a:buNone/>
            </a:pPr>
            <a:r>
              <a:rPr lang="en-US" altLang="zh-TW" b="1" dirty="0">
                <a:solidFill>
                  <a:srgbClr val="C00000"/>
                </a:solidFill>
              </a:rPr>
              <a:t>22:23 </a:t>
            </a:r>
            <a:r>
              <a:rPr lang="zh-TW" altLang="en-US" b="1" dirty="0">
                <a:solidFill>
                  <a:srgbClr val="C00000"/>
                </a:solidFill>
              </a:rPr>
              <a:t>你可以住在我這裡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zh-TW" altLang="en-US" b="1" dirty="0">
                <a:solidFill>
                  <a:srgbClr val="C00000"/>
                </a:solidFill>
              </a:rPr>
              <a:t>不要懼怕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zh-TW" altLang="en-US" b="1" dirty="0">
                <a:solidFill>
                  <a:srgbClr val="C00000"/>
                </a:solidFill>
              </a:rPr>
              <a:t>因為尋索你命的就是尋索我的命</a:t>
            </a:r>
            <a:r>
              <a:rPr lang="zh-CN" altLang="en-US" b="1" dirty="0">
                <a:solidFill>
                  <a:srgbClr val="C00000"/>
                </a:solidFill>
              </a:rPr>
              <a:t>。</a:t>
            </a:r>
            <a:r>
              <a:rPr lang="zh-TW" altLang="en-US" b="1" dirty="0">
                <a:solidFill>
                  <a:srgbClr val="C00000"/>
                </a:solidFill>
              </a:rPr>
              <a:t>你在我這裡可得保全。</a:t>
            </a:r>
            <a:r>
              <a:rPr lang="zh-CN" altLang="en-US" b="1" dirty="0">
                <a:solidFill>
                  <a:srgbClr val="C00000"/>
                </a:solidFill>
              </a:rPr>
              <a:t>”</a:t>
            </a:r>
            <a:endParaRPr lang="zh-TW" altLang="en-US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211920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374CA4-1C76-A9E7-EA0D-E1FB49F966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F7B5D4C-C9FE-47F2-2633-98B63BCDC905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13657" y="1562779"/>
            <a:ext cx="5595257" cy="49142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b="1" dirty="0">
                <a:solidFill>
                  <a:schemeClr val="accent5">
                    <a:lumMod val="50000"/>
                  </a:schemeClr>
                </a:solidFill>
              </a:rPr>
              <a:t>合神心意的大衛</a:t>
            </a:r>
            <a:endParaRPr lang="en-CA" altLang="zh-CN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等线" panose="02010600030101010101" pitchFamily="2" charset="-122"/>
                <a:cs typeface="+mn-cs"/>
              </a:rPr>
              <a:t>撒上</a:t>
            </a:r>
            <a:r>
              <a:rPr kumimoji="0" lang="en-US" altLang="zh-TW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22:5 </a:t>
            </a:r>
            <a:r>
              <a:rPr kumimoji="0" lang="zh-TW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先知迦得對大衛說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等线" panose="02010600030101010101" pitchFamily="2" charset="-122"/>
                <a:cs typeface="+mn-cs"/>
              </a:rPr>
              <a:t>：“</a:t>
            </a:r>
            <a:r>
              <a:rPr kumimoji="0" lang="zh-TW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你不要住在山寨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等线" panose="02010600030101010101" pitchFamily="2" charset="-122"/>
                <a:cs typeface="+mn-cs"/>
              </a:rPr>
              <a:t>，</a:t>
            </a:r>
            <a:r>
              <a:rPr kumimoji="0" lang="zh-TW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要往猶大地去。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等线" panose="02010600030101010101" pitchFamily="2" charset="-122"/>
                <a:cs typeface="+mn-cs"/>
              </a:rPr>
              <a:t>”</a:t>
            </a:r>
            <a:r>
              <a:rPr kumimoji="0" lang="zh-TW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大衛就離開那裡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等线" panose="02010600030101010101" pitchFamily="2" charset="-122"/>
                <a:cs typeface="+mn-cs"/>
              </a:rPr>
              <a:t>，</a:t>
            </a:r>
            <a:r>
              <a:rPr kumimoji="0" lang="zh-TW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進入哈列的樹林。</a:t>
            </a:r>
            <a:endParaRPr kumimoji="0" lang="en-CA" altLang="zh-TW" b="1" i="0" u="none" strike="noStrike" kern="1200" cap="none" spc="0" normalizeH="0" baseline="0" noProof="0" dirty="0">
              <a:ln>
                <a:noFill/>
              </a:ln>
              <a:solidFill>
                <a:srgbClr val="A02B93">
                  <a:lumMod val="50000"/>
                </a:srgbClr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等线" panose="02010600030101010101" pitchFamily="2" charset="-122"/>
                <a:cs typeface="+mn-cs"/>
              </a:rPr>
              <a:t>撒上</a:t>
            </a:r>
            <a:r>
              <a:rPr kumimoji="0" lang="en-US" altLang="zh-TW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22:20 </a:t>
            </a:r>
            <a:r>
              <a:rPr kumimoji="0" lang="zh-TW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亞希突的兒子亞希米勒有一個兒子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等线" panose="02010600030101010101" pitchFamily="2" charset="-122"/>
                <a:cs typeface="+mn-cs"/>
              </a:rPr>
              <a:t>，</a:t>
            </a:r>
            <a:r>
              <a:rPr kumimoji="0" lang="zh-TW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名叫亞比亞他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等线" panose="02010600030101010101" pitchFamily="2" charset="-122"/>
                <a:cs typeface="+mn-cs"/>
              </a:rPr>
              <a:t>，</a:t>
            </a:r>
            <a:r>
              <a:rPr kumimoji="0" lang="zh-TW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逃到大衛那裡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···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22:22 </a:t>
            </a:r>
            <a:r>
              <a:rPr lang="en-US" altLang="zh-CN" b="1" dirty="0">
                <a:solidFill>
                  <a:schemeClr val="accent5">
                    <a:lumMod val="50000"/>
                  </a:schemeClr>
                </a:solidFill>
                <a:latin typeface="Aptos" panose="02110004020202020204"/>
                <a:ea typeface="新細明體" panose="02020500000000000000" pitchFamily="18" charset="-120"/>
              </a:rPr>
              <a:t>···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你父的全家喪命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ptos" panose="02110004020202020204"/>
                <a:ea typeface="等线" panose="02010600030101010101" pitchFamily="2" charset="-122"/>
                <a:cs typeface="+mn-cs"/>
              </a:rPr>
              <a:t>，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都是因我的緣故。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22:23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你可以住在我這裡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ptos" panose="02110004020202020204"/>
                <a:ea typeface="等线" panose="02010600030101010101" pitchFamily="2" charset="-122"/>
                <a:cs typeface="+mn-cs"/>
              </a:rPr>
              <a:t>，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不要懼怕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ptos" panose="02110004020202020204"/>
                <a:ea typeface="等线" panose="02010600030101010101" pitchFamily="2" charset="-122"/>
                <a:cs typeface="+mn-cs"/>
              </a:rPr>
              <a:t>，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因為尋索你命的就是尋索我的命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ptos" panose="02110004020202020204"/>
                <a:ea typeface="等线" panose="02010600030101010101" pitchFamily="2" charset="-122"/>
                <a:cs typeface="+mn-cs"/>
              </a:rPr>
              <a:t>。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你在我這裡可得保全。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ptos" panose="02110004020202020204"/>
                <a:ea typeface="等线" panose="02010600030101010101" pitchFamily="2" charset="-122"/>
                <a:cs typeface="+mn-cs"/>
              </a:rPr>
              <a:t>”</a:t>
            </a: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CA" altLang="zh-TW" b="1" i="0" u="none" strike="noStrike" kern="1200" cap="none" spc="0" normalizeH="0" baseline="0" noProof="0" dirty="0">
              <a:ln>
                <a:noFill/>
              </a:ln>
              <a:solidFill>
                <a:srgbClr val="A02B93">
                  <a:lumMod val="50000"/>
                </a:srgbClr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CA" altLang="zh-TW" b="1" i="0" u="none" strike="noStrike" kern="1200" cap="none" spc="0" normalizeH="0" baseline="0" noProof="0" dirty="0">
              <a:ln>
                <a:noFill/>
              </a:ln>
              <a:solidFill>
                <a:srgbClr val="A02B93">
                  <a:lumMod val="50000"/>
                </a:srgbClr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CA" altLang="zh-TW" b="1" i="0" u="none" strike="noStrike" kern="1200" cap="none" spc="0" normalizeH="0" baseline="0" noProof="0" dirty="0">
              <a:ln>
                <a:noFill/>
              </a:ln>
              <a:solidFill>
                <a:srgbClr val="A02B93">
                  <a:lumMod val="50000"/>
                </a:srgbClr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  <a:p>
            <a:pPr marL="0" indent="0">
              <a:buNone/>
            </a:pPr>
            <a:endParaRPr lang="en-CA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B6693E6-BDBE-FCB4-02A8-67B5C7CAE122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509657" y="1562779"/>
            <a:ext cx="5170714" cy="4614184"/>
          </a:xfrm>
        </p:spPr>
        <p:txBody>
          <a:bodyPr/>
          <a:lstStyle/>
          <a:p>
            <a:pPr marL="0" indent="0">
              <a:buNone/>
            </a:pPr>
            <a:r>
              <a:rPr lang="zh-CN" altLang="en-US" b="1" dirty="0">
                <a:solidFill>
                  <a:schemeClr val="accent3">
                    <a:lumMod val="50000"/>
                  </a:schemeClr>
                </a:solidFill>
              </a:rPr>
              <a:t>殘暴的掃羅</a:t>
            </a:r>
            <a:endParaRPr lang="en-CA" altLang="zh-CN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b="1" dirty="0">
                <a:solidFill>
                  <a:schemeClr val="accent3">
                    <a:lumMod val="50000"/>
                  </a:schemeClr>
                </a:solidFill>
              </a:rPr>
              <a:t>撒上</a:t>
            </a:r>
            <a:r>
              <a:rPr lang="en-US" altLang="zh-TW" b="1" dirty="0">
                <a:solidFill>
                  <a:schemeClr val="accent3">
                    <a:lumMod val="50000"/>
                  </a:schemeClr>
                </a:solidFill>
              </a:rPr>
              <a:t>22:17 </a:t>
            </a:r>
            <a:r>
              <a:rPr lang="en-US" altLang="zh-CN" b="1" dirty="0">
                <a:solidFill>
                  <a:schemeClr val="accent3">
                    <a:lumMod val="50000"/>
                  </a:schemeClr>
                </a:solidFill>
              </a:rPr>
              <a:t>···</a:t>
            </a: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</a:rPr>
              <a:t>你們去殺耶和華的祭司</a:t>
            </a:r>
            <a:r>
              <a:rPr lang="en-US" altLang="zh-CN" b="1" dirty="0">
                <a:solidFill>
                  <a:schemeClr val="accent3">
                    <a:lumMod val="50000"/>
                  </a:schemeClr>
                </a:solidFill>
              </a:rPr>
              <a:t>···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掃羅的臣子卻不肯伸手殺耶和華的祭司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···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22:18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王吩咐多益說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ptos" panose="02110004020202020204"/>
                <a:ea typeface="等线" panose="02010600030101010101" pitchFamily="2" charset="-122"/>
                <a:cs typeface="+mn-cs"/>
              </a:rPr>
              <a:t>：“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你去殺祭司罷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ptos" panose="02110004020202020204"/>
                <a:ea typeface="等线" panose="02010600030101010101" pitchFamily="2" charset="-122"/>
                <a:cs typeface="+mn-cs"/>
              </a:rPr>
              <a:t>！”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以東人多益就去殺祭司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ptos" panose="02110004020202020204"/>
                <a:ea typeface="等线" panose="02010600030101010101" pitchFamily="2" charset="-122"/>
                <a:cs typeface="+mn-cs"/>
              </a:rPr>
              <a:t>，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那日殺了穿細麻布以弗得的八十五人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ptos" panose="02110004020202020204"/>
                <a:ea typeface="等线" panose="02010600030101010101" pitchFamily="2" charset="-122"/>
                <a:cs typeface="+mn-cs"/>
              </a:rPr>
              <a:t>；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22:19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又用刀將祭司城挪伯中的男女、孩童、喫奶的、和牛、羊、驢、盡都殺滅。</a:t>
            </a:r>
            <a:endParaRPr kumimoji="0" lang="en-CA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indent="0">
              <a:buNone/>
            </a:pPr>
            <a:endParaRPr lang="zh-TW" altLang="en-US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CA" altLang="zh-CN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CA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862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4DCB0E32-C4FF-06C3-D381-666C019705FF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533399" y="1143000"/>
            <a:ext cx="4898571" cy="4802188"/>
          </a:xfrm>
          <a:prstGeom prst="rect">
            <a:avLst/>
          </a:prstGeom>
        </p:spPr>
      </p:pic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D8439747-8D3A-7B8C-2CB7-956B503F8D90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6183086" y="1066800"/>
            <a:ext cx="5312228" cy="50546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E95C12F4-F4DC-7F10-EE5D-066B3EF4DD87}"/>
              </a:ext>
            </a:extLst>
          </p:cNvPr>
          <p:cNvSpPr txBox="1"/>
          <p:nvPr/>
        </p:nvSpPr>
        <p:spPr>
          <a:xfrm>
            <a:off x="8392886" y="881743"/>
            <a:ext cx="3439885" cy="1423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>
                <a:solidFill>
                  <a:schemeClr val="bg1"/>
                </a:solidFill>
                <a:highlight>
                  <a:srgbClr val="0000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掃羅的殘暴</a:t>
            </a:r>
          </a:p>
          <a:p>
            <a:endParaRPr lang="zh-TW" altLang="en-US" sz="1050" dirty="0"/>
          </a:p>
          <a:p>
            <a:r>
              <a:rPr lang="zh-TW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CN" altLang="en-US" sz="2800" b="1" dirty="0">
                <a:solidFill>
                  <a:schemeClr val="bg1"/>
                </a:solidFill>
                <a:highlight>
                  <a:srgbClr val="0000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（</a:t>
            </a:r>
            <a:r>
              <a:rPr lang="zh-TW" altLang="en-US" sz="2800" b="1" dirty="0">
                <a:solidFill>
                  <a:schemeClr val="bg1"/>
                </a:solidFill>
                <a:highlight>
                  <a:srgbClr val="0000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撒上</a:t>
            </a:r>
            <a:r>
              <a:rPr lang="en-US" altLang="zh-TW" sz="2800" b="1" dirty="0">
                <a:solidFill>
                  <a:schemeClr val="bg1"/>
                </a:solidFill>
                <a:highlight>
                  <a:srgbClr val="0000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22:1-23</a:t>
            </a:r>
            <a:r>
              <a:rPr lang="zh-CN" altLang="en-US" sz="2800" b="1" dirty="0">
                <a:solidFill>
                  <a:schemeClr val="bg1"/>
                </a:solidFill>
                <a:highlight>
                  <a:srgbClr val="0000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endParaRPr lang="en-US" altLang="zh-TW" sz="2800" b="1" dirty="0">
              <a:solidFill>
                <a:schemeClr val="bg1"/>
              </a:solidFill>
              <a:highlight>
                <a:srgbClr val="000000"/>
              </a:highligh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67511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463A85-A7AE-17EB-3D2C-3B4D4F40AD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3F0F51-3C86-9B11-4E68-219FE3C30B4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85800" y="1654629"/>
            <a:ext cx="10896600" cy="4522334"/>
          </a:xfrm>
        </p:spPr>
        <p:txBody>
          <a:bodyPr/>
          <a:lstStyle/>
          <a:p>
            <a:pPr marL="0" indent="0">
              <a:buNone/>
            </a:pPr>
            <a:r>
              <a:rPr lang="zh-CN" altLang="en-US" b="1" dirty="0"/>
              <a:t>引言</a:t>
            </a:r>
            <a:endParaRPr lang="en-CA" altLang="zh-CN" b="1" dirty="0"/>
          </a:p>
          <a:p>
            <a:pPr marL="0" indent="0">
              <a:buNone/>
            </a:pPr>
            <a:r>
              <a:rPr lang="zh-CN" altLang="en-US" b="1" dirty="0"/>
              <a:t>撒上</a:t>
            </a:r>
            <a:r>
              <a:rPr lang="en-US" altLang="zh-TW" b="1" dirty="0"/>
              <a:t>22:10 </a:t>
            </a:r>
            <a:r>
              <a:rPr lang="zh-TW" altLang="en-US" b="1" dirty="0"/>
              <a:t>亞希米勒為他求問耶和華</a:t>
            </a:r>
            <a:r>
              <a:rPr lang="zh-CN" altLang="en-US" b="1" dirty="0"/>
              <a:t>，</a:t>
            </a:r>
            <a:r>
              <a:rPr lang="zh-TW" altLang="en-US" b="1" dirty="0"/>
              <a:t>又給他食物</a:t>
            </a:r>
            <a:r>
              <a:rPr lang="zh-CN" altLang="en-US" b="1" dirty="0"/>
              <a:t>，</a:t>
            </a:r>
            <a:r>
              <a:rPr lang="zh-TW" altLang="en-US" b="1" dirty="0"/>
              <a:t>並給他殺非利士人歌利亞的刀。</a:t>
            </a:r>
            <a:endParaRPr lang="en-CA" altLang="zh-TW" b="1" dirty="0"/>
          </a:p>
          <a:p>
            <a:pPr marL="0" indent="0">
              <a:buNone/>
            </a:pPr>
            <a:r>
              <a:rPr lang="zh-CN" altLang="en-US" b="1" dirty="0"/>
              <a:t>撒上</a:t>
            </a:r>
            <a:r>
              <a:rPr lang="en-US" altLang="zh-TW" b="1" dirty="0"/>
              <a:t>21:10 </a:t>
            </a:r>
            <a:r>
              <a:rPr lang="zh-TW" altLang="en-US" b="1" dirty="0"/>
              <a:t>那日大衛起來</a:t>
            </a:r>
            <a:r>
              <a:rPr lang="zh-CN" altLang="en-US" b="1" dirty="0"/>
              <a:t>，</a:t>
            </a:r>
            <a:r>
              <a:rPr lang="zh-TW" altLang="en-US" b="1" dirty="0"/>
              <a:t>躲避掃羅</a:t>
            </a:r>
            <a:r>
              <a:rPr lang="zh-CN" altLang="en-US" b="1" dirty="0"/>
              <a:t>，</a:t>
            </a:r>
            <a:r>
              <a:rPr lang="zh-TW" altLang="en-US" b="1" dirty="0"/>
              <a:t>逃到迦特王亞吉那裡。</a:t>
            </a:r>
            <a:endParaRPr lang="en-CA" altLang="zh-TW" b="1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等线" panose="02010600030101010101" pitchFamily="2" charset="-122"/>
                <a:cs typeface="+mn-cs"/>
              </a:rPr>
              <a:t>詩篇</a:t>
            </a:r>
            <a:r>
              <a:rPr kumimoji="0" lang="en-US" altLang="zh-TW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56:1 〔</a:t>
            </a:r>
            <a:r>
              <a:rPr kumimoji="0" lang="zh-TW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非利士人在迦特拿住大衛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等线" panose="02010600030101010101" pitchFamily="2" charset="-122"/>
                <a:cs typeface="+mn-cs"/>
              </a:rPr>
              <a:t>。</a:t>
            </a:r>
            <a:r>
              <a:rPr kumimoji="0" lang="zh-TW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那時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等线" panose="02010600030101010101" pitchFamily="2" charset="-122"/>
                <a:cs typeface="+mn-cs"/>
              </a:rPr>
              <a:t>，</a:t>
            </a:r>
            <a:r>
              <a:rPr kumimoji="0" lang="zh-TW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他作這金詩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等线" panose="02010600030101010101" pitchFamily="2" charset="-122"/>
                <a:cs typeface="+mn-cs"/>
              </a:rPr>
              <a:t>，</a:t>
            </a:r>
            <a:r>
              <a:rPr kumimoji="0" lang="zh-TW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交與伶長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等线" panose="02010600030101010101" pitchFamily="2" charset="-122"/>
                <a:cs typeface="+mn-cs"/>
              </a:rPr>
              <a:t>。</a:t>
            </a:r>
            <a:r>
              <a:rPr kumimoji="0" lang="zh-TW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調用遠方無聲鴿。</a:t>
            </a:r>
            <a:r>
              <a:rPr kumimoji="0" lang="en-US" altLang="zh-TW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〕</a:t>
            </a:r>
            <a:r>
              <a:rPr kumimoji="0" lang="zh-TW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　神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等线" panose="02010600030101010101" pitchFamily="2" charset="-122"/>
                <a:cs typeface="+mn-cs"/>
              </a:rPr>
              <a:t>啊，</a:t>
            </a:r>
            <a:r>
              <a:rPr kumimoji="0" lang="zh-TW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求你憐憫我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等线" panose="02010600030101010101" pitchFamily="2" charset="-122"/>
                <a:cs typeface="+mn-cs"/>
              </a:rPr>
              <a:t>，</a:t>
            </a:r>
            <a:r>
              <a:rPr kumimoji="0" lang="zh-TW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因為人要把我吞了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等线" panose="02010600030101010101" pitchFamily="2" charset="-122"/>
                <a:cs typeface="+mn-cs"/>
              </a:rPr>
              <a:t>，</a:t>
            </a:r>
            <a:r>
              <a:rPr kumimoji="0" lang="zh-TW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終日攻擊欺壓我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···</a:t>
            </a:r>
            <a:r>
              <a:rPr kumimoji="0" lang="en-US" altLang="zh-TW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56:11 </a:t>
            </a:r>
            <a:r>
              <a:rPr kumimoji="0" lang="zh-TW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我倚靠　神，必不懼怕。人能把我怎麼樣呢</a:t>
            </a:r>
            <a:r>
              <a:rPr lang="zh-CN" altLang="en-US" b="1" dirty="0">
                <a:solidFill>
                  <a:prstClr val="black"/>
                </a:solidFill>
                <a:latin typeface="Aptos" panose="02110004020202020204"/>
                <a:ea typeface="新細明體" panose="02020500000000000000" pitchFamily="18" charset="-120"/>
              </a:rPr>
              <a:t>？</a:t>
            </a:r>
            <a:r>
              <a:rPr lang="en-US" altLang="zh-TW" b="1" dirty="0">
                <a:solidFill>
                  <a:prstClr val="black"/>
                </a:solidFill>
                <a:latin typeface="Aptos" panose="02110004020202020204"/>
                <a:ea typeface="新細明體" panose="02020500000000000000" pitchFamily="18" charset="-120"/>
              </a:rPr>
              <a:t>56:12 </a:t>
            </a:r>
            <a:r>
              <a:rPr lang="zh-TW" altLang="en-US" b="1" dirty="0">
                <a:solidFill>
                  <a:prstClr val="black"/>
                </a:solidFill>
                <a:latin typeface="Aptos" panose="02110004020202020204"/>
                <a:ea typeface="新細明體" panose="02020500000000000000" pitchFamily="18" charset="-120"/>
              </a:rPr>
              <a:t>　神啊，我向你所許的願在我身上，我要將感謝祭獻給你。</a:t>
            </a:r>
            <a:r>
              <a:rPr lang="en-US" altLang="zh-TW" b="1" dirty="0">
                <a:solidFill>
                  <a:prstClr val="black"/>
                </a:solidFill>
                <a:latin typeface="Aptos" panose="02110004020202020204"/>
                <a:ea typeface="新細明體" panose="02020500000000000000" pitchFamily="18" charset="-120"/>
              </a:rPr>
              <a:t>56:13 </a:t>
            </a:r>
            <a:r>
              <a:rPr lang="zh-TW" altLang="en-US" b="1" dirty="0">
                <a:solidFill>
                  <a:prstClr val="black"/>
                </a:solidFill>
                <a:latin typeface="Aptos" panose="02110004020202020204"/>
                <a:ea typeface="新細明體" panose="02020500000000000000" pitchFamily="18" charset="-120"/>
              </a:rPr>
              <a:t>因為你救我的命脫離死亡。你豈不是救護我的腳不跌倒，使我在生命光中行在　神面前麼？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4172248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647739-33CE-1362-2FD4-6BB077723B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05CF747-E188-47F9-D573-C1F21CE82D9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85800" y="1654629"/>
            <a:ext cx="10896600" cy="4522334"/>
          </a:xfrm>
        </p:spPr>
        <p:txBody>
          <a:bodyPr/>
          <a:lstStyle/>
          <a:p>
            <a:pPr marL="0" indent="0">
              <a:buNone/>
            </a:pPr>
            <a:r>
              <a:rPr lang="zh-TW" altLang="en-US" b="1" dirty="0"/>
              <a:t>大衛逃到亞杜蘭洞</a:t>
            </a:r>
            <a:r>
              <a:rPr lang="zh-CN" altLang="en-US" b="1" dirty="0"/>
              <a:t>（撒上</a:t>
            </a:r>
            <a:r>
              <a:rPr lang="en-CA" altLang="zh-CN" b="1" dirty="0"/>
              <a:t>22:1-5</a:t>
            </a:r>
            <a:r>
              <a:rPr lang="zh-CN" altLang="en-US" b="1" dirty="0"/>
              <a:t>）</a:t>
            </a:r>
            <a:endParaRPr lang="en-CA" altLang="zh-CN" b="1" dirty="0"/>
          </a:p>
          <a:p>
            <a:pPr marL="0" indent="0">
              <a:buNone/>
            </a:pPr>
            <a:r>
              <a:rPr lang="en-US" altLang="zh-TW" b="1" dirty="0">
                <a:solidFill>
                  <a:srgbClr val="C00000"/>
                </a:solidFill>
              </a:rPr>
              <a:t>22:1 </a:t>
            </a:r>
            <a:r>
              <a:rPr lang="zh-TW" altLang="en-US" b="1" dirty="0">
                <a:solidFill>
                  <a:srgbClr val="C00000"/>
                </a:solidFill>
              </a:rPr>
              <a:t>大衛就離開那裡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zh-TW" altLang="en-US" b="1" dirty="0">
                <a:solidFill>
                  <a:srgbClr val="C00000"/>
                </a:solidFill>
              </a:rPr>
              <a:t>逃到亞杜蘭洞。他的弟兄和他父親的全家聽見了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zh-TW" altLang="en-US" b="1" dirty="0">
                <a:solidFill>
                  <a:srgbClr val="C00000"/>
                </a:solidFill>
              </a:rPr>
              <a:t>就都下到他那裡。</a:t>
            </a:r>
          </a:p>
          <a:p>
            <a:pPr marL="0" indent="0">
              <a:buNone/>
            </a:pPr>
            <a:r>
              <a:rPr lang="en-US" altLang="zh-TW" b="1" dirty="0">
                <a:solidFill>
                  <a:srgbClr val="C00000"/>
                </a:solidFill>
              </a:rPr>
              <a:t>22:2 </a:t>
            </a:r>
            <a:r>
              <a:rPr lang="zh-TW" altLang="en-US" b="1" dirty="0">
                <a:solidFill>
                  <a:srgbClr val="C00000"/>
                </a:solidFill>
              </a:rPr>
              <a:t>凡受窘迫的、欠債的、心裡苦惱的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zh-TW" altLang="en-US" b="1" dirty="0">
                <a:solidFill>
                  <a:srgbClr val="C00000"/>
                </a:solidFill>
              </a:rPr>
              <a:t>都聚集到大衛那裡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zh-TW" altLang="en-US" b="1" dirty="0">
                <a:solidFill>
                  <a:srgbClr val="C00000"/>
                </a:solidFill>
              </a:rPr>
              <a:t>大衛就作他們的頭目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zh-TW" altLang="en-US" b="1" dirty="0">
                <a:solidFill>
                  <a:srgbClr val="C00000"/>
                </a:solidFill>
              </a:rPr>
              <a:t>跟隨他的約有四百人。</a:t>
            </a:r>
            <a:endParaRPr lang="en-CA" altLang="zh-CN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4204631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837171-5A4A-5DE4-FE9D-10F657A52C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内容占位符 1">
            <a:extLst>
              <a:ext uri="{FF2B5EF4-FFF2-40B4-BE49-F238E27FC236}">
                <a16:creationId xmlns:a16="http://schemas.microsoft.com/office/drawing/2014/main" id="{7E90C68C-AFC6-7384-15D2-3050A0B33C3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rcRect b="19944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0D4CEFB-A0EF-8511-EE8D-E3FFB190C475}"/>
              </a:ext>
            </a:extLst>
          </p:cNvPr>
          <p:cNvSpPr txBox="1"/>
          <p:nvPr/>
        </p:nvSpPr>
        <p:spPr>
          <a:xfrm>
            <a:off x="555172" y="1915886"/>
            <a:ext cx="112231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FFFF00"/>
                </a:solidFill>
              </a:rPr>
              <a:t>詩篇</a:t>
            </a:r>
            <a:r>
              <a:rPr lang="en-US" altLang="zh-TW" sz="2400" b="1" dirty="0">
                <a:solidFill>
                  <a:srgbClr val="FFFF00"/>
                </a:solidFill>
              </a:rPr>
              <a:t>57:1-11</a:t>
            </a:r>
          </a:p>
          <a:p>
            <a:r>
              <a:rPr lang="en-US" altLang="zh-TW" sz="2400" b="1" dirty="0">
                <a:solidFill>
                  <a:srgbClr val="FFFF00"/>
                </a:solidFill>
              </a:rPr>
              <a:t>57:1 〔</a:t>
            </a:r>
            <a:r>
              <a:rPr lang="zh-TW" altLang="en-US" sz="2400" b="1" dirty="0">
                <a:solidFill>
                  <a:srgbClr val="FFFF00"/>
                </a:solidFill>
              </a:rPr>
              <a:t>大衛逃避掃羅、藏在洞裡．那時他作這金詩、交與伶長、調用休要毀壞。</a:t>
            </a:r>
            <a:r>
              <a:rPr lang="en-US" altLang="zh-TW" sz="2400" b="1" dirty="0">
                <a:solidFill>
                  <a:srgbClr val="FFFF00"/>
                </a:solidFill>
              </a:rPr>
              <a:t>〕</a:t>
            </a:r>
            <a:r>
              <a:rPr lang="zh-TW" altLang="en-US" sz="2400" b="1" dirty="0">
                <a:solidFill>
                  <a:srgbClr val="FFFF00"/>
                </a:solidFill>
              </a:rPr>
              <a:t>　神阿</a:t>
            </a:r>
            <a:r>
              <a:rPr lang="zh-CN" altLang="en-US" sz="2400" b="1" dirty="0">
                <a:solidFill>
                  <a:srgbClr val="FFFF00"/>
                </a:solidFill>
              </a:rPr>
              <a:t>，</a:t>
            </a:r>
            <a:r>
              <a:rPr lang="zh-TW" altLang="en-US" sz="2400" b="1" dirty="0">
                <a:solidFill>
                  <a:srgbClr val="FFFF00"/>
                </a:solidFill>
              </a:rPr>
              <a:t>求你憐憫我</a:t>
            </a:r>
            <a:r>
              <a:rPr lang="zh-CN" altLang="en-US" sz="2400" b="1" dirty="0">
                <a:solidFill>
                  <a:srgbClr val="FFFF00"/>
                </a:solidFill>
              </a:rPr>
              <a:t>，</a:t>
            </a:r>
            <a:r>
              <a:rPr lang="zh-TW" altLang="en-US" sz="2400" b="1" dirty="0">
                <a:solidFill>
                  <a:srgbClr val="FFFF00"/>
                </a:solidFill>
              </a:rPr>
              <a:t>憐憫我</a:t>
            </a:r>
            <a:r>
              <a:rPr lang="zh-CN" altLang="en-US" sz="2400" b="1" dirty="0">
                <a:solidFill>
                  <a:srgbClr val="FFFF00"/>
                </a:solidFill>
              </a:rPr>
              <a:t>！</a:t>
            </a:r>
            <a:r>
              <a:rPr lang="zh-TW" altLang="en-US" sz="2400" b="1" dirty="0">
                <a:solidFill>
                  <a:srgbClr val="FFFF00"/>
                </a:solidFill>
              </a:rPr>
              <a:t>因為我的心投靠你</a:t>
            </a:r>
            <a:r>
              <a:rPr lang="zh-CN" altLang="en-US" sz="2400" b="1" dirty="0">
                <a:solidFill>
                  <a:srgbClr val="FFFF00"/>
                </a:solidFill>
              </a:rPr>
              <a:t>。</a:t>
            </a:r>
            <a:r>
              <a:rPr lang="zh-TW" altLang="en-US" sz="2400" b="1" dirty="0">
                <a:solidFill>
                  <a:srgbClr val="FFFF00"/>
                </a:solidFill>
              </a:rPr>
              <a:t>我要投靠在你翅膀的蔭下</a:t>
            </a:r>
            <a:r>
              <a:rPr lang="zh-CN" altLang="en-US" sz="2400" b="1" dirty="0">
                <a:solidFill>
                  <a:srgbClr val="FFFF00"/>
                </a:solidFill>
              </a:rPr>
              <a:t>，</a:t>
            </a:r>
            <a:r>
              <a:rPr lang="zh-TW" altLang="en-US" sz="2400" b="1" dirty="0">
                <a:solidFill>
                  <a:srgbClr val="FFFF00"/>
                </a:solidFill>
              </a:rPr>
              <a:t>等到災害過去。</a:t>
            </a:r>
            <a:r>
              <a:rPr lang="en-US" altLang="zh-TW" sz="2400" b="1" dirty="0">
                <a:solidFill>
                  <a:srgbClr val="FFFF00"/>
                </a:solidFill>
              </a:rPr>
              <a:t>57:2 </a:t>
            </a:r>
            <a:r>
              <a:rPr lang="zh-TW" altLang="en-US" sz="2400" b="1" dirty="0">
                <a:solidFill>
                  <a:srgbClr val="FFFF00"/>
                </a:solidFill>
              </a:rPr>
              <a:t>我要求告至高的　神</a:t>
            </a:r>
            <a:r>
              <a:rPr lang="zh-CN" altLang="en-US" sz="2400" b="1" dirty="0">
                <a:solidFill>
                  <a:srgbClr val="FFFF00"/>
                </a:solidFill>
              </a:rPr>
              <a:t>，</a:t>
            </a:r>
            <a:r>
              <a:rPr lang="zh-TW" altLang="en-US" sz="2400" b="1" dirty="0">
                <a:solidFill>
                  <a:srgbClr val="FFFF00"/>
                </a:solidFill>
              </a:rPr>
              <a:t>就是為我成全諸事的　神。</a:t>
            </a:r>
            <a:r>
              <a:rPr lang="en-US" altLang="zh-TW" sz="2400" b="1" dirty="0">
                <a:solidFill>
                  <a:srgbClr val="FFFF00"/>
                </a:solidFill>
              </a:rPr>
              <a:t>57:3 </a:t>
            </a:r>
            <a:r>
              <a:rPr lang="zh-TW" altLang="en-US" sz="2400" b="1" dirty="0">
                <a:solidFill>
                  <a:srgbClr val="FFFF00"/>
                </a:solidFill>
              </a:rPr>
              <a:t>那要吞我的人辱罵我的時候</a:t>
            </a:r>
            <a:r>
              <a:rPr lang="zh-CN" altLang="en-US" sz="2400" b="1" dirty="0">
                <a:solidFill>
                  <a:srgbClr val="FFFF00"/>
                </a:solidFill>
              </a:rPr>
              <a:t>，</a:t>
            </a:r>
            <a:r>
              <a:rPr lang="zh-TW" altLang="en-US" sz="2400" b="1" dirty="0">
                <a:solidFill>
                  <a:srgbClr val="FFFF00"/>
                </a:solidFill>
              </a:rPr>
              <a:t>　神從天上必施恩救我</a:t>
            </a:r>
            <a:r>
              <a:rPr lang="zh-CN" altLang="en-US" sz="2400" b="1" dirty="0">
                <a:solidFill>
                  <a:srgbClr val="FFFF00"/>
                </a:solidFill>
              </a:rPr>
              <a:t>，</a:t>
            </a:r>
            <a:r>
              <a:rPr lang="zh-TW" altLang="en-US" sz="2400" b="1" dirty="0">
                <a:solidFill>
                  <a:srgbClr val="FFFF00"/>
                </a:solidFill>
              </a:rPr>
              <a:t>也必向我發出慈愛和誠實。</a:t>
            </a:r>
            <a:r>
              <a:rPr lang="en-US" altLang="zh-TW" sz="2400" b="1" dirty="0">
                <a:solidFill>
                  <a:srgbClr val="FFFF00"/>
                </a:solidFill>
              </a:rPr>
              <a:t>57:4 </a:t>
            </a:r>
            <a:r>
              <a:rPr lang="zh-TW" altLang="en-US" sz="2400" b="1" dirty="0">
                <a:solidFill>
                  <a:srgbClr val="FFFF00"/>
                </a:solidFill>
              </a:rPr>
              <a:t>我的性命在獅子中間</a:t>
            </a:r>
            <a:r>
              <a:rPr lang="zh-CN" altLang="en-US" sz="2400" b="1" dirty="0">
                <a:solidFill>
                  <a:srgbClr val="FFFF00"/>
                </a:solidFill>
              </a:rPr>
              <a:t>，</a:t>
            </a:r>
            <a:r>
              <a:rPr lang="zh-TW" altLang="en-US" sz="2400" b="1" dirty="0">
                <a:solidFill>
                  <a:srgbClr val="FFFF00"/>
                </a:solidFill>
              </a:rPr>
              <a:t>我躺臥在性如烈火的世人當中</a:t>
            </a:r>
            <a:r>
              <a:rPr lang="zh-CN" altLang="en-US" sz="2400" b="1" dirty="0">
                <a:solidFill>
                  <a:srgbClr val="FFFF00"/>
                </a:solidFill>
              </a:rPr>
              <a:t>。</a:t>
            </a:r>
            <a:r>
              <a:rPr lang="zh-TW" altLang="en-US" sz="2400" b="1" dirty="0">
                <a:solidFill>
                  <a:srgbClr val="FFFF00"/>
                </a:solidFill>
              </a:rPr>
              <a:t>他們的牙齒是槍、箭</a:t>
            </a:r>
            <a:r>
              <a:rPr lang="zh-CN" altLang="en-US" sz="2400" b="1" dirty="0">
                <a:solidFill>
                  <a:srgbClr val="FFFF00"/>
                </a:solidFill>
              </a:rPr>
              <a:t>，</a:t>
            </a:r>
            <a:r>
              <a:rPr lang="zh-TW" altLang="en-US" sz="2400" b="1" dirty="0">
                <a:solidFill>
                  <a:srgbClr val="FFFF00"/>
                </a:solidFill>
              </a:rPr>
              <a:t>他們的舌頭是快刀。</a:t>
            </a:r>
            <a:r>
              <a:rPr lang="en-US" altLang="zh-TW" sz="2400" b="1" dirty="0">
                <a:solidFill>
                  <a:srgbClr val="FFFF00"/>
                </a:solidFill>
              </a:rPr>
              <a:t>57:5 </a:t>
            </a:r>
            <a:r>
              <a:rPr lang="zh-TW" altLang="en-US" sz="2400" b="1" dirty="0">
                <a:solidFill>
                  <a:srgbClr val="FFFF00"/>
                </a:solidFill>
              </a:rPr>
              <a:t>　神阿</a:t>
            </a:r>
            <a:r>
              <a:rPr lang="zh-CN" altLang="en-US" sz="2400" b="1" dirty="0">
                <a:solidFill>
                  <a:srgbClr val="FFFF00"/>
                </a:solidFill>
              </a:rPr>
              <a:t>，</a:t>
            </a:r>
            <a:r>
              <a:rPr lang="zh-TW" altLang="en-US" sz="2400" b="1" dirty="0">
                <a:solidFill>
                  <a:srgbClr val="FFFF00"/>
                </a:solidFill>
              </a:rPr>
              <a:t>願你崇高、過於諸天</a:t>
            </a:r>
            <a:r>
              <a:rPr lang="zh-CN" altLang="en-US" sz="2400" b="1" dirty="0">
                <a:solidFill>
                  <a:srgbClr val="FFFF00"/>
                </a:solidFill>
              </a:rPr>
              <a:t>，</a:t>
            </a:r>
            <a:r>
              <a:rPr lang="zh-TW" altLang="en-US" sz="2400" b="1" dirty="0">
                <a:solidFill>
                  <a:srgbClr val="FFFF00"/>
                </a:solidFill>
              </a:rPr>
              <a:t>願你的榮耀高過全地。</a:t>
            </a:r>
            <a:r>
              <a:rPr lang="en-US" altLang="zh-TW" sz="2400" b="1" dirty="0">
                <a:solidFill>
                  <a:srgbClr val="FFFF00"/>
                </a:solidFill>
              </a:rPr>
              <a:t>57:6 </a:t>
            </a:r>
            <a:r>
              <a:rPr lang="zh-TW" altLang="en-US" sz="2400" b="1" dirty="0">
                <a:solidFill>
                  <a:srgbClr val="FFFF00"/>
                </a:solidFill>
              </a:rPr>
              <a:t>他們為我的腳設下網羅</a:t>
            </a:r>
            <a:r>
              <a:rPr lang="zh-CN" altLang="en-US" sz="2400" b="1" dirty="0">
                <a:solidFill>
                  <a:srgbClr val="FFFF00"/>
                </a:solidFill>
              </a:rPr>
              <a:t>，</a:t>
            </a:r>
            <a:r>
              <a:rPr lang="zh-TW" altLang="en-US" sz="2400" b="1" dirty="0">
                <a:solidFill>
                  <a:srgbClr val="FFFF00"/>
                </a:solidFill>
              </a:rPr>
              <a:t>壓制我的心</a:t>
            </a:r>
            <a:r>
              <a:rPr lang="zh-CN" altLang="en-US" sz="2400" b="1" dirty="0">
                <a:solidFill>
                  <a:srgbClr val="FFFF00"/>
                </a:solidFill>
              </a:rPr>
              <a:t>。</a:t>
            </a:r>
            <a:r>
              <a:rPr lang="zh-TW" altLang="en-US" sz="2400" b="1" dirty="0">
                <a:solidFill>
                  <a:srgbClr val="FFFF00"/>
                </a:solidFill>
              </a:rPr>
              <a:t>他們在我面前挖了坑</a:t>
            </a:r>
            <a:r>
              <a:rPr lang="zh-CN" altLang="en-US" sz="2400" b="1" dirty="0">
                <a:solidFill>
                  <a:srgbClr val="FFFF00"/>
                </a:solidFill>
              </a:rPr>
              <a:t>，</a:t>
            </a:r>
            <a:r>
              <a:rPr lang="zh-TW" altLang="en-US" sz="2400" b="1" dirty="0">
                <a:solidFill>
                  <a:srgbClr val="FFFF00"/>
                </a:solidFill>
              </a:rPr>
              <a:t>自己反掉在其中。</a:t>
            </a:r>
            <a:r>
              <a:rPr lang="en-US" altLang="zh-TW" sz="2400" b="1" dirty="0">
                <a:solidFill>
                  <a:srgbClr val="FFFF00"/>
                </a:solidFill>
              </a:rPr>
              <a:t>〔</a:t>
            </a:r>
            <a:r>
              <a:rPr lang="zh-TW" altLang="en-US" sz="2400" b="1" dirty="0">
                <a:solidFill>
                  <a:srgbClr val="FFFF00"/>
                </a:solidFill>
              </a:rPr>
              <a:t>細拉</a:t>
            </a:r>
            <a:r>
              <a:rPr lang="en-US" altLang="zh-TW" sz="2400" b="1" dirty="0">
                <a:solidFill>
                  <a:srgbClr val="FFFF00"/>
                </a:solidFill>
              </a:rPr>
              <a:t>〕57:7 </a:t>
            </a:r>
            <a:r>
              <a:rPr lang="zh-TW" altLang="en-US" sz="2400" b="1" dirty="0">
                <a:solidFill>
                  <a:srgbClr val="FFFF00"/>
                </a:solidFill>
              </a:rPr>
              <a:t>　神阿</a:t>
            </a:r>
            <a:r>
              <a:rPr lang="zh-CN" altLang="en-US" sz="2400" b="1" dirty="0">
                <a:solidFill>
                  <a:srgbClr val="FFFF00"/>
                </a:solidFill>
              </a:rPr>
              <a:t>，</a:t>
            </a:r>
            <a:r>
              <a:rPr lang="zh-TW" altLang="en-US" sz="2400" b="1" dirty="0">
                <a:solidFill>
                  <a:srgbClr val="FFFF00"/>
                </a:solidFill>
              </a:rPr>
              <a:t>我心堅定</a:t>
            </a:r>
            <a:r>
              <a:rPr lang="zh-CN" altLang="en-US" sz="2400" b="1" dirty="0">
                <a:solidFill>
                  <a:srgbClr val="FFFF00"/>
                </a:solidFill>
              </a:rPr>
              <a:t>，</a:t>
            </a:r>
            <a:r>
              <a:rPr lang="zh-TW" altLang="en-US" sz="2400" b="1" dirty="0">
                <a:solidFill>
                  <a:srgbClr val="FFFF00"/>
                </a:solidFill>
              </a:rPr>
              <a:t>我心堅定</a:t>
            </a:r>
            <a:r>
              <a:rPr lang="zh-CN" altLang="en-US" sz="2400" b="1" dirty="0">
                <a:solidFill>
                  <a:srgbClr val="FFFF00"/>
                </a:solidFill>
              </a:rPr>
              <a:t>。</a:t>
            </a:r>
            <a:r>
              <a:rPr lang="zh-TW" altLang="en-US" sz="2400" b="1" dirty="0">
                <a:solidFill>
                  <a:srgbClr val="FFFF00"/>
                </a:solidFill>
              </a:rPr>
              <a:t>我要唱詩</a:t>
            </a:r>
            <a:r>
              <a:rPr lang="zh-CN" altLang="en-US" sz="2400" b="1" dirty="0">
                <a:solidFill>
                  <a:srgbClr val="FFFF00"/>
                </a:solidFill>
              </a:rPr>
              <a:t>，</a:t>
            </a:r>
            <a:r>
              <a:rPr lang="zh-TW" altLang="en-US" sz="2400" b="1" dirty="0">
                <a:solidFill>
                  <a:srgbClr val="FFFF00"/>
                </a:solidFill>
              </a:rPr>
              <a:t>我要歌頌</a:t>
            </a:r>
            <a:r>
              <a:rPr lang="zh-CN" altLang="en-US" sz="2400" b="1" dirty="0">
                <a:solidFill>
                  <a:srgbClr val="FFFF00"/>
                </a:solidFill>
              </a:rPr>
              <a:t>！</a:t>
            </a:r>
            <a:r>
              <a:rPr lang="en-US" altLang="zh-TW" sz="2400" b="1" dirty="0">
                <a:solidFill>
                  <a:srgbClr val="FFFF00"/>
                </a:solidFill>
              </a:rPr>
              <a:t>57:8 </a:t>
            </a:r>
            <a:r>
              <a:rPr lang="zh-TW" altLang="en-US" sz="2400" b="1" dirty="0">
                <a:solidFill>
                  <a:srgbClr val="FFFF00"/>
                </a:solidFill>
              </a:rPr>
              <a:t>我的靈阿</a:t>
            </a:r>
            <a:r>
              <a:rPr lang="zh-CN" altLang="en-US" sz="2400" b="1" dirty="0">
                <a:solidFill>
                  <a:srgbClr val="FFFF00"/>
                </a:solidFill>
              </a:rPr>
              <a:t>，</a:t>
            </a:r>
            <a:r>
              <a:rPr lang="en-US" altLang="zh-TW" sz="2400" b="1" dirty="0">
                <a:solidFill>
                  <a:srgbClr val="FFFF00"/>
                </a:solidFill>
              </a:rPr>
              <a:t>〔</a:t>
            </a:r>
            <a:r>
              <a:rPr lang="zh-TW" altLang="en-US" sz="2400" b="1" dirty="0">
                <a:solidFill>
                  <a:srgbClr val="FFFF00"/>
                </a:solidFill>
              </a:rPr>
              <a:t>原文作榮耀</a:t>
            </a:r>
            <a:r>
              <a:rPr lang="en-US" altLang="zh-TW" sz="2400" b="1" dirty="0">
                <a:solidFill>
                  <a:srgbClr val="FFFF00"/>
                </a:solidFill>
              </a:rPr>
              <a:t>〕</a:t>
            </a:r>
            <a:r>
              <a:rPr lang="zh-TW" altLang="en-US" sz="2400" b="1" dirty="0">
                <a:solidFill>
                  <a:srgbClr val="FFFF00"/>
                </a:solidFill>
              </a:rPr>
              <a:t>你當醒起</a:t>
            </a:r>
            <a:r>
              <a:rPr lang="zh-CN" altLang="en-US" sz="2400" b="1" dirty="0">
                <a:solidFill>
                  <a:srgbClr val="FFFF00"/>
                </a:solidFill>
              </a:rPr>
              <a:t>！</a:t>
            </a:r>
            <a:r>
              <a:rPr lang="zh-TW" altLang="en-US" sz="2400" b="1" dirty="0">
                <a:solidFill>
                  <a:srgbClr val="FFFF00"/>
                </a:solidFill>
              </a:rPr>
              <a:t>琴瑟阿</a:t>
            </a:r>
            <a:r>
              <a:rPr lang="zh-CN" altLang="en-US" sz="2400" b="1" dirty="0">
                <a:solidFill>
                  <a:srgbClr val="FFFF00"/>
                </a:solidFill>
              </a:rPr>
              <a:t>，</a:t>
            </a:r>
            <a:r>
              <a:rPr lang="zh-TW" altLang="en-US" sz="2400" b="1" dirty="0">
                <a:solidFill>
                  <a:srgbClr val="FFFF00"/>
                </a:solidFill>
              </a:rPr>
              <a:t>你們當醒起</a:t>
            </a:r>
            <a:r>
              <a:rPr lang="zh-CN" altLang="en-US" sz="2400" b="1" dirty="0">
                <a:solidFill>
                  <a:srgbClr val="FFFF00"/>
                </a:solidFill>
              </a:rPr>
              <a:t>！</a:t>
            </a:r>
            <a:r>
              <a:rPr lang="zh-TW" altLang="en-US" sz="2400" b="1" dirty="0">
                <a:solidFill>
                  <a:srgbClr val="FFFF00"/>
                </a:solidFill>
              </a:rPr>
              <a:t>我自己要極早醒起。</a:t>
            </a:r>
            <a:r>
              <a:rPr lang="en-US" altLang="zh-TW" sz="2400" b="1" dirty="0">
                <a:solidFill>
                  <a:srgbClr val="FFFF00"/>
                </a:solidFill>
              </a:rPr>
              <a:t>57:9 </a:t>
            </a:r>
            <a:r>
              <a:rPr lang="zh-TW" altLang="en-US" sz="2400" b="1" dirty="0">
                <a:solidFill>
                  <a:srgbClr val="FFFF00"/>
                </a:solidFill>
              </a:rPr>
              <a:t>主阿</a:t>
            </a:r>
            <a:r>
              <a:rPr lang="zh-CN" altLang="en-US" sz="2400" b="1" dirty="0">
                <a:solidFill>
                  <a:srgbClr val="FFFF00"/>
                </a:solidFill>
              </a:rPr>
              <a:t>，</a:t>
            </a:r>
            <a:r>
              <a:rPr lang="zh-TW" altLang="en-US" sz="2400" b="1" dirty="0">
                <a:solidFill>
                  <a:srgbClr val="FFFF00"/>
                </a:solidFill>
              </a:rPr>
              <a:t>我要在萬民中稱謝你</a:t>
            </a:r>
            <a:r>
              <a:rPr lang="zh-CN" altLang="en-US" sz="2400" b="1" dirty="0">
                <a:solidFill>
                  <a:srgbClr val="FFFF00"/>
                </a:solidFill>
              </a:rPr>
              <a:t>，</a:t>
            </a:r>
            <a:r>
              <a:rPr lang="zh-TW" altLang="en-US" sz="2400" b="1" dirty="0">
                <a:solidFill>
                  <a:srgbClr val="FFFF00"/>
                </a:solidFill>
              </a:rPr>
              <a:t>在列邦中歌頌你</a:t>
            </a:r>
            <a:r>
              <a:rPr lang="zh-CN" altLang="en-US" sz="2400" b="1" dirty="0">
                <a:solidFill>
                  <a:srgbClr val="FFFF00"/>
                </a:solidFill>
              </a:rPr>
              <a:t>；</a:t>
            </a:r>
            <a:r>
              <a:rPr lang="en-US" altLang="zh-TW" sz="2400" b="1" dirty="0">
                <a:solidFill>
                  <a:srgbClr val="FFFF00"/>
                </a:solidFill>
              </a:rPr>
              <a:t>57:10 </a:t>
            </a:r>
            <a:r>
              <a:rPr lang="zh-TW" altLang="en-US" sz="2400" b="1" dirty="0">
                <a:solidFill>
                  <a:srgbClr val="FFFF00"/>
                </a:solidFill>
              </a:rPr>
              <a:t>因為你的慈愛高及諸天</a:t>
            </a:r>
            <a:r>
              <a:rPr lang="zh-CN" altLang="en-US" sz="2400" b="1" dirty="0">
                <a:solidFill>
                  <a:srgbClr val="FFFF00"/>
                </a:solidFill>
              </a:rPr>
              <a:t>，</a:t>
            </a:r>
            <a:r>
              <a:rPr lang="zh-TW" altLang="en-US" sz="2400" b="1" dirty="0">
                <a:solidFill>
                  <a:srgbClr val="FFFF00"/>
                </a:solidFill>
              </a:rPr>
              <a:t>你的誠實達到穹蒼。</a:t>
            </a:r>
            <a:r>
              <a:rPr lang="en-US" altLang="zh-TW" sz="2400" b="1" dirty="0">
                <a:solidFill>
                  <a:srgbClr val="FFFF00"/>
                </a:solidFill>
              </a:rPr>
              <a:t>57:11 </a:t>
            </a:r>
            <a:r>
              <a:rPr lang="zh-TW" altLang="en-US" sz="2400" b="1" dirty="0">
                <a:solidFill>
                  <a:srgbClr val="FFFF00"/>
                </a:solidFill>
              </a:rPr>
              <a:t>　神阿</a:t>
            </a:r>
            <a:r>
              <a:rPr lang="zh-CN" altLang="en-US" sz="2400" b="1" dirty="0">
                <a:solidFill>
                  <a:srgbClr val="FFFF00"/>
                </a:solidFill>
              </a:rPr>
              <a:t>，</a:t>
            </a:r>
            <a:r>
              <a:rPr lang="zh-TW" altLang="en-US" sz="2400" b="1" dirty="0">
                <a:solidFill>
                  <a:srgbClr val="FFFF00"/>
                </a:solidFill>
              </a:rPr>
              <a:t>願你崇高過於諸天</a:t>
            </a:r>
            <a:r>
              <a:rPr lang="zh-CN" altLang="en-US" sz="2400" b="1" dirty="0">
                <a:solidFill>
                  <a:srgbClr val="FFFF00"/>
                </a:solidFill>
              </a:rPr>
              <a:t>，</a:t>
            </a:r>
            <a:r>
              <a:rPr lang="zh-TW" altLang="en-US" sz="2400" b="1" dirty="0">
                <a:solidFill>
                  <a:srgbClr val="FFFF00"/>
                </a:solidFill>
              </a:rPr>
              <a:t>願你的榮耀高過全地</a:t>
            </a:r>
            <a:r>
              <a:rPr lang="zh-CN" altLang="en-US" sz="2400" b="1" dirty="0">
                <a:solidFill>
                  <a:srgbClr val="FFFF00"/>
                </a:solidFill>
              </a:rPr>
              <a:t>！</a:t>
            </a:r>
            <a:endParaRPr lang="zh-TW" alt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064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1F12A9-8352-9921-64C0-DD4396D518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7489F70-0A43-9F32-DC8B-E0648BE7D20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85800" y="1654629"/>
            <a:ext cx="10896600" cy="4522334"/>
          </a:xfrm>
        </p:spPr>
        <p:txBody>
          <a:bodyPr/>
          <a:lstStyle/>
          <a:p>
            <a:pPr marL="0" indent="0">
              <a:buNone/>
            </a:pPr>
            <a:r>
              <a:rPr lang="zh-CN" altLang="en-US" b="1" dirty="0"/>
              <a:t>大衛又往摩押去（撒上</a:t>
            </a:r>
            <a:r>
              <a:rPr lang="en-CA" altLang="zh-CN" b="1" dirty="0"/>
              <a:t>22:3-5</a:t>
            </a:r>
            <a:r>
              <a:rPr lang="zh-CN" altLang="en-US" b="1" dirty="0"/>
              <a:t>）</a:t>
            </a:r>
            <a:endParaRPr lang="en-CA" altLang="zh-CN" b="1" dirty="0"/>
          </a:p>
          <a:p>
            <a:pPr marL="0" indent="0">
              <a:buNone/>
            </a:pPr>
            <a:r>
              <a:rPr lang="en-US" altLang="zh-TW" b="1" dirty="0">
                <a:solidFill>
                  <a:srgbClr val="C00000"/>
                </a:solidFill>
              </a:rPr>
              <a:t>22:3 </a:t>
            </a:r>
            <a:r>
              <a:rPr lang="zh-TW" altLang="en-US" b="1" dirty="0">
                <a:solidFill>
                  <a:srgbClr val="C00000"/>
                </a:solidFill>
              </a:rPr>
              <a:t>大衛從那裡往摩押的米斯巴去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zh-TW" altLang="en-US" b="1" dirty="0">
                <a:solidFill>
                  <a:srgbClr val="C00000"/>
                </a:solidFill>
              </a:rPr>
              <a:t>對摩押王說</a:t>
            </a:r>
            <a:r>
              <a:rPr lang="zh-CN" altLang="en-US" b="1" dirty="0">
                <a:solidFill>
                  <a:srgbClr val="C00000"/>
                </a:solidFill>
              </a:rPr>
              <a:t>：“</a:t>
            </a:r>
            <a:r>
              <a:rPr lang="zh-TW" altLang="en-US" b="1" dirty="0">
                <a:solidFill>
                  <a:srgbClr val="C00000"/>
                </a:solidFill>
              </a:rPr>
              <a:t>求你容我父母搬來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zh-TW" altLang="en-US" b="1" dirty="0">
                <a:solidFill>
                  <a:srgbClr val="C00000"/>
                </a:solidFill>
              </a:rPr>
              <a:t>住在你們這裡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zh-TW" altLang="en-US" b="1" dirty="0">
                <a:solidFill>
                  <a:srgbClr val="C00000"/>
                </a:solidFill>
              </a:rPr>
              <a:t>等我知道　神要為我怎樣行。</a:t>
            </a:r>
            <a:r>
              <a:rPr lang="zh-CN" altLang="en-US" b="1" dirty="0">
                <a:solidFill>
                  <a:srgbClr val="C00000"/>
                </a:solidFill>
              </a:rPr>
              <a:t>”</a:t>
            </a:r>
            <a:endParaRPr lang="zh-TW" altLang="en-US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altLang="zh-TW" b="1" dirty="0">
                <a:solidFill>
                  <a:srgbClr val="C00000"/>
                </a:solidFill>
              </a:rPr>
              <a:t>22:4 </a:t>
            </a:r>
            <a:r>
              <a:rPr lang="zh-TW" altLang="en-US" b="1" dirty="0">
                <a:solidFill>
                  <a:srgbClr val="C00000"/>
                </a:solidFill>
              </a:rPr>
              <a:t>大衛領他父母到摩押王面前</a:t>
            </a:r>
            <a:r>
              <a:rPr lang="zh-CN" altLang="en-US" b="1" dirty="0">
                <a:solidFill>
                  <a:srgbClr val="C00000"/>
                </a:solidFill>
              </a:rPr>
              <a:t>。</a:t>
            </a:r>
            <a:r>
              <a:rPr lang="zh-TW" altLang="en-US" b="1" dirty="0">
                <a:solidFill>
                  <a:srgbClr val="C00000"/>
                </a:solidFill>
              </a:rPr>
              <a:t>大衛住山寨多少日子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zh-TW" altLang="en-US" b="1" dirty="0">
                <a:solidFill>
                  <a:srgbClr val="C00000"/>
                </a:solidFill>
              </a:rPr>
              <a:t>他父母也住摩押王那裡多少日子。</a:t>
            </a:r>
          </a:p>
          <a:p>
            <a:pPr marL="0" indent="0">
              <a:buNone/>
            </a:pPr>
            <a:r>
              <a:rPr lang="en-US" altLang="zh-TW" b="1" dirty="0">
                <a:solidFill>
                  <a:srgbClr val="C00000"/>
                </a:solidFill>
              </a:rPr>
              <a:t>22:5 </a:t>
            </a:r>
            <a:r>
              <a:rPr lang="zh-TW" altLang="en-US" b="1" dirty="0">
                <a:solidFill>
                  <a:srgbClr val="C00000"/>
                </a:solidFill>
              </a:rPr>
              <a:t>先知迦得對大衛說</a:t>
            </a:r>
            <a:r>
              <a:rPr lang="zh-CN" altLang="en-US" b="1" dirty="0">
                <a:solidFill>
                  <a:srgbClr val="C00000"/>
                </a:solidFill>
              </a:rPr>
              <a:t>：“</a:t>
            </a:r>
            <a:r>
              <a:rPr lang="zh-TW" altLang="en-US" b="1" dirty="0">
                <a:solidFill>
                  <a:srgbClr val="C00000"/>
                </a:solidFill>
              </a:rPr>
              <a:t>你不要住在山寨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zh-TW" altLang="en-US" b="1" dirty="0">
                <a:solidFill>
                  <a:srgbClr val="C00000"/>
                </a:solidFill>
              </a:rPr>
              <a:t>要往猶大地去。</a:t>
            </a:r>
            <a:r>
              <a:rPr lang="zh-CN" altLang="en-US" b="1" dirty="0">
                <a:solidFill>
                  <a:srgbClr val="C00000"/>
                </a:solidFill>
              </a:rPr>
              <a:t>”</a:t>
            </a:r>
            <a:r>
              <a:rPr lang="zh-TW" altLang="en-US" b="1" dirty="0">
                <a:solidFill>
                  <a:srgbClr val="C00000"/>
                </a:solidFill>
              </a:rPr>
              <a:t>大衛就離開那裡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zh-TW" altLang="en-US" b="1" dirty="0">
                <a:solidFill>
                  <a:srgbClr val="C00000"/>
                </a:solidFill>
              </a:rPr>
              <a:t>進入哈列的樹林。</a:t>
            </a:r>
            <a:endParaRPr lang="en-CA" altLang="zh-TW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176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C88F2C5-9034-901D-D736-3D7B0DC1B26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87829" y="1480457"/>
            <a:ext cx="11081657" cy="46965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b="1" dirty="0">
                <a:solidFill>
                  <a:schemeClr val="accent5">
                    <a:lumMod val="50000"/>
                  </a:schemeClr>
                </a:solidFill>
              </a:rPr>
              <a:t>創</a:t>
            </a:r>
            <a:r>
              <a:rPr lang="en-CA" altLang="zh-CN" b="1" dirty="0">
                <a:solidFill>
                  <a:schemeClr val="accent5">
                    <a:lumMod val="50000"/>
                  </a:schemeClr>
                </a:solidFill>
              </a:rPr>
              <a:t>49:8-12</a:t>
            </a:r>
          </a:p>
          <a:p>
            <a:pPr marL="0" indent="0">
              <a:buNone/>
            </a:pPr>
            <a:r>
              <a:rPr lang="en-US" altLang="zh-TW" b="1" dirty="0">
                <a:solidFill>
                  <a:schemeClr val="accent5">
                    <a:lumMod val="50000"/>
                  </a:schemeClr>
                </a:solidFill>
              </a:rPr>
              <a:t>49:8 </a:t>
            </a: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</a:rPr>
              <a:t>猶大阿</a:t>
            </a:r>
            <a:r>
              <a:rPr lang="zh-CN" altLang="en-US" b="1" dirty="0">
                <a:solidFill>
                  <a:schemeClr val="accent5">
                    <a:lumMod val="50000"/>
                  </a:schemeClr>
                </a:solidFill>
              </a:rPr>
              <a:t>，</a:t>
            </a: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</a:rPr>
              <a:t>你弟兄們必讚美你</a:t>
            </a:r>
            <a:r>
              <a:rPr lang="zh-CN" altLang="en-US" b="1" dirty="0">
                <a:solidFill>
                  <a:schemeClr val="accent5">
                    <a:lumMod val="50000"/>
                  </a:schemeClr>
                </a:solidFill>
              </a:rPr>
              <a:t>，</a:t>
            </a: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</a:rPr>
              <a:t>你手必掐住仇敵的頸項</a:t>
            </a:r>
            <a:r>
              <a:rPr lang="zh-CN" altLang="en-US" b="1" dirty="0">
                <a:solidFill>
                  <a:schemeClr val="accent5">
                    <a:lumMod val="50000"/>
                  </a:schemeClr>
                </a:solidFill>
              </a:rPr>
              <a:t>，</a:t>
            </a: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</a:rPr>
              <a:t>你父親的兒子們必向你下拜。</a:t>
            </a:r>
            <a:r>
              <a:rPr lang="en-US" altLang="zh-TW" b="1" dirty="0">
                <a:solidFill>
                  <a:schemeClr val="accent5">
                    <a:lumMod val="50000"/>
                  </a:schemeClr>
                </a:solidFill>
              </a:rPr>
              <a:t>49:9 </a:t>
            </a: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</a:rPr>
              <a:t>猶大是個小獅子</a:t>
            </a:r>
            <a:r>
              <a:rPr lang="zh-CN" altLang="en-US" b="1" dirty="0">
                <a:solidFill>
                  <a:schemeClr val="accent5">
                    <a:lumMod val="50000"/>
                  </a:schemeClr>
                </a:solidFill>
              </a:rPr>
              <a:t>，</a:t>
            </a: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</a:rPr>
              <a:t>我兒阿</a:t>
            </a:r>
            <a:r>
              <a:rPr lang="zh-CN" altLang="en-US" b="1" dirty="0">
                <a:solidFill>
                  <a:schemeClr val="accent5">
                    <a:lumMod val="50000"/>
                  </a:schemeClr>
                </a:solidFill>
              </a:rPr>
              <a:t>，</a:t>
            </a: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</a:rPr>
              <a:t>你抓了食便上去</a:t>
            </a:r>
            <a:r>
              <a:rPr lang="zh-CN" altLang="en-US" b="1" dirty="0">
                <a:solidFill>
                  <a:schemeClr val="accent5">
                    <a:lumMod val="50000"/>
                  </a:schemeClr>
                </a:solidFill>
              </a:rPr>
              <a:t>；</a:t>
            </a: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</a:rPr>
              <a:t>你屈下身去</a:t>
            </a:r>
            <a:r>
              <a:rPr lang="zh-CN" altLang="en-US" b="1" dirty="0">
                <a:solidFill>
                  <a:schemeClr val="accent5">
                    <a:lumMod val="50000"/>
                  </a:schemeClr>
                </a:solidFill>
              </a:rPr>
              <a:t>，</a:t>
            </a: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</a:rPr>
              <a:t>臥如公獅</a:t>
            </a:r>
            <a:r>
              <a:rPr lang="zh-CN" altLang="en-US" b="1" dirty="0">
                <a:solidFill>
                  <a:schemeClr val="accent5">
                    <a:lumMod val="50000"/>
                  </a:schemeClr>
                </a:solidFill>
              </a:rPr>
              <a:t>，</a:t>
            </a: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</a:rPr>
              <a:t>蹲如母獅</a:t>
            </a:r>
            <a:r>
              <a:rPr lang="zh-CN" altLang="en-US" b="1" dirty="0">
                <a:solidFill>
                  <a:schemeClr val="accent5">
                    <a:lumMod val="50000"/>
                  </a:schemeClr>
                </a:solidFill>
              </a:rPr>
              <a:t>，</a:t>
            </a: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</a:rPr>
              <a:t>誰敢惹你</a:t>
            </a:r>
            <a:r>
              <a:rPr lang="zh-CN" altLang="en-US" b="1" dirty="0">
                <a:solidFill>
                  <a:schemeClr val="accent5">
                    <a:lumMod val="50000"/>
                  </a:schemeClr>
                </a:solidFill>
              </a:rPr>
              <a:t>？</a:t>
            </a:r>
            <a:r>
              <a:rPr lang="en-US" altLang="zh-TW" b="1" dirty="0">
                <a:solidFill>
                  <a:schemeClr val="accent5">
                    <a:lumMod val="50000"/>
                  </a:schemeClr>
                </a:solidFill>
              </a:rPr>
              <a:t>49:10 </a:t>
            </a: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</a:rPr>
              <a:t>圭必不離猶大</a:t>
            </a:r>
            <a:r>
              <a:rPr lang="zh-CN" altLang="en-US" b="1" dirty="0">
                <a:solidFill>
                  <a:schemeClr val="accent5">
                    <a:lumMod val="50000"/>
                  </a:schemeClr>
                </a:solidFill>
              </a:rPr>
              <a:t>，</a:t>
            </a: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</a:rPr>
              <a:t>杖必不離他兩腳之間</a:t>
            </a:r>
            <a:r>
              <a:rPr lang="zh-CN" altLang="en-US" b="1" dirty="0">
                <a:solidFill>
                  <a:schemeClr val="accent5">
                    <a:lumMod val="50000"/>
                  </a:schemeClr>
                </a:solidFill>
              </a:rPr>
              <a:t>，</a:t>
            </a: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</a:rPr>
              <a:t>直等細羅</a:t>
            </a:r>
            <a:r>
              <a:rPr lang="en-US" altLang="zh-TW" b="1" dirty="0">
                <a:solidFill>
                  <a:schemeClr val="accent5">
                    <a:lumMod val="50000"/>
                  </a:schemeClr>
                </a:solidFill>
              </a:rPr>
              <a:t>〔</a:t>
            </a: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</a:rPr>
              <a:t>就是賜平安者</a:t>
            </a:r>
            <a:r>
              <a:rPr lang="en-US" altLang="zh-TW" b="1" dirty="0">
                <a:solidFill>
                  <a:schemeClr val="accent5">
                    <a:lumMod val="50000"/>
                  </a:schemeClr>
                </a:solidFill>
              </a:rPr>
              <a:t>〕</a:t>
            </a: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</a:rPr>
              <a:t>來到</a:t>
            </a:r>
            <a:r>
              <a:rPr lang="zh-CN" altLang="en-US" b="1" dirty="0">
                <a:solidFill>
                  <a:schemeClr val="accent5">
                    <a:lumMod val="50000"/>
                  </a:schemeClr>
                </a:solidFill>
              </a:rPr>
              <a:t>，</a:t>
            </a: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</a:rPr>
              <a:t>萬民都必歸順。</a:t>
            </a:r>
            <a:endParaRPr lang="en-CA" altLang="zh-TW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zh-CN" altLang="en-US" b="1" dirty="0">
                <a:solidFill>
                  <a:schemeClr val="accent5">
                    <a:lumMod val="50000"/>
                  </a:schemeClr>
                </a:solidFill>
              </a:rPr>
              <a:t>撒下</a:t>
            </a:r>
            <a:r>
              <a:rPr lang="en-US" altLang="zh-TW" b="1" dirty="0">
                <a:solidFill>
                  <a:schemeClr val="accent5">
                    <a:lumMod val="50000"/>
                  </a:schemeClr>
                </a:solidFill>
              </a:rPr>
              <a:t>2:11 </a:t>
            </a: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</a:rPr>
              <a:t>大衛在希伯崙作猶大家的王</a:t>
            </a:r>
            <a:r>
              <a:rPr lang="zh-CN" altLang="en-US" b="1" dirty="0">
                <a:solidFill>
                  <a:schemeClr val="accent5">
                    <a:lumMod val="50000"/>
                  </a:schemeClr>
                </a:solidFill>
              </a:rPr>
              <a:t>，</a:t>
            </a: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</a:rPr>
              <a:t>共七年零六個月。</a:t>
            </a:r>
            <a:endParaRPr lang="en-CA" altLang="zh-TW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zh-CN" altLang="en-US" b="1" dirty="0">
                <a:solidFill>
                  <a:schemeClr val="accent5">
                    <a:lumMod val="50000"/>
                  </a:schemeClr>
                </a:solidFill>
              </a:rPr>
              <a:t>太</a:t>
            </a:r>
            <a:r>
              <a:rPr lang="en-US" altLang="zh-TW" b="1" dirty="0">
                <a:solidFill>
                  <a:schemeClr val="accent5">
                    <a:lumMod val="50000"/>
                  </a:schemeClr>
                </a:solidFill>
              </a:rPr>
              <a:t>1:1 </a:t>
            </a: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</a:rPr>
              <a:t>亞伯拉罕的後裔、大衛的子孫、耶穌基督的家譜</a:t>
            </a:r>
            <a:r>
              <a:rPr lang="en-US" altLang="zh-CN" b="1" dirty="0">
                <a:solidFill>
                  <a:schemeClr val="accent5">
                    <a:lumMod val="50000"/>
                  </a:schemeClr>
                </a:solidFill>
              </a:rPr>
              <a:t>···</a:t>
            </a:r>
            <a:r>
              <a:rPr lang="en-US" altLang="zh-TW" b="1" dirty="0">
                <a:solidFill>
                  <a:schemeClr val="accent5">
                    <a:lumMod val="50000"/>
                  </a:schemeClr>
                </a:solidFill>
              </a:rPr>
              <a:t>1:5 </a:t>
            </a: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</a:rPr>
              <a:t>撒門從喇合氏生波阿斯</a:t>
            </a:r>
            <a:r>
              <a:rPr lang="zh-CN" altLang="en-US" b="1" dirty="0">
                <a:solidFill>
                  <a:schemeClr val="accent5">
                    <a:lumMod val="50000"/>
                  </a:schemeClr>
                </a:solidFill>
              </a:rPr>
              <a:t>，</a:t>
            </a: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</a:rPr>
              <a:t>波阿斯從路得氏生俄備得</a:t>
            </a:r>
            <a:r>
              <a:rPr lang="zh-CN" altLang="en-US" b="1" dirty="0">
                <a:solidFill>
                  <a:schemeClr val="accent5">
                    <a:lumMod val="50000"/>
                  </a:schemeClr>
                </a:solidFill>
              </a:rPr>
              <a:t>，</a:t>
            </a: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</a:rPr>
              <a:t>俄備得生耶西</a:t>
            </a:r>
            <a:r>
              <a:rPr lang="zh-CN" altLang="en-US" b="1" dirty="0">
                <a:solidFill>
                  <a:schemeClr val="accent5">
                    <a:lumMod val="50000"/>
                  </a:schemeClr>
                </a:solidFill>
              </a:rPr>
              <a:t>，</a:t>
            </a:r>
            <a:r>
              <a:rPr lang="en-US" altLang="zh-TW" b="1" dirty="0">
                <a:solidFill>
                  <a:schemeClr val="accent5">
                    <a:lumMod val="50000"/>
                  </a:schemeClr>
                </a:solidFill>
              </a:rPr>
              <a:t>1:6 </a:t>
            </a: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</a:rPr>
              <a:t>耶西生大衛王</a:t>
            </a:r>
            <a:r>
              <a:rPr lang="en-US" altLang="zh-CN" b="1" dirty="0">
                <a:solidFill>
                  <a:schemeClr val="accent5">
                    <a:lumMod val="50000"/>
                  </a:schemeClr>
                </a:solidFill>
              </a:rPr>
              <a:t>···</a:t>
            </a:r>
            <a:r>
              <a:rPr lang="en-US" altLang="zh-TW" b="1" dirty="0">
                <a:solidFill>
                  <a:schemeClr val="accent5">
                    <a:lumMod val="50000"/>
                  </a:schemeClr>
                </a:solidFill>
              </a:rPr>
              <a:t>1:16 </a:t>
            </a:r>
            <a:r>
              <a:rPr lang="en-US" altLang="zh-CN" b="1" dirty="0">
                <a:solidFill>
                  <a:schemeClr val="accent5">
                    <a:lumMod val="50000"/>
                  </a:schemeClr>
                </a:solidFill>
              </a:rPr>
              <a:t>···</a:t>
            </a: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</a:rPr>
              <a:t>那稱為基督的耶穌</a:t>
            </a:r>
            <a:r>
              <a:rPr lang="zh-CN" altLang="en-US" b="1" dirty="0">
                <a:solidFill>
                  <a:schemeClr val="accent5">
                    <a:lumMod val="50000"/>
                  </a:schemeClr>
                </a:solidFill>
              </a:rPr>
              <a:t>，</a:t>
            </a: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</a:rPr>
              <a:t>是從馬利亞生的。</a:t>
            </a:r>
            <a:endParaRPr lang="en-CA" altLang="zh-TW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CA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523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47F44E-FF45-EAE8-0BE2-EFF88A0AA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0C78EE2-1F35-60AA-E58D-4C712451350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85800" y="1404257"/>
            <a:ext cx="10896600" cy="48876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400" b="1" dirty="0"/>
              <a:t>代上</a:t>
            </a:r>
            <a:r>
              <a:rPr lang="en-US" altLang="zh-TW" sz="2400" b="1" dirty="0"/>
              <a:t>29:29 </a:t>
            </a:r>
            <a:r>
              <a:rPr lang="zh-TW" altLang="en-US" sz="2400" b="1" dirty="0"/>
              <a:t>大衛王始終的事</a:t>
            </a:r>
            <a:r>
              <a:rPr lang="zh-CN" altLang="en-US" sz="2400" b="1" dirty="0"/>
              <a:t>，</a:t>
            </a:r>
            <a:r>
              <a:rPr lang="zh-TW" altLang="en-US" sz="2400" b="1" dirty="0"/>
              <a:t>都寫在先見撒母耳的書上和先知拿單並先見迦得的書上。</a:t>
            </a:r>
            <a:endParaRPr lang="en-CA" altLang="zh-TW" sz="2400" b="1" dirty="0"/>
          </a:p>
          <a:p>
            <a:pPr marL="0" indent="0">
              <a:buNone/>
            </a:pPr>
            <a:r>
              <a:rPr lang="zh-CN" altLang="en-US" sz="2400" b="1" dirty="0"/>
              <a:t>撒下</a:t>
            </a:r>
            <a:r>
              <a:rPr lang="en-CA" altLang="zh-CN" sz="2400" b="1" dirty="0"/>
              <a:t>24</a:t>
            </a:r>
            <a:r>
              <a:rPr lang="zh-CN" altLang="en-US" sz="2400" b="1" dirty="0"/>
              <a:t>：</a:t>
            </a:r>
            <a:r>
              <a:rPr lang="en-CA" altLang="zh-CN" sz="2400" b="1" dirty="0"/>
              <a:t>10-14</a:t>
            </a:r>
          </a:p>
          <a:p>
            <a:pPr marL="0" indent="0">
              <a:buNone/>
            </a:pPr>
            <a:r>
              <a:rPr lang="en-US" altLang="zh-TW" sz="2400" b="1" dirty="0"/>
              <a:t>24:10 </a:t>
            </a:r>
            <a:r>
              <a:rPr lang="zh-TW" altLang="en-US" sz="2400" b="1" dirty="0"/>
              <a:t>大衛數點百姓以後</a:t>
            </a:r>
            <a:r>
              <a:rPr lang="zh-CN" altLang="en-US" sz="2400" b="1" dirty="0"/>
              <a:t>，</a:t>
            </a:r>
            <a:r>
              <a:rPr lang="zh-TW" altLang="en-US" sz="2400" b="1" dirty="0"/>
              <a:t>就心中自責</a:t>
            </a:r>
            <a:r>
              <a:rPr lang="zh-CN" altLang="en-US" sz="2400" b="1" dirty="0"/>
              <a:t>，</a:t>
            </a:r>
            <a:r>
              <a:rPr lang="zh-TW" altLang="en-US" sz="2400" b="1" dirty="0"/>
              <a:t>禱告耶和華說</a:t>
            </a:r>
            <a:r>
              <a:rPr lang="zh-CN" altLang="en-US" sz="2400" b="1" dirty="0"/>
              <a:t>：“</a:t>
            </a:r>
            <a:r>
              <a:rPr lang="zh-TW" altLang="en-US" sz="2400" b="1" dirty="0"/>
              <a:t>我行這事大有罪了</a:t>
            </a:r>
            <a:r>
              <a:rPr lang="zh-CN" altLang="en-US" sz="2400" b="1" dirty="0"/>
              <a:t>。</a:t>
            </a:r>
            <a:r>
              <a:rPr lang="zh-TW" altLang="en-US" sz="2400" b="1" dirty="0"/>
              <a:t>耶和華阿</a:t>
            </a:r>
            <a:r>
              <a:rPr lang="zh-CN" altLang="en-US" sz="2400" b="1" dirty="0"/>
              <a:t>，</a:t>
            </a:r>
            <a:r>
              <a:rPr lang="zh-TW" altLang="en-US" sz="2400" b="1" dirty="0"/>
              <a:t>求你除掉僕人的罪孽</a:t>
            </a:r>
            <a:r>
              <a:rPr lang="zh-CN" altLang="en-US" sz="2400" b="1" dirty="0"/>
              <a:t>，</a:t>
            </a:r>
            <a:r>
              <a:rPr lang="zh-TW" altLang="en-US" sz="2400" b="1" dirty="0"/>
              <a:t>因我所行的甚是愚昧。</a:t>
            </a:r>
            <a:r>
              <a:rPr lang="zh-CN" altLang="en-US" sz="2400" b="1" dirty="0"/>
              <a:t>”</a:t>
            </a:r>
            <a:r>
              <a:rPr lang="en-US" altLang="zh-TW" sz="2400" b="1" dirty="0"/>
              <a:t>24:11 </a:t>
            </a:r>
            <a:r>
              <a:rPr lang="zh-TW" altLang="en-US" sz="2400" b="1" dirty="0"/>
              <a:t>大衛早晨起來</a:t>
            </a:r>
            <a:r>
              <a:rPr lang="zh-CN" altLang="en-US" sz="2400" b="1" dirty="0"/>
              <a:t>，</a:t>
            </a:r>
            <a:r>
              <a:rPr lang="zh-TW" altLang="en-US" sz="2400" b="1" dirty="0"/>
              <a:t>耶和華的話臨到先知迦得</a:t>
            </a:r>
            <a:r>
              <a:rPr lang="zh-CN" altLang="en-US" sz="2400" b="1" dirty="0"/>
              <a:t>，</a:t>
            </a:r>
            <a:r>
              <a:rPr lang="zh-TW" altLang="en-US" sz="2400" b="1" dirty="0"/>
              <a:t>就是大衛的先見</a:t>
            </a:r>
            <a:r>
              <a:rPr lang="zh-CN" altLang="en-US" sz="2400" b="1" dirty="0"/>
              <a:t>，</a:t>
            </a:r>
            <a:r>
              <a:rPr lang="zh-TW" altLang="en-US" sz="2400" b="1" dirty="0"/>
              <a:t>說</a:t>
            </a:r>
            <a:r>
              <a:rPr lang="zh-CN" altLang="en-US" sz="2400" b="1" dirty="0"/>
              <a:t>：</a:t>
            </a:r>
            <a:r>
              <a:rPr lang="en-US" altLang="zh-TW" sz="2400" b="1" dirty="0"/>
              <a:t>24:12 </a:t>
            </a:r>
            <a:r>
              <a:rPr lang="zh-CN" altLang="en-US" sz="2400" b="1" dirty="0"/>
              <a:t>“</a:t>
            </a:r>
            <a:r>
              <a:rPr lang="zh-TW" altLang="en-US" sz="2400" b="1" dirty="0"/>
              <a:t>你去告訴大衛說</a:t>
            </a:r>
            <a:r>
              <a:rPr lang="zh-CN" altLang="en-US" sz="2400" b="1" dirty="0"/>
              <a:t>，</a:t>
            </a:r>
            <a:r>
              <a:rPr lang="zh-TW" altLang="en-US" sz="2400" b="1" dirty="0"/>
              <a:t>耶和華如此說</a:t>
            </a:r>
            <a:r>
              <a:rPr lang="zh-CN" altLang="en-US" sz="2400" b="1" dirty="0"/>
              <a:t>：‘</a:t>
            </a:r>
            <a:r>
              <a:rPr lang="zh-TW" altLang="en-US" sz="2400" b="1" dirty="0"/>
              <a:t>我有三樣災</a:t>
            </a:r>
            <a:r>
              <a:rPr lang="zh-CN" altLang="en-US" sz="2400" b="1" dirty="0"/>
              <a:t>，</a:t>
            </a:r>
            <a:r>
              <a:rPr lang="zh-TW" altLang="en-US" sz="2400" b="1" dirty="0"/>
              <a:t>隨你選擇一樣</a:t>
            </a:r>
            <a:r>
              <a:rPr lang="zh-CN" altLang="en-US" sz="2400" b="1" dirty="0"/>
              <a:t>，</a:t>
            </a:r>
            <a:r>
              <a:rPr lang="zh-TW" altLang="en-US" sz="2400" b="1" dirty="0"/>
              <a:t>我好降與你。</a:t>
            </a:r>
            <a:r>
              <a:rPr lang="zh-CN" altLang="en-US" sz="2400" b="1" dirty="0"/>
              <a:t>’”</a:t>
            </a:r>
            <a:r>
              <a:rPr lang="en-US" altLang="zh-TW" sz="2400" b="1" dirty="0"/>
              <a:t>24:13 </a:t>
            </a:r>
            <a:r>
              <a:rPr lang="zh-TW" altLang="en-US" sz="2400" b="1" dirty="0"/>
              <a:t>於是迦得來見大衛</a:t>
            </a:r>
            <a:r>
              <a:rPr lang="zh-CN" altLang="en-US" sz="2400" b="1" dirty="0"/>
              <a:t>，</a:t>
            </a:r>
            <a:r>
              <a:rPr lang="zh-TW" altLang="en-US" sz="2400" b="1" dirty="0"/>
              <a:t>對他說</a:t>
            </a:r>
            <a:r>
              <a:rPr lang="zh-CN" altLang="en-US" sz="2400" b="1" dirty="0"/>
              <a:t>：“</a:t>
            </a:r>
            <a:r>
              <a:rPr lang="zh-TW" altLang="en-US" sz="2400" b="1" dirty="0"/>
              <a:t>你願意國中有七年的饑荒呢</a:t>
            </a:r>
            <a:r>
              <a:rPr lang="zh-CN" altLang="en-US" sz="2400" b="1" dirty="0"/>
              <a:t>？</a:t>
            </a:r>
            <a:r>
              <a:rPr lang="zh-TW" altLang="en-US" sz="2400" b="1" dirty="0"/>
              <a:t>是在你敵人面前逃跑</a:t>
            </a:r>
            <a:r>
              <a:rPr lang="zh-CN" altLang="en-US" sz="2400" b="1" dirty="0"/>
              <a:t>，</a:t>
            </a:r>
            <a:r>
              <a:rPr lang="zh-TW" altLang="en-US" sz="2400" b="1" dirty="0"/>
              <a:t>被追趕三個月呢</a:t>
            </a:r>
            <a:r>
              <a:rPr lang="zh-CN" altLang="en-US" sz="2400" b="1" dirty="0"/>
              <a:t>？</a:t>
            </a:r>
            <a:r>
              <a:rPr lang="zh-TW" altLang="en-US" sz="2400" b="1" dirty="0"/>
              <a:t>是在你國中有三日的瘟疫呢</a:t>
            </a:r>
            <a:r>
              <a:rPr lang="zh-CN" altLang="en-US" sz="2400" b="1" dirty="0"/>
              <a:t>？</a:t>
            </a:r>
            <a:r>
              <a:rPr lang="zh-TW" altLang="en-US" sz="2400" b="1" dirty="0"/>
              <a:t>現在你要揣摩思想</a:t>
            </a:r>
            <a:r>
              <a:rPr lang="zh-CN" altLang="en-US" sz="2400" b="1" dirty="0"/>
              <a:t>，</a:t>
            </a:r>
            <a:r>
              <a:rPr lang="zh-TW" altLang="en-US" sz="2400" b="1" dirty="0"/>
              <a:t>我好回覆那差我來的。</a:t>
            </a:r>
            <a:r>
              <a:rPr lang="zh-CN" altLang="en-US" sz="2400" b="1" dirty="0"/>
              <a:t>”</a:t>
            </a:r>
            <a:r>
              <a:rPr lang="en-US" altLang="zh-TW" sz="2400" b="1" dirty="0"/>
              <a:t>24:14 </a:t>
            </a:r>
            <a:r>
              <a:rPr lang="zh-TW" altLang="en-US" sz="2400" b="1" dirty="0"/>
              <a:t>大衛對迦得說</a:t>
            </a:r>
            <a:r>
              <a:rPr lang="zh-CN" altLang="en-US" sz="2400" b="1" dirty="0"/>
              <a:t>：“</a:t>
            </a:r>
            <a:r>
              <a:rPr lang="zh-TW" altLang="en-US" sz="2400" b="1" dirty="0"/>
              <a:t>我甚為難</a:t>
            </a:r>
            <a:r>
              <a:rPr lang="zh-CN" altLang="en-US" sz="2400" b="1" dirty="0"/>
              <a:t>。</a:t>
            </a:r>
            <a:r>
              <a:rPr lang="zh-TW" altLang="en-US" sz="2400" b="1" dirty="0"/>
              <a:t>我願落在耶和華的手裡</a:t>
            </a:r>
            <a:r>
              <a:rPr lang="zh-CN" altLang="en-US" sz="2400" b="1" dirty="0"/>
              <a:t>，</a:t>
            </a:r>
            <a:r>
              <a:rPr lang="zh-TW" altLang="en-US" sz="2400" b="1" dirty="0"/>
              <a:t>因為他有豐盛的憐憫</a:t>
            </a:r>
            <a:r>
              <a:rPr lang="zh-CN" altLang="en-US" sz="2400" b="1" dirty="0"/>
              <a:t>，</a:t>
            </a:r>
            <a:r>
              <a:rPr lang="zh-TW" altLang="en-US" sz="2400" b="1" dirty="0"/>
              <a:t>我不願落在人的手裡。</a:t>
            </a:r>
            <a:r>
              <a:rPr lang="zh-CN" altLang="en-US" sz="2400" b="1" dirty="0"/>
              <a:t>”</a:t>
            </a:r>
            <a:endParaRPr lang="en-CA" altLang="zh-TW" sz="2400" b="1" dirty="0"/>
          </a:p>
          <a:p>
            <a:pPr marL="0" indent="0">
              <a:buNone/>
            </a:pPr>
            <a:r>
              <a:rPr lang="zh-CN" altLang="en-US" sz="2400" b="1" dirty="0"/>
              <a:t>撒上</a:t>
            </a:r>
            <a:r>
              <a:rPr lang="en-US" altLang="zh-TW" sz="2400" b="1" dirty="0"/>
              <a:t>22:5 </a:t>
            </a:r>
            <a:r>
              <a:rPr lang="zh-TW" altLang="en-US" sz="2400" b="1" dirty="0"/>
              <a:t>先知迦得對大衛說</a:t>
            </a:r>
            <a:r>
              <a:rPr lang="zh-CN" altLang="en-US" sz="2400" b="1" dirty="0"/>
              <a:t>：“</a:t>
            </a:r>
            <a:r>
              <a:rPr lang="zh-TW" altLang="en-US" sz="2400" b="1" dirty="0"/>
              <a:t>你不要住在山寨</a:t>
            </a:r>
            <a:r>
              <a:rPr lang="zh-CN" altLang="en-US" sz="2400" b="1" dirty="0"/>
              <a:t>，</a:t>
            </a:r>
            <a:r>
              <a:rPr lang="zh-TW" altLang="en-US" sz="2400" b="1" dirty="0"/>
              <a:t>要往猶大地去。</a:t>
            </a:r>
            <a:r>
              <a:rPr lang="zh-CN" altLang="en-US" sz="2400" b="1" dirty="0"/>
              <a:t>”</a:t>
            </a:r>
            <a:r>
              <a:rPr lang="zh-TW" altLang="en-US" sz="2400" b="1" dirty="0"/>
              <a:t>大衛就離開那裡</a:t>
            </a:r>
            <a:r>
              <a:rPr lang="zh-CN" altLang="en-US" sz="2400" b="1" dirty="0"/>
              <a:t>，</a:t>
            </a:r>
            <a:r>
              <a:rPr lang="zh-TW" altLang="en-US" sz="2400" b="1" dirty="0"/>
              <a:t>進入哈列的樹林。</a:t>
            </a:r>
          </a:p>
          <a:p>
            <a:pPr marL="0" indent="0">
              <a:buNone/>
            </a:pPr>
            <a:endParaRPr lang="en-CA" altLang="zh-TW" sz="2400" b="1" dirty="0"/>
          </a:p>
          <a:p>
            <a:pPr marL="0" indent="0">
              <a:buNone/>
            </a:pPr>
            <a:endParaRPr lang="en-CA" sz="2400" b="1" dirty="0"/>
          </a:p>
        </p:txBody>
      </p:sp>
    </p:spTree>
    <p:extLst>
      <p:ext uri="{BB962C8B-B14F-4D97-AF65-F5344CB8AC3E}">
        <p14:creationId xmlns:p14="http://schemas.microsoft.com/office/powerpoint/2010/main" val="386876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DD4C6A-806C-F2DD-B7AB-9622F90BFE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DD9B2F-A2FC-DFCD-8A53-9F84E6FABF1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85800" y="1654629"/>
            <a:ext cx="10896600" cy="4522334"/>
          </a:xfrm>
        </p:spPr>
        <p:txBody>
          <a:bodyPr/>
          <a:lstStyle/>
          <a:p>
            <a:pPr marL="0" indent="0">
              <a:buNone/>
            </a:pPr>
            <a:r>
              <a:rPr lang="zh-CN" altLang="en-US" b="1" dirty="0"/>
              <a:t>掃羅對手下人的訓話（撒上</a:t>
            </a:r>
            <a:r>
              <a:rPr lang="en-CA" altLang="zh-CN" b="1" dirty="0"/>
              <a:t>22:6-8)</a:t>
            </a:r>
          </a:p>
          <a:p>
            <a:pPr marL="0" indent="0">
              <a:buNone/>
            </a:pPr>
            <a:r>
              <a:rPr lang="en-US" altLang="zh-TW" b="1" dirty="0">
                <a:solidFill>
                  <a:srgbClr val="C00000"/>
                </a:solidFill>
              </a:rPr>
              <a:t>22:6 </a:t>
            </a:r>
            <a:r>
              <a:rPr lang="zh-TW" altLang="en-US" b="1" dirty="0">
                <a:solidFill>
                  <a:srgbClr val="C00000"/>
                </a:solidFill>
              </a:rPr>
              <a:t>掃羅在基比亞的拉瑪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zh-TW" altLang="en-US" b="1" dirty="0">
                <a:solidFill>
                  <a:srgbClr val="C00000"/>
                </a:solidFill>
              </a:rPr>
              <a:t>坐在垂絲柳樹下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zh-TW" altLang="en-US" b="1" dirty="0">
                <a:solidFill>
                  <a:srgbClr val="C00000"/>
                </a:solidFill>
              </a:rPr>
              <a:t>手裡拿著槍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zh-TW" altLang="en-US" b="1" dirty="0">
                <a:solidFill>
                  <a:srgbClr val="C00000"/>
                </a:solidFill>
              </a:rPr>
              <a:t>眾臣僕侍立在左右。掃羅聽見大衛和跟隨他的人在何處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endParaRPr lang="zh-TW" altLang="en-US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altLang="zh-TW" b="1" dirty="0">
                <a:solidFill>
                  <a:srgbClr val="C00000"/>
                </a:solidFill>
              </a:rPr>
              <a:t>22:7 </a:t>
            </a:r>
            <a:r>
              <a:rPr lang="zh-TW" altLang="en-US" b="1" dirty="0">
                <a:solidFill>
                  <a:srgbClr val="C00000"/>
                </a:solidFill>
              </a:rPr>
              <a:t>就對左右侍立的臣僕說</a:t>
            </a:r>
            <a:r>
              <a:rPr lang="zh-CN" altLang="en-US" b="1" dirty="0">
                <a:solidFill>
                  <a:srgbClr val="C00000"/>
                </a:solidFill>
              </a:rPr>
              <a:t>：“</a:t>
            </a:r>
            <a:r>
              <a:rPr lang="zh-TW" altLang="en-US" b="1" dirty="0">
                <a:solidFill>
                  <a:srgbClr val="C00000"/>
                </a:solidFill>
              </a:rPr>
              <a:t>便雅憫人哪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zh-TW" altLang="en-US" b="1" dirty="0">
                <a:solidFill>
                  <a:srgbClr val="C00000"/>
                </a:solidFill>
              </a:rPr>
              <a:t>你們要聽我的話</a:t>
            </a:r>
            <a:r>
              <a:rPr lang="zh-CN" altLang="en-US" b="1" dirty="0">
                <a:solidFill>
                  <a:srgbClr val="C00000"/>
                </a:solidFill>
              </a:rPr>
              <a:t>。</a:t>
            </a:r>
            <a:r>
              <a:rPr lang="zh-TW" altLang="en-US" b="1" dirty="0">
                <a:solidFill>
                  <a:srgbClr val="C00000"/>
                </a:solidFill>
              </a:rPr>
              <a:t>耶西的兒子能將田地和葡萄園賜給你們各人麼</a:t>
            </a:r>
            <a:r>
              <a:rPr lang="zh-CN" altLang="en-US" b="1" dirty="0">
                <a:solidFill>
                  <a:srgbClr val="C00000"/>
                </a:solidFill>
              </a:rPr>
              <a:t>？</a:t>
            </a:r>
            <a:r>
              <a:rPr lang="zh-TW" altLang="en-US" b="1" dirty="0">
                <a:solidFill>
                  <a:srgbClr val="C00000"/>
                </a:solidFill>
              </a:rPr>
              <a:t>能立你們各人作千夫長</a:t>
            </a:r>
            <a:r>
              <a:rPr lang="zh-CN" altLang="en-US" b="1" dirty="0">
                <a:solidFill>
                  <a:srgbClr val="C00000"/>
                </a:solidFill>
              </a:rPr>
              <a:t>、</a:t>
            </a:r>
            <a:r>
              <a:rPr lang="zh-TW" altLang="en-US" b="1" dirty="0">
                <a:solidFill>
                  <a:srgbClr val="C00000"/>
                </a:solidFill>
              </a:rPr>
              <a:t>百夫長麼</a:t>
            </a:r>
            <a:r>
              <a:rPr lang="zh-CN" altLang="en-US" b="1" dirty="0">
                <a:solidFill>
                  <a:srgbClr val="C00000"/>
                </a:solidFill>
              </a:rPr>
              <a:t>？</a:t>
            </a:r>
            <a:endParaRPr lang="zh-TW" altLang="en-US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altLang="zh-TW" b="1" dirty="0">
                <a:solidFill>
                  <a:srgbClr val="C00000"/>
                </a:solidFill>
              </a:rPr>
              <a:t>22:8 </a:t>
            </a:r>
            <a:r>
              <a:rPr lang="zh-TW" altLang="en-US" b="1" dirty="0">
                <a:solidFill>
                  <a:srgbClr val="C00000"/>
                </a:solidFill>
              </a:rPr>
              <a:t>你們竟都結黨害我</a:t>
            </a:r>
            <a:r>
              <a:rPr lang="zh-CN" altLang="en-US" b="1" dirty="0">
                <a:solidFill>
                  <a:srgbClr val="C00000"/>
                </a:solidFill>
              </a:rPr>
              <a:t>；</a:t>
            </a:r>
            <a:r>
              <a:rPr lang="zh-TW" altLang="en-US" b="1" dirty="0">
                <a:solidFill>
                  <a:srgbClr val="C00000"/>
                </a:solidFill>
              </a:rPr>
              <a:t>我的兒子與耶西的兒子結盟的時候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zh-TW" altLang="en-US" b="1" dirty="0">
                <a:solidFill>
                  <a:srgbClr val="C00000"/>
                </a:solidFill>
              </a:rPr>
              <a:t>無人告訴我</a:t>
            </a:r>
            <a:r>
              <a:rPr lang="zh-CN" altLang="en-US" b="1" dirty="0">
                <a:solidFill>
                  <a:srgbClr val="C00000"/>
                </a:solidFill>
              </a:rPr>
              <a:t>；</a:t>
            </a:r>
            <a:r>
              <a:rPr lang="zh-TW" altLang="en-US" b="1" dirty="0">
                <a:solidFill>
                  <a:srgbClr val="C00000"/>
                </a:solidFill>
              </a:rPr>
              <a:t>我的兒子挑唆我的臣子謀害我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zh-TW" altLang="en-US" b="1" dirty="0">
                <a:solidFill>
                  <a:srgbClr val="C00000"/>
                </a:solidFill>
              </a:rPr>
              <a:t>就如今日的光景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zh-TW" altLang="en-US" b="1" dirty="0">
                <a:solidFill>
                  <a:srgbClr val="C00000"/>
                </a:solidFill>
              </a:rPr>
              <a:t>也無人告訴我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zh-TW" altLang="en-US" b="1" dirty="0">
                <a:solidFill>
                  <a:srgbClr val="C00000"/>
                </a:solidFill>
              </a:rPr>
              <a:t>為我憂慮。</a:t>
            </a:r>
            <a:r>
              <a:rPr lang="zh-CN" altLang="en-US" b="1" dirty="0">
                <a:solidFill>
                  <a:srgbClr val="C00000"/>
                </a:solidFill>
              </a:rPr>
              <a:t>”</a:t>
            </a:r>
            <a:endParaRPr lang="en-CA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6777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2609</Words>
  <Application>Microsoft Office PowerPoint</Application>
  <PresentationFormat>Widescreen</PresentationFormat>
  <Paragraphs>60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KaiTi</vt:lpstr>
      <vt:lpstr>Aptos</vt:lpstr>
      <vt:lpstr>Aptos Display</vt:lpstr>
      <vt:lpstr>Arial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Jianping Guo</dc:creator>
  <cp:lastModifiedBy>Senshu Ye</cp:lastModifiedBy>
  <cp:revision>1</cp:revision>
  <dcterms:created xsi:type="dcterms:W3CDTF">2025-05-20T12:58:43Z</dcterms:created>
  <dcterms:modified xsi:type="dcterms:W3CDTF">2025-05-22T03:27:38Z</dcterms:modified>
</cp:coreProperties>
</file>