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73" r:id="rId11"/>
    <p:sldId id="271" r:id="rId12"/>
    <p:sldId id="270" r:id="rId13"/>
    <p:sldId id="272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2FECA2-9338-4B60-8D53-315D270B9562}" v="116" dt="2025-05-07T13:05:51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nping Guo" userId="214695277e21a7f1" providerId="LiveId" clId="{852FECA2-9338-4B60-8D53-315D270B9562}"/>
    <pc:docChg chg="undo custSel addSld delSld modSld sldOrd">
      <pc:chgData name="Jianping Guo" userId="214695277e21a7f1" providerId="LiveId" clId="{852FECA2-9338-4B60-8D53-315D270B9562}" dt="2025-05-07T13:05:51.469" v="1854" actId="13926"/>
      <pc:docMkLst>
        <pc:docMk/>
      </pc:docMkLst>
      <pc:sldChg chg="modSp del mod">
        <pc:chgData name="Jianping Guo" userId="214695277e21a7f1" providerId="LiveId" clId="{852FECA2-9338-4B60-8D53-315D270B9562}" dt="2025-04-30T16:29:48.738" v="289" actId="2696"/>
        <pc:sldMkLst>
          <pc:docMk/>
          <pc:sldMk cId="2850415026" sldId="257"/>
        </pc:sldMkLst>
      </pc:sldChg>
      <pc:sldChg chg="addSp delSp modSp new del mod setBg">
        <pc:chgData name="Jianping Guo" userId="214695277e21a7f1" providerId="LiveId" clId="{852FECA2-9338-4B60-8D53-315D270B9562}" dt="2025-04-28T18:11:53.693" v="35" actId="2696"/>
        <pc:sldMkLst>
          <pc:docMk/>
          <pc:sldMk cId="4021429836" sldId="258"/>
        </pc:sldMkLst>
      </pc:sldChg>
      <pc:sldChg chg="addSp delSp modSp new del mod setBg modClrScheme chgLayout">
        <pc:chgData name="Jianping Guo" userId="214695277e21a7f1" providerId="LiveId" clId="{852FECA2-9338-4B60-8D53-315D270B9562}" dt="2025-04-30T16:32:57.613" v="342" actId="2696"/>
        <pc:sldMkLst>
          <pc:docMk/>
          <pc:sldMk cId="2473003648" sldId="259"/>
        </pc:sldMkLst>
      </pc:sldChg>
      <pc:sldChg chg="addSp delSp modSp new mod setBg">
        <pc:chgData name="Jianping Guo" userId="214695277e21a7f1" providerId="LiveId" clId="{852FECA2-9338-4B60-8D53-315D270B9562}" dt="2025-04-30T16:40:10.324" v="421" actId="20577"/>
        <pc:sldMkLst>
          <pc:docMk/>
          <pc:sldMk cId="2816208106" sldId="260"/>
        </pc:sldMkLst>
        <pc:spChg chg="add mod">
          <ac:chgData name="Jianping Guo" userId="214695277e21a7f1" providerId="LiveId" clId="{852FECA2-9338-4B60-8D53-315D270B9562}" dt="2025-04-30T16:40:10.324" v="421" actId="20577"/>
          <ac:spMkLst>
            <pc:docMk/>
            <pc:sldMk cId="2816208106" sldId="260"/>
            <ac:spMk id="3" creationId="{76815F8D-0E47-428F-D3B3-B7B6827C8229}"/>
          </ac:spMkLst>
        </pc:spChg>
        <pc:spChg chg="add">
          <ac:chgData name="Jianping Guo" userId="214695277e21a7f1" providerId="LiveId" clId="{852FECA2-9338-4B60-8D53-315D270B9562}" dt="2025-04-29T02:10:13.752" v="252" actId="26606"/>
          <ac:spMkLst>
            <pc:docMk/>
            <pc:sldMk cId="2816208106" sldId="260"/>
            <ac:spMk id="9" creationId="{42A4FC2C-047E-45A5-965D-8E1E3BF09BC6}"/>
          </ac:spMkLst>
        </pc:spChg>
        <pc:picChg chg="add mod">
          <ac:chgData name="Jianping Guo" userId="214695277e21a7f1" providerId="LiveId" clId="{852FECA2-9338-4B60-8D53-315D270B9562}" dt="2025-04-29T02:10:13.752" v="252" actId="26606"/>
          <ac:picMkLst>
            <pc:docMk/>
            <pc:sldMk cId="2816208106" sldId="260"/>
            <ac:picMk id="4" creationId="{296E8896-0DE0-7AE0-DE75-B12E7A9D01E0}"/>
          </ac:picMkLst>
        </pc:picChg>
      </pc:sldChg>
      <pc:sldChg chg="delSp modSp new mod modClrScheme chgLayout">
        <pc:chgData name="Jianping Guo" userId="214695277e21a7f1" providerId="LiveId" clId="{852FECA2-9338-4B60-8D53-315D270B9562}" dt="2025-05-06T14:40:45.168" v="1268" actId="20577"/>
        <pc:sldMkLst>
          <pc:docMk/>
          <pc:sldMk cId="1508935878" sldId="261"/>
        </pc:sldMkLst>
        <pc:spChg chg="mod ord">
          <ac:chgData name="Jianping Guo" userId="214695277e21a7f1" providerId="LiveId" clId="{852FECA2-9338-4B60-8D53-315D270B9562}" dt="2025-05-06T14:40:45.168" v="1268" actId="20577"/>
          <ac:spMkLst>
            <pc:docMk/>
            <pc:sldMk cId="1508935878" sldId="261"/>
            <ac:spMk id="3" creationId="{88BB9CFC-9ABF-BFEC-0429-B6A2793193DC}"/>
          </ac:spMkLst>
        </pc:spChg>
      </pc:sldChg>
      <pc:sldChg chg="modSp add mod">
        <pc:chgData name="Jianping Guo" userId="214695277e21a7f1" providerId="LiveId" clId="{852FECA2-9338-4B60-8D53-315D270B9562}" dt="2025-05-06T16:11:22.777" v="1853" actId="20577"/>
        <pc:sldMkLst>
          <pc:docMk/>
          <pc:sldMk cId="214773531" sldId="262"/>
        </pc:sldMkLst>
        <pc:spChg chg="mod">
          <ac:chgData name="Jianping Guo" userId="214695277e21a7f1" providerId="LiveId" clId="{852FECA2-9338-4B60-8D53-315D270B9562}" dt="2025-05-06T16:11:22.777" v="1853" actId="20577"/>
          <ac:spMkLst>
            <pc:docMk/>
            <pc:sldMk cId="214773531" sldId="262"/>
            <ac:spMk id="3" creationId="{85FF874C-F6C1-E8C0-B926-4FEA36E6423D}"/>
          </ac:spMkLst>
        </pc:spChg>
      </pc:sldChg>
      <pc:sldChg chg="modSp add mod">
        <pc:chgData name="Jianping Guo" userId="214695277e21a7f1" providerId="LiveId" clId="{852FECA2-9338-4B60-8D53-315D270B9562}" dt="2025-05-06T15:39:40.067" v="1559" actId="20577"/>
        <pc:sldMkLst>
          <pc:docMk/>
          <pc:sldMk cId="1990607183" sldId="263"/>
        </pc:sldMkLst>
        <pc:spChg chg="mod">
          <ac:chgData name="Jianping Guo" userId="214695277e21a7f1" providerId="LiveId" clId="{852FECA2-9338-4B60-8D53-315D270B9562}" dt="2025-05-06T15:39:40.067" v="1559" actId="20577"/>
          <ac:spMkLst>
            <pc:docMk/>
            <pc:sldMk cId="1990607183" sldId="263"/>
            <ac:spMk id="3" creationId="{0C8F6865-1AAE-E9AD-1AC1-F61094FDA3EC}"/>
          </ac:spMkLst>
        </pc:spChg>
      </pc:sldChg>
      <pc:sldChg chg="modSp add mod">
        <pc:chgData name="Jianping Guo" userId="214695277e21a7f1" providerId="LiveId" clId="{852FECA2-9338-4B60-8D53-315D270B9562}" dt="2025-05-06T15:32:20.487" v="1499" actId="20577"/>
        <pc:sldMkLst>
          <pc:docMk/>
          <pc:sldMk cId="73976328" sldId="264"/>
        </pc:sldMkLst>
        <pc:spChg chg="mod">
          <ac:chgData name="Jianping Guo" userId="214695277e21a7f1" providerId="LiveId" clId="{852FECA2-9338-4B60-8D53-315D270B9562}" dt="2025-05-06T15:32:20.487" v="1499" actId="20577"/>
          <ac:spMkLst>
            <pc:docMk/>
            <pc:sldMk cId="73976328" sldId="264"/>
            <ac:spMk id="3" creationId="{81BFFC22-017F-906E-D5FD-57AAC2BD1199}"/>
          </ac:spMkLst>
        </pc:spChg>
      </pc:sldChg>
      <pc:sldChg chg="modSp add mod modAnim">
        <pc:chgData name="Jianping Guo" userId="214695277e21a7f1" providerId="LiveId" clId="{852FECA2-9338-4B60-8D53-315D270B9562}" dt="2025-05-06T15:11:00.050" v="1463"/>
        <pc:sldMkLst>
          <pc:docMk/>
          <pc:sldMk cId="3068059643" sldId="265"/>
        </pc:sldMkLst>
        <pc:spChg chg="mod">
          <ac:chgData name="Jianping Guo" userId="214695277e21a7f1" providerId="LiveId" clId="{852FECA2-9338-4B60-8D53-315D270B9562}" dt="2025-05-06T15:10:51.926" v="1462" actId="20577"/>
          <ac:spMkLst>
            <pc:docMk/>
            <pc:sldMk cId="3068059643" sldId="265"/>
            <ac:spMk id="3" creationId="{E2B32EC4-10D2-0F1F-BEB2-4C4D471A494E}"/>
          </ac:spMkLst>
        </pc:spChg>
      </pc:sldChg>
      <pc:sldChg chg="modSp add mod">
        <pc:chgData name="Jianping Guo" userId="214695277e21a7f1" providerId="LiveId" clId="{852FECA2-9338-4B60-8D53-315D270B9562}" dt="2025-05-06T15:00:50.374" v="1401" actId="20577"/>
        <pc:sldMkLst>
          <pc:docMk/>
          <pc:sldMk cId="2060524568" sldId="266"/>
        </pc:sldMkLst>
        <pc:spChg chg="mod">
          <ac:chgData name="Jianping Guo" userId="214695277e21a7f1" providerId="LiveId" clId="{852FECA2-9338-4B60-8D53-315D270B9562}" dt="2025-05-06T15:00:50.374" v="1401" actId="20577"/>
          <ac:spMkLst>
            <pc:docMk/>
            <pc:sldMk cId="2060524568" sldId="266"/>
            <ac:spMk id="3" creationId="{FF1AEB14-61A6-B4CA-EAD2-12F54FD63DA1}"/>
          </ac:spMkLst>
        </pc:spChg>
      </pc:sldChg>
      <pc:sldChg chg="modSp add mod modAnim">
        <pc:chgData name="Jianping Guo" userId="214695277e21a7f1" providerId="LiveId" clId="{852FECA2-9338-4B60-8D53-315D270B9562}" dt="2025-05-06T14:56:25.031" v="1357"/>
        <pc:sldMkLst>
          <pc:docMk/>
          <pc:sldMk cId="532428130" sldId="267"/>
        </pc:sldMkLst>
        <pc:spChg chg="mod">
          <ac:chgData name="Jianping Guo" userId="214695277e21a7f1" providerId="LiveId" clId="{852FECA2-9338-4B60-8D53-315D270B9562}" dt="2025-05-06T14:56:05.911" v="1356" actId="20577"/>
          <ac:spMkLst>
            <pc:docMk/>
            <pc:sldMk cId="532428130" sldId="267"/>
            <ac:spMk id="3" creationId="{5FAC4F09-8005-348F-B5D2-E50609B77787}"/>
          </ac:spMkLst>
        </pc:spChg>
      </pc:sldChg>
      <pc:sldChg chg="modSp add mod modAnim">
        <pc:chgData name="Jianping Guo" userId="214695277e21a7f1" providerId="LiveId" clId="{852FECA2-9338-4B60-8D53-315D270B9562}" dt="2025-05-07T13:05:51.469" v="1854" actId="13926"/>
        <pc:sldMkLst>
          <pc:docMk/>
          <pc:sldMk cId="3800624018" sldId="268"/>
        </pc:sldMkLst>
        <pc:spChg chg="mod">
          <ac:chgData name="Jianping Guo" userId="214695277e21a7f1" providerId="LiveId" clId="{852FECA2-9338-4B60-8D53-315D270B9562}" dt="2025-05-07T13:05:51.469" v="1854" actId="13926"/>
          <ac:spMkLst>
            <pc:docMk/>
            <pc:sldMk cId="3800624018" sldId="268"/>
            <ac:spMk id="3" creationId="{66F03139-EB4C-65BE-37FD-4B197A996E8C}"/>
          </ac:spMkLst>
        </pc:spChg>
      </pc:sldChg>
      <pc:sldChg chg="addSp delSp modSp new mod ord setBg modClrScheme chgLayout">
        <pc:chgData name="Jianping Guo" userId="214695277e21a7f1" providerId="LiveId" clId="{852FECA2-9338-4B60-8D53-315D270B9562}" dt="2025-04-30T17:10:48.611" v="518"/>
        <pc:sldMkLst>
          <pc:docMk/>
          <pc:sldMk cId="1793339748" sldId="269"/>
        </pc:sldMkLst>
        <pc:spChg chg="add mod">
          <ac:chgData name="Jianping Guo" userId="214695277e21a7f1" providerId="LiveId" clId="{852FECA2-9338-4B60-8D53-315D270B9562}" dt="2025-04-30T16:43:42.210" v="448" actId="26606"/>
          <ac:spMkLst>
            <pc:docMk/>
            <pc:sldMk cId="1793339748" sldId="269"/>
            <ac:spMk id="11" creationId="{1D377616-537D-E862-9A0A-0678713096F3}"/>
          </ac:spMkLst>
        </pc:spChg>
        <pc:picChg chg="add mod ord">
          <ac:chgData name="Jianping Guo" userId="214695277e21a7f1" providerId="LiveId" clId="{852FECA2-9338-4B60-8D53-315D270B9562}" dt="2025-04-30T16:43:42.210" v="448" actId="26606"/>
          <ac:picMkLst>
            <pc:docMk/>
            <pc:sldMk cId="1793339748" sldId="269"/>
            <ac:picMk id="10" creationId="{FA19ABF8-3B97-8B57-3A9E-9986E818EFAE}"/>
          </ac:picMkLst>
        </pc:picChg>
        <pc:picChg chg="add mod ord">
          <ac:chgData name="Jianping Guo" userId="214695277e21a7f1" providerId="LiveId" clId="{852FECA2-9338-4B60-8D53-315D270B9562}" dt="2025-04-30T16:44:35.866" v="450" actId="14100"/>
          <ac:picMkLst>
            <pc:docMk/>
            <pc:sldMk cId="1793339748" sldId="269"/>
            <ac:picMk id="14" creationId="{2BDEA031-CAB7-BBC3-DCC0-D7FB4F5919AF}"/>
          </ac:picMkLst>
        </pc:picChg>
      </pc:sldChg>
      <pc:sldChg chg="add del">
        <pc:chgData name="Jianping Guo" userId="214695277e21a7f1" providerId="LiveId" clId="{852FECA2-9338-4B60-8D53-315D270B9562}" dt="2025-04-30T16:41:51.407" v="434" actId="2696"/>
        <pc:sldMkLst>
          <pc:docMk/>
          <pc:sldMk cId="237375372" sldId="270"/>
        </pc:sldMkLst>
      </pc:sldChg>
      <pc:sldChg chg="modSp add mod ord">
        <pc:chgData name="Jianping Guo" userId="214695277e21a7f1" providerId="LiveId" clId="{852FECA2-9338-4B60-8D53-315D270B9562}" dt="2025-05-06T15:55:50.482" v="1736" actId="20577"/>
        <pc:sldMkLst>
          <pc:docMk/>
          <pc:sldMk cId="826412532" sldId="270"/>
        </pc:sldMkLst>
        <pc:spChg chg="mod">
          <ac:chgData name="Jianping Guo" userId="214695277e21a7f1" providerId="LiveId" clId="{852FECA2-9338-4B60-8D53-315D270B9562}" dt="2025-05-06T15:55:50.482" v="1736" actId="20577"/>
          <ac:spMkLst>
            <pc:docMk/>
            <pc:sldMk cId="826412532" sldId="270"/>
            <ac:spMk id="3" creationId="{B32659BE-624E-C832-760B-8DFDE5BA1880}"/>
          </ac:spMkLst>
        </pc:spChg>
      </pc:sldChg>
      <pc:sldChg chg="add del">
        <pc:chgData name="Jianping Guo" userId="214695277e21a7f1" providerId="LiveId" clId="{852FECA2-9338-4B60-8D53-315D270B9562}" dt="2025-04-30T16:41:55.245" v="435" actId="2696"/>
        <pc:sldMkLst>
          <pc:docMk/>
          <pc:sldMk cId="2797929014" sldId="271"/>
        </pc:sldMkLst>
      </pc:sldChg>
      <pc:sldChg chg="modSp add mod ord">
        <pc:chgData name="Jianping Guo" userId="214695277e21a7f1" providerId="LiveId" clId="{852FECA2-9338-4B60-8D53-315D270B9562}" dt="2025-05-06T15:48:34.997" v="1650" actId="20577"/>
        <pc:sldMkLst>
          <pc:docMk/>
          <pc:sldMk cId="3397256153" sldId="271"/>
        </pc:sldMkLst>
        <pc:spChg chg="mod">
          <ac:chgData name="Jianping Guo" userId="214695277e21a7f1" providerId="LiveId" clId="{852FECA2-9338-4B60-8D53-315D270B9562}" dt="2025-05-06T15:48:34.997" v="1650" actId="20577"/>
          <ac:spMkLst>
            <pc:docMk/>
            <pc:sldMk cId="3397256153" sldId="271"/>
            <ac:spMk id="3" creationId="{80F4A8B9-B573-4EBF-B409-AE4C652C20EA}"/>
          </ac:spMkLst>
        </pc:spChg>
      </pc:sldChg>
      <pc:sldChg chg="modSp add mod ord">
        <pc:chgData name="Jianping Guo" userId="214695277e21a7f1" providerId="LiveId" clId="{852FECA2-9338-4B60-8D53-315D270B9562}" dt="2025-05-06T16:06:36.201" v="1821" actId="20577"/>
        <pc:sldMkLst>
          <pc:docMk/>
          <pc:sldMk cId="3300726012" sldId="272"/>
        </pc:sldMkLst>
        <pc:spChg chg="mod">
          <ac:chgData name="Jianping Guo" userId="214695277e21a7f1" providerId="LiveId" clId="{852FECA2-9338-4B60-8D53-315D270B9562}" dt="2025-05-06T16:06:36.201" v="1821" actId="20577"/>
          <ac:spMkLst>
            <pc:docMk/>
            <pc:sldMk cId="3300726012" sldId="272"/>
            <ac:spMk id="3" creationId="{044541B7-2281-23F0-FCC0-3D551EECCDFD}"/>
          </ac:spMkLst>
        </pc:spChg>
      </pc:sldChg>
      <pc:sldChg chg="modSp add mod modAnim">
        <pc:chgData name="Jianping Guo" userId="214695277e21a7f1" providerId="LiveId" clId="{852FECA2-9338-4B60-8D53-315D270B9562}" dt="2025-05-06T15:43:40.270" v="1597" actId="20577"/>
        <pc:sldMkLst>
          <pc:docMk/>
          <pc:sldMk cId="1507549255" sldId="273"/>
        </pc:sldMkLst>
        <pc:spChg chg="mod">
          <ac:chgData name="Jianping Guo" userId="214695277e21a7f1" providerId="LiveId" clId="{852FECA2-9338-4B60-8D53-315D270B9562}" dt="2025-05-06T15:43:40.270" v="1597" actId="20577"/>
          <ac:spMkLst>
            <pc:docMk/>
            <pc:sldMk cId="1507549255" sldId="273"/>
            <ac:spMk id="3" creationId="{0E338594-CE02-10E6-569F-D116AF3A6AA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543DCD-8993-913F-8E4A-FC96C2DE7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BFD6C5-37D6-2216-2B4E-1186EB4A7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D83652-D317-6ADD-857A-3EF887BD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3A6941-DB11-C725-AB0F-42812721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E800DF-316E-1153-28CE-F938DE9D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384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5D171F-6730-24F1-72A1-3538663F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A3AAB03-3AE6-3136-E82C-C90F5B750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1E0949-18FB-B95C-C610-7EF7FFBC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3C7EBB-DCDC-8958-5FDF-95F9BC2D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AB5F27-B5F0-981A-D309-D111754A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63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547D05-349D-3DF5-633B-D0497FB29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77EBAD-E2D3-7CEE-1A0C-935739C21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9E1F24-D51A-77BC-8166-D8A799B37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D31837-B173-D9A6-6DEB-40361289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440E7F-CE48-F9B4-9996-290E38D4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35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8340BC-5442-74EC-C26B-BF9B267F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F78D31-6AB6-E9E9-9A37-2AF4ED5B9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EC433-6586-A492-C864-A7BAE750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396C4-D08B-216C-29C8-AD7BE050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3288E1-DE99-7FB1-464E-A2F6F6A9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6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3391A6-D6FC-9839-AECC-21D5D0C2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D9817-D8AC-B36C-14B9-29B34683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8756D8-1BD3-599A-269B-09101F28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2677F4-86E5-9F8A-F263-767272C0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761346-D23D-7395-E151-0F24930E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66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74D58-8C3A-0BB4-48C7-8B1B5845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14D34-A01A-CB8D-76CB-39F6FFA47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CEA757-FC64-1AC9-5894-924319155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433DFB-CBAD-8298-EDBF-6D917B22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0D4C77-0C6A-3E4B-1126-6C875863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429766-5F5E-AE6D-B95D-1F402A94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091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FC62EA-C926-B482-D1C7-027BC18A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5C6FFF-9FEE-0486-4150-02C4CD343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380AA6-94F8-09FB-5236-DC043FEC6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1F4BF25-D922-323E-17E8-74CB87496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B9C99C-481D-22C9-4B92-60B41B904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D03E1FE-27C1-3FD6-318A-942DE102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705DC8-06AA-419D-CB84-610E018D8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D88FB66-29E6-420E-AC67-3BE53370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88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27648-CB34-4C07-38DD-12CC3431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1F9BC6F-18C2-F73B-1E8A-0D4FEA01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11BEF26-A5A2-BCDD-67C7-3725A60F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B68B593-B527-4B78-E24D-F083969D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208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B4C08C-014A-58C1-28EE-F676A71E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AC9191-A6AC-C3E0-D77E-69817E98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864AE6-D01F-11E6-D02C-0B096036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18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65EABD-2566-AD4D-CEA0-7801BAF7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D42686-07EC-27D7-3FF3-8751561F4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7CC99C-AB52-23A4-3C0B-2034BB1F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C37FA6-A22F-BCA1-1D87-2FB5FED91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AF687-D74C-9E30-19F6-C912EDD2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0C7AB4-5913-D6EC-0FA8-6C216FF1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6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A82670-EF1B-7B18-0CF3-F7CADF7F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48AABD-A789-CB93-54DC-0E4AA37FE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2FD40F-ED95-437D-BDA5-3C8A54D56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F861D4-0AF2-0852-2753-9ABB1C1C3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F6CFB2-0CBA-4829-A2AD-6C216019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66DA0-14D3-C1A0-F0FD-43FF7E4D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713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5A5E7E4-BB05-3988-748E-30E807DD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78D94-FC1D-BF09-7865-2B62170C6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FA587F-8278-B3CD-A8EE-764196765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33BAA8-8CF7-4575-8CE9-DB4D3E152A46}" type="datetimeFigureOut">
              <a:rPr lang="en-CA" smtClean="0"/>
              <a:t>2025-05-07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7B3C64-815B-E052-590B-FC8587B48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891533-D421-8C6A-5811-B21FD0B34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991235-A0BE-4BD6-AEAD-F1FDD9BF0A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737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96E8896-0DE0-7AE0-DE75-B12E7A9D0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005" b="267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6815F8D-0E47-428F-D3B3-B7B6827C8229}"/>
              </a:ext>
            </a:extLst>
          </p:cNvPr>
          <p:cNvSpPr txBox="1"/>
          <p:nvPr/>
        </p:nvSpPr>
        <p:spPr>
          <a:xfrm>
            <a:off x="457200" y="370114"/>
            <a:ext cx="110381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accent6"/>
                </a:solidFill>
                <a:highlight>
                  <a:srgbClr val="000000"/>
                </a:highlight>
              </a:rPr>
              <a:t>大衛在逃亡中撒謊裝瘋</a:t>
            </a:r>
          </a:p>
          <a:p>
            <a:r>
              <a:rPr lang="zh-TW" altLang="en-US" dirty="0"/>
              <a:t>                                                </a:t>
            </a:r>
          </a:p>
          <a:p>
            <a:r>
              <a:rPr lang="zh-CN" altLang="en-US" sz="3200" b="1" dirty="0">
                <a:solidFill>
                  <a:schemeClr val="accent6"/>
                </a:solidFill>
              </a:rPr>
              <a:t>                             </a:t>
            </a:r>
            <a:r>
              <a:rPr lang="zh-CN" altLang="en-US" sz="3200" b="1" dirty="0">
                <a:solidFill>
                  <a:schemeClr val="accent6"/>
                </a:solidFill>
                <a:highlight>
                  <a:srgbClr val="000000"/>
                </a:highlight>
              </a:rPr>
              <a:t>（</a:t>
            </a:r>
            <a:r>
              <a:rPr lang="zh-TW" altLang="en-US" sz="3200" b="1" dirty="0">
                <a:solidFill>
                  <a:schemeClr val="accent6"/>
                </a:solidFill>
                <a:highlight>
                  <a:srgbClr val="000000"/>
                </a:highlight>
              </a:rPr>
              <a:t>撒上</a:t>
            </a:r>
            <a:r>
              <a:rPr lang="en-US" altLang="zh-TW" sz="3200" b="1" dirty="0">
                <a:solidFill>
                  <a:schemeClr val="accent6"/>
                </a:solidFill>
                <a:highlight>
                  <a:srgbClr val="000000"/>
                </a:highlight>
              </a:rPr>
              <a:t>21:1-15</a:t>
            </a:r>
            <a:r>
              <a:rPr lang="zh-CN" altLang="en-US" sz="3200" b="1" dirty="0">
                <a:solidFill>
                  <a:schemeClr val="accent6"/>
                </a:solidFill>
                <a:highlight>
                  <a:srgbClr val="000000"/>
                </a:highlight>
              </a:rPr>
              <a:t>）</a:t>
            </a:r>
            <a:endParaRPr lang="en-CA" sz="3200" b="1" dirty="0">
              <a:solidFill>
                <a:schemeClr val="accent6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1620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32896-752B-4F7E-08B0-E0E58216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338594-CE02-10E6-569F-D116AF3A6A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/>
              <a:t>大衛逃到迦特</a:t>
            </a:r>
            <a:endParaRPr lang="en-CA" altLang="zh-CN" b="1" dirty="0"/>
          </a:p>
          <a:p>
            <a:pPr marL="0" indent="0">
              <a:buNone/>
            </a:pPr>
            <a:r>
              <a:rPr lang="zh-CN" alt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撒上</a:t>
            </a:r>
            <a:r>
              <a:rPr lang="en-US" altLang="zh-TW" b="1" dirty="0">
                <a:solidFill>
                  <a:srgbClr val="C00000"/>
                </a:solidFill>
              </a:rPr>
              <a:t>21:10 </a:t>
            </a:r>
            <a:r>
              <a:rPr lang="zh-TW" altLang="en-US" b="1" dirty="0">
                <a:solidFill>
                  <a:srgbClr val="C00000"/>
                </a:solidFill>
              </a:rPr>
              <a:t>那日大衛起來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躲避掃羅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逃到迦特王亞吉那裡。</a:t>
            </a:r>
            <a:endParaRPr lang="en-CA" altLang="zh-TW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altLang="zh-TW" sz="1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撒上</a:t>
            </a:r>
            <a:r>
              <a:rPr lang="en-US" altLang="zh-TW" b="1" dirty="0">
                <a:highlight>
                  <a:srgbClr val="FFFF00"/>
                </a:highlight>
              </a:rPr>
              <a:t>17:4 </a:t>
            </a:r>
            <a:r>
              <a:rPr lang="zh-TW" altLang="en-US" b="1" dirty="0"/>
              <a:t>從非利士營中出來一個討戰的人</a:t>
            </a:r>
            <a:r>
              <a:rPr lang="zh-CN" altLang="en-US" b="1" dirty="0"/>
              <a:t>，</a:t>
            </a:r>
            <a:r>
              <a:rPr lang="zh-TW" altLang="en-US" b="1" dirty="0"/>
              <a:t>名叫歌利亞</a:t>
            </a:r>
            <a:r>
              <a:rPr lang="zh-CN" altLang="en-US" b="1" dirty="0"/>
              <a:t>，</a:t>
            </a:r>
            <a:r>
              <a:rPr lang="zh-TW" altLang="en-US" b="1" dirty="0"/>
              <a:t>是迦特人</a:t>
            </a:r>
            <a:r>
              <a:rPr lang="zh-CN" altLang="en-US" b="1" dirty="0"/>
              <a:t>，</a:t>
            </a:r>
            <a:r>
              <a:rPr lang="zh-TW" altLang="en-US" b="1" dirty="0"/>
              <a:t>身高六肘零一虎口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17:49</a:t>
            </a:r>
            <a:r>
              <a:rPr lang="en-US" altLang="zh-TW" b="1" dirty="0"/>
              <a:t> </a:t>
            </a:r>
            <a:r>
              <a:rPr lang="zh-TW" altLang="en-US" b="1" dirty="0"/>
              <a:t>大衛用手從囊中掏出一塊石子來</a:t>
            </a:r>
            <a:r>
              <a:rPr lang="zh-CN" altLang="en-US" b="1" dirty="0"/>
              <a:t>，</a:t>
            </a:r>
            <a:r>
              <a:rPr lang="zh-TW" altLang="en-US" b="1" dirty="0"/>
              <a:t>用機弦甩去</a:t>
            </a:r>
            <a:r>
              <a:rPr lang="zh-CN" altLang="en-US" b="1" dirty="0"/>
              <a:t>，</a:t>
            </a:r>
            <a:r>
              <a:rPr lang="zh-TW" altLang="en-US" b="1" dirty="0"/>
              <a:t>打中非利士人的額</a:t>
            </a:r>
            <a:r>
              <a:rPr lang="zh-CN" altLang="en-US" b="1" dirty="0"/>
              <a:t>，</a:t>
            </a:r>
            <a:r>
              <a:rPr lang="zh-TW" altLang="en-US" b="1" dirty="0"/>
              <a:t>石子進入額內</a:t>
            </a:r>
            <a:r>
              <a:rPr lang="zh-CN" altLang="en-US" b="1" dirty="0"/>
              <a:t>，</a:t>
            </a:r>
            <a:r>
              <a:rPr lang="zh-TW" altLang="en-US" b="1" dirty="0"/>
              <a:t>他就仆倒</a:t>
            </a:r>
            <a:r>
              <a:rPr lang="zh-CN" altLang="en-US" b="1" dirty="0"/>
              <a:t>，</a:t>
            </a:r>
            <a:r>
              <a:rPr lang="zh-TW" altLang="en-US" b="1" dirty="0"/>
              <a:t>面伏於地。</a:t>
            </a:r>
            <a:r>
              <a:rPr lang="en-US" altLang="zh-TW" b="1" dirty="0">
                <a:highlight>
                  <a:srgbClr val="FFFF00"/>
                </a:highlight>
              </a:rPr>
              <a:t>17:50</a:t>
            </a:r>
            <a:r>
              <a:rPr lang="en-US" altLang="zh-TW" b="1" dirty="0"/>
              <a:t> </a:t>
            </a:r>
            <a:r>
              <a:rPr lang="zh-TW" altLang="en-US" b="1" dirty="0"/>
              <a:t>這樣</a:t>
            </a:r>
            <a:r>
              <a:rPr lang="zh-CN" altLang="en-US" b="1" dirty="0"/>
              <a:t>，</a:t>
            </a:r>
            <a:r>
              <a:rPr lang="zh-TW" altLang="en-US" b="1" dirty="0"/>
              <a:t>大衛用機弦甩石</a:t>
            </a:r>
            <a:r>
              <a:rPr lang="zh-CN" altLang="en-US" b="1" dirty="0"/>
              <a:t>，</a:t>
            </a:r>
            <a:r>
              <a:rPr lang="zh-TW" altLang="en-US" b="1" dirty="0"/>
              <a:t>勝了那非利士人</a:t>
            </a:r>
            <a:r>
              <a:rPr lang="zh-CN" altLang="en-US" b="1" dirty="0"/>
              <a:t>，</a:t>
            </a:r>
            <a:r>
              <a:rPr lang="zh-TW" altLang="en-US" b="1" dirty="0"/>
              <a:t>打死他</a:t>
            </a:r>
            <a:r>
              <a:rPr lang="zh-CN" altLang="en-US" b="1" dirty="0"/>
              <a:t>；</a:t>
            </a:r>
            <a:r>
              <a:rPr lang="zh-TW" altLang="en-US" b="1" dirty="0"/>
              <a:t>大衛手中卻沒有刀。</a:t>
            </a:r>
            <a:r>
              <a:rPr lang="en-US" altLang="zh-TW" b="1" dirty="0">
                <a:highlight>
                  <a:srgbClr val="FFFF00"/>
                </a:highlight>
              </a:rPr>
              <a:t>17:51 </a:t>
            </a:r>
            <a:r>
              <a:rPr lang="zh-TW" altLang="en-US" b="1" dirty="0"/>
              <a:t>大衛跑去</a:t>
            </a:r>
            <a:r>
              <a:rPr lang="zh-CN" altLang="en-US" b="1" dirty="0"/>
              <a:t>，</a:t>
            </a:r>
            <a:r>
              <a:rPr lang="zh-TW" altLang="en-US" b="1" dirty="0"/>
              <a:t>站在非利士人身旁</a:t>
            </a:r>
            <a:r>
              <a:rPr lang="zh-CN" altLang="en-US" b="1" dirty="0"/>
              <a:t>，</a:t>
            </a:r>
            <a:r>
              <a:rPr lang="zh-TW" altLang="en-US" b="1" dirty="0"/>
              <a:t>將他的刀從鞘中拔出來</a:t>
            </a:r>
            <a:r>
              <a:rPr lang="zh-CN" altLang="en-US" b="1" dirty="0"/>
              <a:t>，</a:t>
            </a:r>
            <a:r>
              <a:rPr lang="zh-TW" altLang="en-US" b="1" dirty="0"/>
              <a:t>殺死他</a:t>
            </a:r>
            <a:r>
              <a:rPr lang="zh-CN" altLang="en-US" b="1" dirty="0"/>
              <a:t>，</a:t>
            </a:r>
            <a:r>
              <a:rPr lang="zh-TW" altLang="en-US" b="1" dirty="0"/>
              <a:t>割了他的頭。非利士眾人看見他們討戰的勇士死了</a:t>
            </a:r>
            <a:r>
              <a:rPr lang="zh-CN" altLang="en-US" b="1" dirty="0"/>
              <a:t>，</a:t>
            </a:r>
            <a:r>
              <a:rPr lang="zh-TW" altLang="en-US" b="1" dirty="0"/>
              <a:t>就都逃跑。</a:t>
            </a:r>
            <a:endParaRPr lang="en-CA" altLang="zh-CN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754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CE2B-A90C-84E7-C36B-B5220B1F2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4A8B9-B573-4EBF-B409-AE4C652C20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0228" y="1600200"/>
            <a:ext cx="10722429" cy="4920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/>
              <a:t>大衛在迦特人面前裝瘋（撒上</a:t>
            </a:r>
            <a:r>
              <a:rPr lang="en-CA" altLang="zh-CN" b="1" dirty="0"/>
              <a:t>21:11-15</a:t>
            </a:r>
            <a:r>
              <a:rPr lang="zh-CN" altLang="en-US" b="1" dirty="0"/>
              <a:t>）</a:t>
            </a:r>
            <a:endParaRPr lang="en-CA" altLang="zh-CN" b="1" dirty="0"/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21:11 </a:t>
            </a:r>
            <a:r>
              <a:rPr lang="zh-TW" altLang="en-US" b="1" dirty="0">
                <a:solidFill>
                  <a:srgbClr val="C00000"/>
                </a:solidFill>
              </a:rPr>
              <a:t>亞吉的臣僕對亞吉說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這不是以色列國王大衛麼</a:t>
            </a:r>
            <a:r>
              <a:rPr lang="zh-CN" altLang="en-US" b="1" dirty="0">
                <a:solidFill>
                  <a:srgbClr val="C00000"/>
                </a:solidFill>
              </a:rPr>
              <a:t>？</a:t>
            </a:r>
            <a:r>
              <a:rPr lang="zh-TW" altLang="en-US" b="1" dirty="0">
                <a:solidFill>
                  <a:srgbClr val="C00000"/>
                </a:solidFill>
              </a:rPr>
              <a:t>那裡的婦女跳舞唱和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不是指著他說</a:t>
            </a:r>
            <a:r>
              <a:rPr lang="zh-CN" altLang="en-US" b="1" dirty="0">
                <a:solidFill>
                  <a:srgbClr val="C00000"/>
                </a:solidFill>
              </a:rPr>
              <a:t>：‘</a:t>
            </a:r>
            <a:r>
              <a:rPr lang="zh-TW" altLang="en-US" b="1" dirty="0">
                <a:solidFill>
                  <a:srgbClr val="C00000"/>
                </a:solidFill>
              </a:rPr>
              <a:t>掃羅殺死千千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大衛殺死萬萬</a:t>
            </a:r>
            <a:r>
              <a:rPr lang="zh-CN" altLang="en-US" b="1" dirty="0">
                <a:solidFill>
                  <a:srgbClr val="C00000"/>
                </a:solidFill>
              </a:rPr>
              <a:t>’</a:t>
            </a:r>
            <a:r>
              <a:rPr lang="zh-TW" altLang="en-US" b="1" dirty="0">
                <a:solidFill>
                  <a:srgbClr val="C00000"/>
                </a:solidFill>
              </a:rPr>
              <a:t>麼</a:t>
            </a:r>
            <a:r>
              <a:rPr lang="zh-CN" altLang="en-US" b="1" dirty="0">
                <a:solidFill>
                  <a:srgbClr val="C00000"/>
                </a:solidFill>
              </a:rPr>
              <a:t>？”</a:t>
            </a:r>
            <a:endParaRPr lang="zh-TW" alt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21:12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大衛將這話放在心裡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甚懼怕迦特王亞吉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endParaRPr lang="zh-TW" alt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21:13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就在眾人面前改變了尋常的舉動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在他們手下假裝瘋癲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在城門的門扇上胡寫亂畫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使唾沫流在鬍子上。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21:14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亞吉對臣僕說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你們看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這人是瘋子</a:t>
            </a:r>
            <a:r>
              <a:rPr lang="zh-CN" altLang="en-US" b="1" dirty="0">
                <a:solidFill>
                  <a:srgbClr val="C00000"/>
                </a:solidFill>
              </a:rPr>
              <a:t>。</a:t>
            </a:r>
            <a:r>
              <a:rPr lang="zh-TW" altLang="en-US" b="1" dirty="0">
                <a:solidFill>
                  <a:srgbClr val="C00000"/>
                </a:solidFill>
              </a:rPr>
              <a:t>為甚麼帶他到我這裡來呢</a:t>
            </a:r>
            <a:r>
              <a:rPr lang="zh-CN" altLang="en-US" b="1" dirty="0">
                <a:solidFill>
                  <a:srgbClr val="C00000"/>
                </a:solidFill>
              </a:rPr>
              <a:t>？</a:t>
            </a:r>
            <a:endParaRPr lang="zh-TW" alt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21:15 </a:t>
            </a:r>
            <a:r>
              <a:rPr lang="zh-TW" altLang="en-US" b="1" dirty="0">
                <a:solidFill>
                  <a:srgbClr val="C00000"/>
                </a:solidFill>
              </a:rPr>
              <a:t>我豈缺少瘋子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你們帶這人來在我面前瘋癲麼</a:t>
            </a:r>
            <a:r>
              <a:rPr lang="zh-CN" altLang="en-US" b="1" dirty="0">
                <a:solidFill>
                  <a:srgbClr val="C00000"/>
                </a:solidFill>
              </a:rPr>
              <a:t>？</a:t>
            </a:r>
            <a:r>
              <a:rPr lang="zh-TW" altLang="en-US" b="1" dirty="0">
                <a:solidFill>
                  <a:srgbClr val="C00000"/>
                </a:solidFill>
              </a:rPr>
              <a:t>這人豈可進我的家呢</a:t>
            </a:r>
            <a:r>
              <a:rPr lang="zh-CN" altLang="en-US" b="1" dirty="0">
                <a:solidFill>
                  <a:srgbClr val="C00000"/>
                </a:solidFill>
              </a:rPr>
              <a:t>？ ”</a:t>
            </a:r>
            <a:endParaRPr lang="en-C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5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CFD4B-B3F2-3E37-0C85-1E901034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2659BE-624E-C832-760B-8DFDE5BA188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553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2400" b="1" dirty="0"/>
              <a:t>詩篇</a:t>
            </a:r>
            <a:r>
              <a:rPr lang="en-US" altLang="zh-TW" sz="2400" b="1" dirty="0"/>
              <a:t>56:1 -13</a:t>
            </a:r>
          </a:p>
          <a:p>
            <a:pPr marL="0" indent="0">
              <a:buNone/>
            </a:pPr>
            <a:r>
              <a:rPr lang="en-US" altLang="zh-TW" sz="2400" b="1" dirty="0">
                <a:highlight>
                  <a:srgbClr val="FFFF00"/>
                </a:highlight>
              </a:rPr>
              <a:t>56:1 </a:t>
            </a:r>
            <a:r>
              <a:rPr lang="en-US" altLang="zh-TW" sz="2400" b="1" dirty="0"/>
              <a:t>〔</a:t>
            </a:r>
            <a:r>
              <a:rPr lang="zh-TW" altLang="en-US" sz="2400" b="1" dirty="0"/>
              <a:t>非利士人在迦特拿住大衛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那時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他作這金詩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交與伶長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調用遠方無聲鴿。</a:t>
            </a:r>
            <a:r>
              <a:rPr lang="en-US" altLang="zh-TW" sz="2400" b="1" dirty="0"/>
              <a:t>〕</a:t>
            </a:r>
            <a:r>
              <a:rPr lang="zh-TW" altLang="en-US" sz="2400" b="1" dirty="0"/>
              <a:t>　神</a:t>
            </a:r>
            <a:r>
              <a:rPr lang="zh-CN" altLang="en-US" sz="2400" b="1" dirty="0"/>
              <a:t>啊，</a:t>
            </a:r>
            <a:r>
              <a:rPr lang="zh-TW" altLang="en-US" sz="2400" b="1" dirty="0"/>
              <a:t>求你憐憫我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因為人要把我吞了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終日攻擊欺壓我。</a:t>
            </a:r>
            <a:r>
              <a:rPr lang="en-US" altLang="zh-TW" sz="2400" b="1" dirty="0">
                <a:highlight>
                  <a:srgbClr val="FFFF00"/>
                </a:highlight>
              </a:rPr>
              <a:t>56:2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我的仇敵終日要把我吞了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因逞驕傲攻擊我的人甚多。</a:t>
            </a:r>
            <a:r>
              <a:rPr lang="en-US" altLang="zh-TW" sz="2400" b="1" dirty="0">
                <a:highlight>
                  <a:srgbClr val="FFFF00"/>
                </a:highlight>
              </a:rPr>
              <a:t>56:3 </a:t>
            </a:r>
            <a:r>
              <a:rPr lang="zh-TW" altLang="en-US" sz="2400" b="1" dirty="0"/>
              <a:t>我懼怕的時候要倚靠你。</a:t>
            </a:r>
            <a:r>
              <a:rPr lang="en-US" altLang="zh-TW" sz="2400" b="1" dirty="0">
                <a:highlight>
                  <a:srgbClr val="FFFF00"/>
                </a:highlight>
              </a:rPr>
              <a:t>56:4 </a:t>
            </a:r>
            <a:r>
              <a:rPr lang="zh-TW" altLang="en-US" sz="2400" b="1" dirty="0"/>
              <a:t>我倚靠　神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我要讚美他的話</a:t>
            </a:r>
            <a:r>
              <a:rPr lang="zh-CN" altLang="en-US" sz="2400" b="1" dirty="0"/>
              <a:t>；</a:t>
            </a:r>
            <a:r>
              <a:rPr lang="zh-TW" altLang="en-US" sz="2400" b="1" dirty="0"/>
              <a:t>我倚靠　神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必不懼怕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血氣之輩能把我怎麼樣呢</a:t>
            </a:r>
            <a:r>
              <a:rPr lang="zh-CN" altLang="en-US" sz="2400" b="1" dirty="0"/>
              <a:t>？</a:t>
            </a:r>
            <a:r>
              <a:rPr lang="en-US" altLang="zh-TW" sz="2400" b="1" dirty="0">
                <a:highlight>
                  <a:srgbClr val="FFFF00"/>
                </a:highlight>
              </a:rPr>
              <a:t>56:5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他們終日顛倒我的話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他們一切的心思都是要害我。</a:t>
            </a:r>
            <a:r>
              <a:rPr lang="en-US" altLang="zh-TW" sz="2400" b="1" dirty="0">
                <a:highlight>
                  <a:srgbClr val="FFFF00"/>
                </a:highlight>
              </a:rPr>
              <a:t>56:6 </a:t>
            </a:r>
            <a:r>
              <a:rPr lang="zh-TW" altLang="en-US" sz="2400" b="1" dirty="0"/>
              <a:t>他們聚集</a:t>
            </a:r>
            <a:r>
              <a:rPr lang="zh-CN" altLang="en-US" sz="2400" b="1" dirty="0"/>
              <a:t>、</a:t>
            </a:r>
            <a:r>
              <a:rPr lang="zh-TW" altLang="en-US" sz="2400" b="1" dirty="0"/>
              <a:t>埋伏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窺探我的腳蹤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等候要害我的命。</a:t>
            </a:r>
            <a:r>
              <a:rPr lang="en-US" altLang="zh-TW" sz="2400" b="1" dirty="0">
                <a:highlight>
                  <a:srgbClr val="FFFF00"/>
                </a:highlight>
              </a:rPr>
              <a:t>56:7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他們豈能因罪孽逃脫麼</a:t>
            </a:r>
            <a:r>
              <a:rPr lang="zh-CN" altLang="en-US" sz="2400" b="1" dirty="0"/>
              <a:t>？</a:t>
            </a:r>
            <a:r>
              <a:rPr lang="zh-TW" altLang="en-US" sz="2400" b="1" dirty="0"/>
              <a:t>　神</a:t>
            </a:r>
            <a:r>
              <a:rPr lang="zh-CN" altLang="en-US" sz="2400" b="1" dirty="0"/>
              <a:t>啊，</a:t>
            </a:r>
            <a:r>
              <a:rPr lang="zh-TW" altLang="en-US" sz="2400" b="1" dirty="0"/>
              <a:t>求你在怒中使眾民墮落。</a:t>
            </a:r>
            <a:r>
              <a:rPr lang="en-US" altLang="zh-TW" sz="2400" b="1" dirty="0">
                <a:highlight>
                  <a:srgbClr val="FFFF00"/>
                </a:highlight>
              </a:rPr>
              <a:t>56:8 </a:t>
            </a:r>
            <a:r>
              <a:rPr lang="zh-TW" altLang="en-US" sz="2400" b="1" dirty="0"/>
              <a:t>我幾次流離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你都記數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求你把我眼淚裝在你的皮袋裡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這不都記在你冊子上麼</a:t>
            </a:r>
            <a:r>
              <a:rPr lang="zh-CN" altLang="en-US" sz="2400" b="1" dirty="0"/>
              <a:t>？</a:t>
            </a:r>
            <a:r>
              <a:rPr lang="en-US" altLang="zh-TW" sz="2400" b="1" dirty="0">
                <a:highlight>
                  <a:srgbClr val="FFFF00"/>
                </a:highlight>
              </a:rPr>
              <a:t>56:9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我呼求的日子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我的仇敵都要轉身退後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　神幫助我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這是我所知道的。</a:t>
            </a:r>
            <a:r>
              <a:rPr lang="en-US" altLang="zh-TW" sz="2400" b="1" dirty="0">
                <a:highlight>
                  <a:srgbClr val="FFFF00"/>
                </a:highlight>
              </a:rPr>
              <a:t>56:10 </a:t>
            </a:r>
            <a:r>
              <a:rPr lang="zh-TW" altLang="en-US" sz="2400" b="1" dirty="0"/>
              <a:t>我倚靠　神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我要讚美他的話</a:t>
            </a:r>
            <a:r>
              <a:rPr lang="zh-CN" altLang="en-US" sz="2400" b="1" dirty="0"/>
              <a:t>；</a:t>
            </a:r>
            <a:r>
              <a:rPr lang="zh-TW" altLang="en-US" sz="2400" b="1" dirty="0"/>
              <a:t>我倚靠耶和華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我要讚美他的話</a:t>
            </a:r>
            <a:r>
              <a:rPr lang="zh-CN" altLang="en-US" sz="2400" b="1" dirty="0"/>
              <a:t>。</a:t>
            </a:r>
            <a:r>
              <a:rPr lang="en-US" altLang="zh-TW" sz="2400" b="1" dirty="0">
                <a:highlight>
                  <a:srgbClr val="FFFF00"/>
                </a:highlight>
              </a:rPr>
              <a:t>56:11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我倚靠　神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必不懼怕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人能把我怎麼樣呢</a:t>
            </a:r>
            <a:r>
              <a:rPr lang="zh-CN" altLang="en-US" sz="2400" b="1" dirty="0"/>
              <a:t>？</a:t>
            </a:r>
            <a:r>
              <a:rPr lang="en-US" altLang="zh-TW" sz="2400" b="1" dirty="0">
                <a:highlight>
                  <a:srgbClr val="FFFF00"/>
                </a:highlight>
              </a:rPr>
              <a:t>56:12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　神</a:t>
            </a:r>
            <a:r>
              <a:rPr lang="zh-CN" altLang="en-US" sz="2400" b="1" dirty="0"/>
              <a:t>啊，</a:t>
            </a:r>
            <a:r>
              <a:rPr lang="zh-TW" altLang="en-US" sz="2400" b="1" dirty="0"/>
              <a:t>我向你所許的願在我身上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我要將感謝祭獻給你。</a:t>
            </a:r>
            <a:r>
              <a:rPr lang="en-US" altLang="zh-TW" sz="2400" b="1" dirty="0">
                <a:highlight>
                  <a:srgbClr val="FFFF00"/>
                </a:highlight>
              </a:rPr>
              <a:t>56:13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因為你救我的命脫離死亡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你豈不是救護我的腳不跌倒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使我在生命光中行在　神面前麼</a:t>
            </a:r>
            <a:r>
              <a:rPr lang="zh-CN" altLang="en-US" sz="2400" b="1" dirty="0"/>
              <a:t>？</a:t>
            </a:r>
            <a:endParaRPr lang="en-CA" altLang="zh-CN" sz="2400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641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8D371-4498-B88E-2D89-24DEE2710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4541B7-2281-23F0-FCC0-3D551EECCD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b="1" dirty="0"/>
              <a:t>詩篇</a:t>
            </a:r>
            <a:r>
              <a:rPr lang="en-US" altLang="zh-CN" sz="2400" b="1" dirty="0"/>
              <a:t>34:1 -22</a:t>
            </a:r>
          </a:p>
          <a:p>
            <a:pPr marL="0" indent="0">
              <a:buNone/>
            </a:pPr>
            <a:r>
              <a:rPr lang="en-US" altLang="zh-TW" sz="2400" b="1" dirty="0">
                <a:highlight>
                  <a:srgbClr val="FFFF00"/>
                </a:highlight>
              </a:rPr>
              <a:t>34:1 </a:t>
            </a:r>
            <a:r>
              <a:rPr lang="en-US" altLang="zh-TW" sz="2400" b="1" dirty="0"/>
              <a:t>〔</a:t>
            </a:r>
            <a:r>
              <a:rPr lang="zh-TW" altLang="en-US" sz="2400" b="1" dirty="0"/>
              <a:t>大衛在亞比米勒面前裝瘋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被他趕出去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就作這詩。</a:t>
            </a:r>
            <a:r>
              <a:rPr lang="en-US" altLang="zh-TW" sz="2400" b="1" dirty="0"/>
              <a:t>〕</a:t>
            </a:r>
            <a:r>
              <a:rPr lang="zh-TW" altLang="en-US" sz="2400" b="1" dirty="0"/>
              <a:t>我要時時稱頌耶和華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讚美他的話必常在我口中。</a:t>
            </a:r>
            <a:r>
              <a:rPr lang="en-US" altLang="zh-TW" sz="2400" b="1" dirty="0">
                <a:highlight>
                  <a:srgbClr val="FFFF00"/>
                </a:highlight>
              </a:rPr>
              <a:t>34:2 </a:t>
            </a:r>
            <a:r>
              <a:rPr lang="zh-TW" altLang="en-US" sz="2400" b="1" dirty="0"/>
              <a:t>我的心必因耶和華誇耀</a:t>
            </a:r>
            <a:r>
              <a:rPr lang="zh-CN" altLang="en-US" sz="2400" b="1" dirty="0"/>
              <a:t>；</a:t>
            </a:r>
            <a:r>
              <a:rPr lang="zh-TW" altLang="en-US" sz="2400" b="1" dirty="0"/>
              <a:t>謙卑人聽見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就要喜樂。</a:t>
            </a:r>
            <a:r>
              <a:rPr lang="en-US" altLang="zh-TW" sz="2400" b="1" dirty="0">
                <a:highlight>
                  <a:srgbClr val="FFFF00"/>
                </a:highlight>
              </a:rPr>
              <a:t>34:3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你們和我當稱耶和華為大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一同高舉他的名。</a:t>
            </a:r>
            <a:r>
              <a:rPr lang="en-US" altLang="zh-TW" sz="2400" b="1" dirty="0">
                <a:highlight>
                  <a:srgbClr val="FFFF00"/>
                </a:highlight>
              </a:rPr>
              <a:t>34:4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我曾尋求耶和華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他就應允我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救我脫離了一切的恐懼。</a:t>
            </a:r>
            <a:r>
              <a:rPr lang="en-US" altLang="zh-TW" sz="2400" b="1" dirty="0">
                <a:highlight>
                  <a:srgbClr val="FFFF00"/>
                </a:highlight>
              </a:rPr>
              <a:t>34:5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凡仰望他的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便有光榮</a:t>
            </a:r>
            <a:r>
              <a:rPr lang="zh-CN" altLang="en-US" sz="2400" b="1" dirty="0"/>
              <a:t>；</a:t>
            </a:r>
            <a:r>
              <a:rPr lang="zh-TW" altLang="en-US" sz="2400" b="1" dirty="0"/>
              <a:t>他們的臉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必不蒙羞。</a:t>
            </a:r>
            <a:r>
              <a:rPr lang="en-US" altLang="zh-TW" sz="2400" b="1" dirty="0">
                <a:highlight>
                  <a:srgbClr val="FFFF00"/>
                </a:highlight>
              </a:rPr>
              <a:t>34:6 </a:t>
            </a:r>
            <a:r>
              <a:rPr lang="zh-TW" altLang="en-US" sz="2400" b="1" dirty="0"/>
              <a:t>我這困苦人呼求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耶和華便垂聽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救我脫離一切患難。</a:t>
            </a:r>
            <a:r>
              <a:rPr lang="en-US" altLang="zh-TW" sz="2400" b="1" dirty="0">
                <a:highlight>
                  <a:srgbClr val="FFFF00"/>
                </a:highlight>
              </a:rPr>
              <a:t>34:7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耶和華的使者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在敬畏他的人四圍安營搭救他們。</a:t>
            </a:r>
            <a:r>
              <a:rPr lang="en-US" altLang="zh-TW" sz="2400" b="1" dirty="0">
                <a:highlight>
                  <a:srgbClr val="FFFF00"/>
                </a:highlight>
              </a:rPr>
              <a:t>34:8 </a:t>
            </a:r>
            <a:r>
              <a:rPr lang="zh-TW" altLang="en-US" sz="2400" b="1" dirty="0"/>
              <a:t>你們要嘗嘗主恩的滋味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便知道他是美善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投靠他的人有福了</a:t>
            </a:r>
            <a:r>
              <a:rPr lang="zh-CN" altLang="en-US" sz="2400" b="1" dirty="0"/>
              <a:t>！</a:t>
            </a:r>
            <a:r>
              <a:rPr lang="en-US" altLang="zh-TW" sz="2400" b="1" dirty="0">
                <a:highlight>
                  <a:srgbClr val="FFFF00"/>
                </a:highlight>
              </a:rPr>
              <a:t>34:9 </a:t>
            </a:r>
            <a:r>
              <a:rPr lang="zh-TW" altLang="en-US" sz="2400" b="1" dirty="0"/>
              <a:t>耶和華的聖民哪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你們當敬畏他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因敬畏他的一無所缺。</a:t>
            </a:r>
            <a:r>
              <a:rPr lang="en-US" altLang="zh-TW" sz="2400" b="1" dirty="0">
                <a:highlight>
                  <a:srgbClr val="FFFF00"/>
                </a:highlight>
              </a:rPr>
              <a:t>34:10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少壯獅子還缺食忍餓</a:t>
            </a:r>
            <a:r>
              <a:rPr lang="zh-CN" altLang="en-US" sz="2400" b="1" dirty="0"/>
              <a:t>；</a:t>
            </a:r>
            <a:r>
              <a:rPr lang="zh-TW" altLang="en-US" sz="2400" b="1" dirty="0"/>
              <a:t>但尋求耶和華的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甚麼好處都不缺。</a:t>
            </a:r>
            <a:r>
              <a:rPr lang="en-US" altLang="zh-TW" sz="2400" b="1" dirty="0">
                <a:highlight>
                  <a:srgbClr val="FFFF00"/>
                </a:highlight>
              </a:rPr>
              <a:t>34:11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眾弟子阿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你們當來聽我的話</a:t>
            </a:r>
            <a:r>
              <a:rPr lang="zh-CN" altLang="en-US" sz="2400" b="1" dirty="0"/>
              <a:t>。</a:t>
            </a:r>
            <a:r>
              <a:rPr lang="zh-TW" altLang="en-US" sz="2400" b="1" dirty="0"/>
              <a:t>我要將敬畏耶和華的道教訓你們。</a:t>
            </a:r>
            <a:r>
              <a:rPr lang="en-US" altLang="zh-TW" sz="2400" b="1" dirty="0">
                <a:highlight>
                  <a:srgbClr val="FFFF00"/>
                </a:highlight>
              </a:rPr>
              <a:t>34:12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有何人喜好存活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愛慕長壽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得享美福</a:t>
            </a:r>
            <a:r>
              <a:rPr lang="zh-CN" altLang="en-US" sz="2400" b="1" dirty="0"/>
              <a:t>，</a:t>
            </a:r>
            <a:r>
              <a:rPr lang="en-US" altLang="zh-TW" sz="2400" b="1" dirty="0">
                <a:highlight>
                  <a:srgbClr val="FFFF00"/>
                </a:highlight>
              </a:rPr>
              <a:t>34:13 </a:t>
            </a:r>
            <a:r>
              <a:rPr lang="zh-TW" altLang="en-US" sz="2400" b="1" dirty="0"/>
              <a:t>就要禁止舌頭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不出惡言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嘴唇不說詭詐的話。</a:t>
            </a:r>
            <a:r>
              <a:rPr lang="en-US" altLang="zh-TW" sz="2400" b="1" dirty="0">
                <a:highlight>
                  <a:srgbClr val="FFFF00"/>
                </a:highlight>
              </a:rPr>
              <a:t>34:14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要離惡行善</a:t>
            </a:r>
            <a:r>
              <a:rPr lang="zh-CN" altLang="en-US" sz="2400" b="1" dirty="0"/>
              <a:t>，</a:t>
            </a:r>
            <a:r>
              <a:rPr lang="zh-TW" altLang="en-US" sz="2400" b="1" dirty="0"/>
              <a:t>尋求和睦</a:t>
            </a:r>
            <a:r>
              <a:rPr lang="zh-CN" altLang="en-US" sz="2400" b="1" dirty="0"/>
              <a:t>， </a:t>
            </a:r>
            <a:r>
              <a:rPr lang="zh-TW" altLang="en-US" sz="2400" b="1" dirty="0"/>
              <a:t>一心追趕。</a:t>
            </a:r>
            <a:endParaRPr lang="en-US" altLang="zh-CN" sz="2400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072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3B5E3-913D-F1B1-9B7C-EAE99D99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FF874C-F6C1-E8C0-B926-4FEA36E642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/>
              <a:t>詩篇</a:t>
            </a:r>
            <a:r>
              <a:rPr lang="en-US" altLang="zh-CN" b="1" dirty="0"/>
              <a:t>34:1 -22</a:t>
            </a:r>
          </a:p>
          <a:p>
            <a:pPr marL="0" indent="0">
              <a:buNone/>
            </a:pPr>
            <a:r>
              <a:rPr lang="en-US" altLang="zh-TW" b="1" dirty="0">
                <a:highlight>
                  <a:srgbClr val="FFFF00"/>
                </a:highlight>
              </a:rPr>
              <a:t>34:15 </a:t>
            </a:r>
            <a:r>
              <a:rPr lang="zh-TW" altLang="en-US" b="1" dirty="0"/>
              <a:t>耶和華的眼目看顧義人</a:t>
            </a:r>
            <a:r>
              <a:rPr lang="zh-CN" altLang="en-US" b="1" dirty="0"/>
              <a:t>，</a:t>
            </a:r>
            <a:r>
              <a:rPr lang="zh-TW" altLang="en-US" b="1" dirty="0"/>
              <a:t>他的耳朵聽他們的呼求。</a:t>
            </a:r>
            <a:r>
              <a:rPr lang="en-US" altLang="zh-TW" b="1" dirty="0">
                <a:highlight>
                  <a:srgbClr val="FFFF00"/>
                </a:highlight>
              </a:rPr>
              <a:t>34:16</a:t>
            </a:r>
            <a:r>
              <a:rPr lang="en-US" altLang="zh-TW" b="1" dirty="0"/>
              <a:t> </a:t>
            </a:r>
            <a:r>
              <a:rPr lang="zh-TW" altLang="en-US" b="1" dirty="0"/>
              <a:t>耶和華向行惡的人變臉</a:t>
            </a:r>
            <a:r>
              <a:rPr lang="zh-CN" altLang="en-US" b="1" dirty="0"/>
              <a:t>，</a:t>
            </a:r>
            <a:r>
              <a:rPr lang="zh-TW" altLang="en-US" b="1" dirty="0"/>
              <a:t>要從世上除滅他們的名號。</a:t>
            </a:r>
            <a:r>
              <a:rPr lang="en-US" altLang="zh-TW" b="1" dirty="0">
                <a:highlight>
                  <a:srgbClr val="FFFF00"/>
                </a:highlight>
              </a:rPr>
              <a:t>34:17</a:t>
            </a:r>
            <a:r>
              <a:rPr lang="en-US" altLang="zh-TW" b="1" dirty="0"/>
              <a:t> </a:t>
            </a:r>
            <a:r>
              <a:rPr lang="zh-TW" altLang="en-US" b="1" dirty="0"/>
              <a:t>義人呼求</a:t>
            </a:r>
            <a:r>
              <a:rPr lang="zh-CN" altLang="en-US" b="1" dirty="0"/>
              <a:t>，</a:t>
            </a:r>
            <a:r>
              <a:rPr lang="zh-TW" altLang="en-US" b="1" dirty="0"/>
              <a:t>耶和華聽見了</a:t>
            </a:r>
            <a:r>
              <a:rPr lang="zh-CN" altLang="en-US" b="1" dirty="0"/>
              <a:t>，</a:t>
            </a:r>
            <a:r>
              <a:rPr lang="zh-TW" altLang="en-US" b="1" dirty="0"/>
              <a:t>便救他們脫離一切患難。</a:t>
            </a:r>
            <a:r>
              <a:rPr lang="en-US" altLang="zh-TW" b="1" dirty="0">
                <a:highlight>
                  <a:srgbClr val="FFFF00"/>
                </a:highlight>
              </a:rPr>
              <a:t>34:18</a:t>
            </a:r>
            <a:r>
              <a:rPr lang="en-US" altLang="zh-TW" b="1" dirty="0"/>
              <a:t> </a:t>
            </a:r>
            <a:r>
              <a:rPr lang="zh-TW" altLang="en-US" b="1" dirty="0"/>
              <a:t>耶和華靠近傷心的人</a:t>
            </a:r>
            <a:r>
              <a:rPr lang="zh-CN" altLang="en-US" b="1" dirty="0"/>
              <a:t>，</a:t>
            </a:r>
            <a:r>
              <a:rPr lang="zh-TW" altLang="en-US" b="1" dirty="0"/>
              <a:t>拯救靈性痛悔的人。</a:t>
            </a:r>
            <a:r>
              <a:rPr lang="en-US" altLang="zh-TW" b="1" dirty="0">
                <a:highlight>
                  <a:srgbClr val="FFFF00"/>
                </a:highlight>
              </a:rPr>
              <a:t>34:19 </a:t>
            </a:r>
            <a:r>
              <a:rPr lang="zh-TW" altLang="en-US" b="1" dirty="0"/>
              <a:t>義人多有苦難</a:t>
            </a:r>
            <a:r>
              <a:rPr lang="zh-CN" altLang="en-US" b="1" dirty="0"/>
              <a:t>，</a:t>
            </a:r>
            <a:r>
              <a:rPr lang="zh-TW" altLang="en-US" b="1" dirty="0"/>
              <a:t>但耶和華救他脫離這一切</a:t>
            </a:r>
            <a:r>
              <a:rPr lang="zh-CN" altLang="en-US" b="1" dirty="0"/>
              <a:t>，</a:t>
            </a:r>
            <a:r>
              <a:rPr lang="en-US" altLang="zh-TW" b="1" dirty="0">
                <a:highlight>
                  <a:srgbClr val="FFFF00"/>
                </a:highlight>
              </a:rPr>
              <a:t>34:20 </a:t>
            </a:r>
            <a:r>
              <a:rPr lang="zh-TW" altLang="en-US" b="1" dirty="0"/>
              <a:t>又保全他一身的骨頭</a:t>
            </a:r>
            <a:r>
              <a:rPr lang="zh-CN" altLang="en-US" b="1" dirty="0"/>
              <a:t>，</a:t>
            </a:r>
            <a:r>
              <a:rPr lang="zh-TW" altLang="en-US" b="1" dirty="0"/>
              <a:t>連一根也不折斷。</a:t>
            </a:r>
            <a:r>
              <a:rPr lang="en-US" altLang="zh-TW" b="1" dirty="0">
                <a:highlight>
                  <a:srgbClr val="FFFF00"/>
                </a:highlight>
              </a:rPr>
              <a:t>34:21</a:t>
            </a:r>
            <a:r>
              <a:rPr lang="en-US" altLang="zh-TW" b="1" dirty="0"/>
              <a:t> </a:t>
            </a:r>
            <a:r>
              <a:rPr lang="zh-TW" altLang="en-US" b="1" dirty="0"/>
              <a:t>惡必害死惡人</a:t>
            </a:r>
            <a:r>
              <a:rPr lang="zh-CN" altLang="en-US" b="1" dirty="0"/>
              <a:t>；</a:t>
            </a:r>
            <a:r>
              <a:rPr lang="zh-TW" altLang="en-US" b="1" dirty="0"/>
              <a:t>恨惡義人的</a:t>
            </a:r>
            <a:r>
              <a:rPr lang="zh-CN" altLang="en-US" b="1" dirty="0"/>
              <a:t>，</a:t>
            </a:r>
            <a:r>
              <a:rPr lang="zh-TW" altLang="en-US" b="1" dirty="0"/>
              <a:t>必被定罪。</a:t>
            </a:r>
            <a:r>
              <a:rPr lang="en-US" altLang="zh-TW" b="1" dirty="0">
                <a:highlight>
                  <a:srgbClr val="FFFF00"/>
                </a:highlight>
              </a:rPr>
              <a:t>34:22 </a:t>
            </a:r>
            <a:r>
              <a:rPr lang="zh-TW" altLang="en-US" b="1" dirty="0"/>
              <a:t>耶和華救贖他僕人的靈魂</a:t>
            </a:r>
            <a:r>
              <a:rPr lang="zh-CN" altLang="en-US" b="1" dirty="0"/>
              <a:t>，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凡投靠他的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，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必不至定罪。</a:t>
            </a:r>
            <a:endParaRPr lang="en-CA" altLang="zh-TW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詩篇</a:t>
            </a:r>
            <a:r>
              <a:rPr lang="en-US" altLang="zh-CN" b="1" dirty="0">
                <a:highlight>
                  <a:srgbClr val="FFFF00"/>
                </a:highlight>
              </a:rPr>
              <a:t>34:1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我要時時稱頌耶和華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，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讚美他的話必常在我口中。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CA" altLang="zh-CN" sz="2400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77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BB9CFC-9ABF-BFEC-0429-B6A2793193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4286" y="1741713"/>
            <a:ext cx="11038114" cy="4691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/>
              <a:t>引言</a:t>
            </a:r>
            <a:endParaRPr lang="en-CA" altLang="zh-CN" b="1" dirty="0"/>
          </a:p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撒上</a:t>
            </a:r>
            <a:r>
              <a:rPr lang="en-US" altLang="zh-TW" b="1" dirty="0">
                <a:highlight>
                  <a:srgbClr val="FFFF00"/>
                </a:highlight>
              </a:rPr>
              <a:t>20:27 </a:t>
            </a:r>
            <a:r>
              <a:rPr lang="zh-TW" altLang="en-US" b="1" dirty="0"/>
              <a:t>初二日大衛的座位還空設</a:t>
            </a:r>
            <a:r>
              <a:rPr lang="zh-CN" altLang="en-US" b="1" dirty="0"/>
              <a:t>。</a:t>
            </a:r>
            <a:r>
              <a:rPr lang="zh-TW" altLang="en-US" b="1" dirty="0"/>
              <a:t>掃羅問他兒子約拿單說</a:t>
            </a:r>
            <a:r>
              <a:rPr lang="zh-CN" altLang="en-US" b="1" dirty="0"/>
              <a:t>：“</a:t>
            </a:r>
            <a:r>
              <a:rPr lang="zh-TW" altLang="en-US" b="1" dirty="0"/>
              <a:t>耶西的兒子為何昨日今日沒有來喫飯呢</a:t>
            </a:r>
            <a:r>
              <a:rPr lang="zh-CN" altLang="en-US" b="1" dirty="0"/>
              <a:t>？”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20:30</a:t>
            </a:r>
            <a:r>
              <a:rPr lang="en-US" altLang="zh-TW" b="1" dirty="0"/>
              <a:t> </a:t>
            </a:r>
            <a:r>
              <a:rPr lang="zh-TW" altLang="en-US" b="1" dirty="0"/>
              <a:t>掃羅向約拿單發怒</a:t>
            </a:r>
            <a:r>
              <a:rPr lang="zh-CN" altLang="en-US" b="1" dirty="0"/>
              <a:t>，</a:t>
            </a:r>
            <a:r>
              <a:rPr lang="zh-TW" altLang="en-US" b="1" dirty="0"/>
              <a:t>對他說</a:t>
            </a:r>
            <a:r>
              <a:rPr lang="zh-CN" altLang="en-US" b="1" dirty="0"/>
              <a:t>：“</a:t>
            </a:r>
            <a:r>
              <a:rPr lang="zh-TW" altLang="en-US" b="1" dirty="0"/>
              <a:t>你這頑梗背逆之婦人所生的</a:t>
            </a:r>
            <a:r>
              <a:rPr lang="zh-CN" altLang="en-US" b="1" dirty="0"/>
              <a:t>，</a:t>
            </a:r>
            <a:r>
              <a:rPr lang="zh-TW" altLang="en-US" b="1" dirty="0"/>
              <a:t>我豈不知道你喜悅耶西的兒子</a:t>
            </a:r>
            <a:r>
              <a:rPr lang="zh-CN" altLang="en-US" b="1" dirty="0"/>
              <a:t>，</a:t>
            </a:r>
            <a:r>
              <a:rPr lang="zh-TW" altLang="en-US" b="1" dirty="0"/>
              <a:t>自取羞辱</a:t>
            </a:r>
            <a:r>
              <a:rPr lang="zh-CN" altLang="en-US" b="1" dirty="0"/>
              <a:t>，</a:t>
            </a:r>
            <a:r>
              <a:rPr lang="zh-TW" altLang="en-US" b="1" dirty="0"/>
              <a:t>以至你母親露體蒙羞麼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20:35</a:t>
            </a:r>
            <a:r>
              <a:rPr lang="en-US" altLang="zh-TW" b="1" dirty="0"/>
              <a:t> </a:t>
            </a:r>
            <a:r>
              <a:rPr lang="zh-TW" altLang="en-US" b="1" dirty="0"/>
              <a:t>次日早晨</a:t>
            </a:r>
            <a:r>
              <a:rPr lang="zh-CN" altLang="en-US" b="1" dirty="0"/>
              <a:t>，</a:t>
            </a:r>
            <a:r>
              <a:rPr lang="zh-TW" altLang="en-US" b="1" dirty="0"/>
              <a:t>約拿單按著與大衛約會的時候出到田野</a:t>
            </a:r>
            <a:r>
              <a:rPr lang="zh-CN" altLang="en-US" b="1" dirty="0"/>
              <a:t>，</a:t>
            </a:r>
            <a:r>
              <a:rPr lang="zh-TW" altLang="en-US" b="1" dirty="0"/>
              <a:t>有一個童子跟隨。</a:t>
            </a:r>
            <a:r>
              <a:rPr lang="en-US" altLang="zh-TW" b="1" dirty="0">
                <a:highlight>
                  <a:srgbClr val="FFFF00"/>
                </a:highlight>
              </a:rPr>
              <a:t>20:36</a:t>
            </a:r>
            <a:r>
              <a:rPr lang="en-US" altLang="zh-TW" b="1" dirty="0"/>
              <a:t> </a:t>
            </a:r>
            <a:r>
              <a:rPr lang="zh-TW" altLang="en-US" b="1" dirty="0"/>
              <a:t>約拿單對童子說</a:t>
            </a:r>
            <a:r>
              <a:rPr lang="zh-CN" altLang="en-US" b="1" dirty="0"/>
              <a:t>：“</a:t>
            </a:r>
            <a:r>
              <a:rPr lang="zh-TW" altLang="en-US" b="1" dirty="0"/>
              <a:t>你跑去</a:t>
            </a:r>
            <a:r>
              <a:rPr lang="zh-CN" altLang="en-US" b="1" dirty="0"/>
              <a:t>，</a:t>
            </a:r>
            <a:r>
              <a:rPr lang="zh-TW" altLang="en-US" b="1" dirty="0"/>
              <a:t>把我所射的箭找來。</a:t>
            </a:r>
            <a:r>
              <a:rPr lang="zh-CN" altLang="en-US" b="1" dirty="0"/>
              <a:t>”</a:t>
            </a:r>
            <a:r>
              <a:rPr lang="zh-TW" altLang="en-US" b="1" dirty="0"/>
              <a:t>童子跑去</a:t>
            </a:r>
            <a:r>
              <a:rPr lang="zh-CN" altLang="en-US" b="1" dirty="0"/>
              <a:t>，</a:t>
            </a:r>
            <a:r>
              <a:rPr lang="zh-TW" altLang="en-US" b="1" dirty="0"/>
              <a:t>約拿單就把箭射在童子前頭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20:42</a:t>
            </a:r>
            <a:r>
              <a:rPr lang="en-US" altLang="zh-TW" b="1" dirty="0"/>
              <a:t> </a:t>
            </a:r>
            <a:r>
              <a:rPr lang="zh-TW" altLang="en-US" b="1" dirty="0"/>
              <a:t>約拿單對大衛說</a:t>
            </a:r>
            <a:r>
              <a:rPr lang="zh-CN" altLang="en-US" b="1" dirty="0"/>
              <a:t>：“</a:t>
            </a:r>
            <a:r>
              <a:rPr lang="zh-TW" altLang="en-US" b="1" dirty="0"/>
              <a:t>我們二人曾指著耶和華的名起誓說</a:t>
            </a:r>
            <a:r>
              <a:rPr lang="zh-CN" altLang="en-US" b="1" dirty="0"/>
              <a:t>：‘</a:t>
            </a:r>
            <a:r>
              <a:rPr lang="zh-TW" altLang="en-US" b="1" dirty="0"/>
              <a:t>願耶和華在你我中間</a:t>
            </a:r>
            <a:r>
              <a:rPr lang="zh-CN" altLang="en-US" b="1" dirty="0"/>
              <a:t>，</a:t>
            </a:r>
            <a:r>
              <a:rPr lang="zh-TW" altLang="en-US" b="1" dirty="0"/>
              <a:t>並你我後裔中間為證</a:t>
            </a:r>
            <a:r>
              <a:rPr lang="zh-CN" altLang="en-US" b="1" dirty="0"/>
              <a:t>，</a:t>
            </a:r>
            <a:r>
              <a:rPr lang="zh-TW" altLang="en-US" b="1" dirty="0"/>
              <a:t>直到永遠</a:t>
            </a:r>
            <a:r>
              <a:rPr lang="zh-CN" altLang="en-US" b="1" dirty="0"/>
              <a:t>。’</a:t>
            </a:r>
            <a:r>
              <a:rPr lang="zh-TW" altLang="en-US" b="1" dirty="0"/>
              <a:t>如今你平平安安的去罷</a:t>
            </a:r>
            <a:r>
              <a:rPr lang="zh-CN" altLang="en-US" b="1" dirty="0"/>
              <a:t>！”</a:t>
            </a:r>
            <a:r>
              <a:rPr lang="zh-TW" altLang="en-US" b="1" dirty="0"/>
              <a:t>大衛就起身走了</a:t>
            </a:r>
            <a:r>
              <a:rPr lang="zh-CN" altLang="en-US" b="1" dirty="0"/>
              <a:t>；</a:t>
            </a:r>
            <a:r>
              <a:rPr lang="zh-TW" altLang="en-US" b="1" dirty="0"/>
              <a:t>約拿單也回城裡去了。</a:t>
            </a:r>
            <a:endParaRPr lang="en-CA" altLang="zh-CN" b="1" dirty="0"/>
          </a:p>
          <a:p>
            <a:pPr marL="0" indent="0">
              <a:buNone/>
            </a:pPr>
            <a:endParaRPr lang="en-CA" altLang="zh-CN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8935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FA19ABF8-3B97-8B57-3A9E-9986E818EFA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20486" y="1741714"/>
            <a:ext cx="5138057" cy="3995057"/>
          </a:xfrm>
          <a:prstGeom prst="rect">
            <a:avLst/>
          </a:prstGeom>
        </p:spPr>
      </p:pic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2BDEA031-CAB7-BBC3-DCC0-D7FB4F5919A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357257" y="1741714"/>
            <a:ext cx="5323114" cy="39950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377616-537D-E862-9A0A-0678713096F3}"/>
              </a:ext>
            </a:extLst>
          </p:cNvPr>
          <p:cNvSpPr txBox="1"/>
          <p:nvPr/>
        </p:nvSpPr>
        <p:spPr>
          <a:xfrm>
            <a:off x="2296886" y="4180113"/>
            <a:ext cx="317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約拿單保護大衛</a:t>
            </a:r>
            <a:endParaRPr kumimoji="0" lang="en-CA" altLang="zh-TW" sz="3200" b="1" i="0" u="none" strike="noStrike" kern="1200" cap="none" spc="0" normalizeH="0" baseline="0" noProof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highlight>
                <a:srgbClr val="C0C0C0"/>
              </a:highligh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         </a:t>
            </a:r>
            <a:endParaRPr lang="en-CA" altLang="zh-TW" sz="2400" b="1">
              <a:solidFill>
                <a:srgbClr val="E97132">
                  <a:lumMod val="50000"/>
                </a:srgbClr>
              </a:solidFill>
              <a:latin typeface="Aptos" panose="02110004020202020204"/>
              <a:ea typeface="新細明體" panose="02020500000000000000" pitchFamily="18" charset="-12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撒上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20:1-42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highlight>
                <a:srgbClr val="C0C0C0"/>
              </a:highligh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3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59FA7-762B-CBC8-5BE2-0EE3B3DFF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F03139-EB4C-65BE-37FD-4B197A996E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/>
              <a:t>大衛逃離掃羅來到挪伯（撒上</a:t>
            </a:r>
            <a:r>
              <a:rPr lang="en-CA" altLang="zh-CN" b="1" dirty="0"/>
              <a:t>21:1-2</a:t>
            </a:r>
            <a:r>
              <a:rPr lang="zh-CN" altLang="en-US" b="1" dirty="0"/>
              <a:t>）</a:t>
            </a:r>
            <a:endParaRPr lang="en-CA" altLang="zh-CN" b="1" dirty="0"/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21:1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大衛到了挪伯祭司亞希米勒那裡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亞希米勒戰戰兢兢的出來迎接他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問他說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你為甚麼獨自來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沒有人跟隨呢</a:t>
            </a:r>
            <a:r>
              <a:rPr lang="zh-CN" altLang="en-US" b="1" dirty="0">
                <a:solidFill>
                  <a:srgbClr val="C00000"/>
                </a:solidFill>
              </a:rPr>
              <a:t>？”</a:t>
            </a: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21:2 </a:t>
            </a:r>
            <a:r>
              <a:rPr lang="zh-TW" altLang="en-US" b="1" dirty="0">
                <a:solidFill>
                  <a:srgbClr val="C00000"/>
                </a:solidFill>
              </a:rPr>
              <a:t>大衛回答祭司亞希米勒說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王吩咐我一件事說</a:t>
            </a:r>
            <a:r>
              <a:rPr lang="zh-CN" altLang="en-US" b="1" dirty="0">
                <a:solidFill>
                  <a:srgbClr val="C00000"/>
                </a:solidFill>
              </a:rPr>
              <a:t>：‘</a:t>
            </a:r>
            <a:r>
              <a:rPr lang="zh-TW" altLang="en-US" b="1" dirty="0">
                <a:solidFill>
                  <a:srgbClr val="C00000"/>
                </a:solidFill>
              </a:rPr>
              <a:t>我差遣你委託你的這件事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不要使人知道</a:t>
            </a:r>
            <a:r>
              <a:rPr lang="zh-CN" altLang="en-US" b="1" dirty="0">
                <a:solidFill>
                  <a:srgbClr val="C00000"/>
                </a:solidFill>
              </a:rPr>
              <a:t>。’</a:t>
            </a:r>
            <a:r>
              <a:rPr lang="zh-TW" altLang="en-US" b="1" dirty="0">
                <a:solidFill>
                  <a:srgbClr val="C00000"/>
                </a:solidFill>
              </a:rPr>
              <a:t>故此我已派定少年人在某處等候我。</a:t>
            </a:r>
            <a:endParaRPr lang="en-CA" altLang="zh-TW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撒上</a:t>
            </a:r>
            <a:r>
              <a:rPr lang="en-US" altLang="zh-TW" b="1" dirty="0">
                <a:highlight>
                  <a:srgbClr val="FFFF00"/>
                </a:highlight>
              </a:rPr>
              <a:t>19:18 </a:t>
            </a:r>
            <a:r>
              <a:rPr lang="zh-TW" altLang="en-US" b="1" dirty="0"/>
              <a:t>大衛逃避</a:t>
            </a:r>
            <a:r>
              <a:rPr lang="zh-CN" altLang="en-US" b="1" dirty="0"/>
              <a:t>，</a:t>
            </a:r>
            <a:r>
              <a:rPr lang="zh-TW" altLang="en-US" b="1" dirty="0"/>
              <a:t>來到拉瑪見撒母耳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19:19</a:t>
            </a:r>
            <a:r>
              <a:rPr lang="en-US" altLang="zh-TW" b="1" dirty="0"/>
              <a:t> </a:t>
            </a:r>
            <a:r>
              <a:rPr lang="zh-TW" altLang="en-US" b="1" dirty="0"/>
              <a:t>有人告訴掃羅說</a:t>
            </a:r>
            <a:r>
              <a:rPr lang="zh-CN" altLang="en-US" b="1" dirty="0"/>
              <a:t>，</a:t>
            </a:r>
            <a:r>
              <a:rPr lang="zh-TW" altLang="en-US" b="1" dirty="0"/>
              <a:t>大衛在拉瑪的拿約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1:3</a:t>
            </a:r>
            <a:r>
              <a:rPr lang="en-US" altLang="zh-TW" b="1" dirty="0"/>
              <a:t> </a:t>
            </a:r>
            <a:r>
              <a:rPr lang="zh-TW" altLang="en-US" b="1" dirty="0"/>
              <a:t>這人每年從本城上到示羅</a:t>
            </a:r>
            <a:r>
              <a:rPr lang="zh-CN" altLang="en-US" b="1" dirty="0"/>
              <a:t>，</a:t>
            </a:r>
            <a:r>
              <a:rPr lang="zh-TW" altLang="en-US" b="1" dirty="0"/>
              <a:t>敬拜祭祀萬軍之耶和華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4:11</a:t>
            </a:r>
            <a:r>
              <a:rPr lang="en-US" altLang="zh-TW" b="1" dirty="0"/>
              <a:t> </a:t>
            </a:r>
            <a:r>
              <a:rPr lang="zh-TW" altLang="en-US" b="1" dirty="0"/>
              <a:t>　神的約櫃被擄去</a:t>
            </a:r>
            <a:r>
              <a:rPr lang="zh-CN" altLang="en-US" b="1" dirty="0"/>
              <a:t>，</a:t>
            </a:r>
            <a:r>
              <a:rPr lang="zh-TW" altLang="en-US" b="1" dirty="0"/>
              <a:t>以利的兩個兒子何弗尼、非尼哈也都被殺了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7:2 </a:t>
            </a:r>
            <a:r>
              <a:rPr lang="zh-TW" altLang="en-US" b="1" dirty="0"/>
              <a:t>約櫃在基列耶琳許久</a:t>
            </a:r>
            <a:r>
              <a:rPr lang="en-US" altLang="zh-CN" b="1" dirty="0"/>
              <a:t>······</a:t>
            </a:r>
            <a:endParaRPr lang="en-CA" altLang="zh-CN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062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4D421-8E9B-7649-DFA5-191C77CAB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AC4F09-8005-348F-B5D2-E50609B777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撒上</a:t>
            </a:r>
            <a:r>
              <a:rPr lang="en-US" altLang="zh-TW" b="1" dirty="0">
                <a:highlight>
                  <a:srgbClr val="FFFF00"/>
                </a:highlight>
              </a:rPr>
              <a:t>22:18 </a:t>
            </a:r>
            <a:r>
              <a:rPr lang="zh-TW" altLang="en-US" b="1" dirty="0"/>
              <a:t>王吩咐多益說</a:t>
            </a:r>
            <a:r>
              <a:rPr lang="zh-CN" altLang="en-US" b="1" dirty="0"/>
              <a:t>：“</a:t>
            </a:r>
            <a:r>
              <a:rPr lang="zh-TW" altLang="en-US" b="1" dirty="0"/>
              <a:t>你去殺祭司罷</a:t>
            </a:r>
            <a:r>
              <a:rPr lang="zh-CN" altLang="en-US" b="1" dirty="0"/>
              <a:t>！”</a:t>
            </a:r>
            <a:r>
              <a:rPr lang="zh-TW" altLang="en-US" b="1" dirty="0"/>
              <a:t>以東人多益就去殺祭司</a:t>
            </a:r>
            <a:r>
              <a:rPr lang="zh-CN" altLang="en-US" b="1" dirty="0"/>
              <a:t>，</a:t>
            </a:r>
            <a:r>
              <a:rPr lang="zh-TW" altLang="en-US" b="1" dirty="0"/>
              <a:t>那日殺了穿細麻布以弗得的八十五人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22:20</a:t>
            </a:r>
            <a:r>
              <a:rPr lang="en-US" altLang="zh-TW" b="1" dirty="0"/>
              <a:t> </a:t>
            </a:r>
            <a:r>
              <a:rPr lang="zh-TW" altLang="en-US" b="1" dirty="0"/>
              <a:t>亞希突的兒子亞希米勒有一個兒子</a:t>
            </a:r>
            <a:r>
              <a:rPr lang="zh-CN" altLang="en-US" b="1" dirty="0"/>
              <a:t>，</a:t>
            </a:r>
            <a:r>
              <a:rPr lang="zh-TW" altLang="en-US" b="1" dirty="0"/>
              <a:t>名叫亞比亞他</a:t>
            </a:r>
            <a:r>
              <a:rPr lang="zh-CN" altLang="en-US" b="1" dirty="0"/>
              <a:t>，</a:t>
            </a:r>
            <a:r>
              <a:rPr lang="zh-TW" altLang="en-US" b="1" dirty="0"/>
              <a:t>逃到大衛那裡。</a:t>
            </a:r>
            <a:r>
              <a:rPr lang="en-US" altLang="zh-TW" b="1" dirty="0">
                <a:highlight>
                  <a:srgbClr val="FFFF00"/>
                </a:highlight>
              </a:rPr>
              <a:t>22:21 </a:t>
            </a:r>
            <a:r>
              <a:rPr lang="zh-TW" altLang="en-US" b="1" dirty="0"/>
              <a:t>亞比亞他將掃羅殺耶和華祭司的事告訴大衛。</a:t>
            </a:r>
            <a:r>
              <a:rPr lang="en-US" altLang="zh-TW" b="1" dirty="0">
                <a:highlight>
                  <a:srgbClr val="FFFF00"/>
                </a:highlight>
              </a:rPr>
              <a:t>22:22</a:t>
            </a:r>
            <a:r>
              <a:rPr lang="en-US" altLang="zh-TW" b="1" dirty="0"/>
              <a:t> </a:t>
            </a:r>
            <a:r>
              <a:rPr lang="zh-TW" altLang="en-US" b="1" dirty="0"/>
              <a:t>大衛對亞比亞他說</a:t>
            </a:r>
            <a:r>
              <a:rPr lang="zh-CN" altLang="en-US" b="1" dirty="0"/>
              <a:t>：“</a:t>
            </a:r>
            <a:r>
              <a:rPr lang="zh-TW" altLang="en-US" b="1" dirty="0"/>
              <a:t>那日我見以東人多益在那裡</a:t>
            </a:r>
            <a:r>
              <a:rPr lang="zh-CN" altLang="en-US" b="1" dirty="0"/>
              <a:t>，</a:t>
            </a:r>
            <a:r>
              <a:rPr lang="zh-TW" altLang="en-US" b="1" dirty="0"/>
              <a:t>就知道他必告訴掃羅</a:t>
            </a:r>
            <a:r>
              <a:rPr lang="zh-CN" altLang="en-US" b="1" dirty="0"/>
              <a:t>。</a:t>
            </a:r>
            <a:r>
              <a:rPr lang="zh-TW" altLang="en-US" b="1" dirty="0"/>
              <a:t>你父的全家喪命</a:t>
            </a:r>
            <a:r>
              <a:rPr lang="zh-CN" altLang="en-US" b="1" dirty="0"/>
              <a:t>，</a:t>
            </a:r>
            <a:r>
              <a:rPr lang="zh-TW" altLang="en-US" b="1" dirty="0"/>
              <a:t>都是因我的緣故。</a:t>
            </a:r>
            <a:endParaRPr lang="en-CA" altLang="zh-TW" b="1" dirty="0"/>
          </a:p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太</a:t>
            </a:r>
            <a:r>
              <a:rPr lang="en-US" altLang="zh-TW" b="1" dirty="0">
                <a:highlight>
                  <a:srgbClr val="FFFF00"/>
                </a:highlight>
              </a:rPr>
              <a:t>26:33 </a:t>
            </a:r>
            <a:r>
              <a:rPr lang="zh-TW" altLang="en-US" b="1" dirty="0"/>
              <a:t>彼得說</a:t>
            </a:r>
            <a:r>
              <a:rPr lang="zh-CN" altLang="en-US" b="1" dirty="0"/>
              <a:t>：“</a:t>
            </a:r>
            <a:r>
              <a:rPr lang="zh-TW" altLang="en-US" b="1" dirty="0"/>
              <a:t>眾人雖然為你的緣故跌倒</a:t>
            </a:r>
            <a:r>
              <a:rPr lang="zh-CN" altLang="en-US" b="1" dirty="0"/>
              <a:t>，</a:t>
            </a:r>
            <a:r>
              <a:rPr lang="zh-TW" altLang="en-US" b="1" dirty="0"/>
              <a:t>我卻永不跌倒。</a:t>
            </a:r>
            <a:r>
              <a:rPr lang="zh-CN" altLang="en-US" b="1" dirty="0"/>
              <a:t>”</a:t>
            </a:r>
            <a:r>
              <a:rPr lang="en-US" altLang="zh-TW" b="1" dirty="0">
                <a:highlight>
                  <a:srgbClr val="FFFF00"/>
                </a:highlight>
              </a:rPr>
              <a:t>26:34</a:t>
            </a:r>
            <a:r>
              <a:rPr lang="en-US" altLang="zh-TW" b="1" dirty="0"/>
              <a:t> </a:t>
            </a:r>
            <a:r>
              <a:rPr lang="zh-TW" altLang="en-US" b="1" dirty="0"/>
              <a:t>耶穌說</a:t>
            </a:r>
            <a:r>
              <a:rPr lang="zh-CN" altLang="en-US" b="1" dirty="0"/>
              <a:t>：“</a:t>
            </a:r>
            <a:r>
              <a:rPr lang="zh-TW" altLang="en-US" b="1" dirty="0"/>
              <a:t>我實在告訴你</a:t>
            </a:r>
            <a:r>
              <a:rPr lang="zh-CN" altLang="en-US" b="1" dirty="0"/>
              <a:t>；</a:t>
            </a:r>
            <a:r>
              <a:rPr lang="zh-TW" altLang="en-US" b="1" dirty="0"/>
              <a:t>今夜雞叫以先</a:t>
            </a:r>
            <a:r>
              <a:rPr lang="zh-CN" altLang="en-US" b="1" dirty="0"/>
              <a:t>，</a:t>
            </a:r>
            <a:r>
              <a:rPr lang="zh-TW" altLang="en-US" b="1" dirty="0"/>
              <a:t>你要三次不認我。</a:t>
            </a:r>
            <a:r>
              <a:rPr lang="zh-CN" altLang="en-US" b="1" dirty="0"/>
              <a:t>”</a:t>
            </a:r>
            <a:endParaRPr lang="en-CA" altLang="zh-TW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林前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10:12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所以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自己以為站得穩的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須要謹慎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免得跌倒。</a:t>
            </a:r>
            <a:endParaRPr kumimoji="0" lang="en-CA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24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6A6A5-DBD0-BE52-94A8-E544216C9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1AEB14-61A6-B4CA-EAD2-12F54FD63D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/>
              <a:t>大衛向祭司求餅（撒上</a:t>
            </a:r>
            <a:r>
              <a:rPr lang="en-CA" altLang="zh-CN" b="1" dirty="0"/>
              <a:t>21:3-6</a:t>
            </a:r>
            <a:r>
              <a:rPr lang="zh-CN" altLang="en-US" b="1" dirty="0"/>
              <a:t>）</a:t>
            </a:r>
            <a:endParaRPr lang="en-CA" altLang="zh-CN" b="1" dirty="0"/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21:3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現在你手下有甚麼</a:t>
            </a:r>
            <a:r>
              <a:rPr lang="zh-CN" altLang="en-US" b="1" dirty="0">
                <a:solidFill>
                  <a:srgbClr val="C00000"/>
                </a:solidFill>
              </a:rPr>
              <a:t>？</a:t>
            </a:r>
            <a:r>
              <a:rPr lang="zh-TW" altLang="en-US" b="1" dirty="0">
                <a:solidFill>
                  <a:srgbClr val="C00000"/>
                </a:solidFill>
              </a:rPr>
              <a:t>求你給我五個餅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或是別樣的食物。</a:t>
            </a:r>
            <a:r>
              <a:rPr lang="zh-CN" altLang="en-US" b="1" dirty="0">
                <a:solidFill>
                  <a:srgbClr val="C00000"/>
                </a:solidFill>
              </a:rPr>
              <a:t>”</a:t>
            </a:r>
            <a:endParaRPr lang="zh-TW" alt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21:4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祭司對大衛說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我手下沒有尋常的餅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只有聖餅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若少年人沒有親近婦人纔可以給。</a:t>
            </a:r>
            <a:r>
              <a:rPr lang="zh-CN" altLang="en-US" b="1" dirty="0">
                <a:solidFill>
                  <a:srgbClr val="C00000"/>
                </a:solidFill>
              </a:rPr>
              <a:t>”</a:t>
            </a:r>
            <a:endParaRPr lang="zh-TW" alt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21:5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大衛對祭司說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實在約有三日我們沒有親近婦人</a:t>
            </a:r>
            <a:r>
              <a:rPr lang="zh-CN" altLang="en-US" b="1" dirty="0">
                <a:solidFill>
                  <a:srgbClr val="C00000"/>
                </a:solidFill>
              </a:rPr>
              <a:t>。</a:t>
            </a:r>
            <a:r>
              <a:rPr lang="zh-TW" altLang="en-US" b="1" dirty="0">
                <a:solidFill>
                  <a:srgbClr val="C00000"/>
                </a:solidFill>
              </a:rPr>
              <a:t>我出來的時候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雖是尋常行路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少年人的器皿還是潔淨的</a:t>
            </a:r>
            <a:r>
              <a:rPr lang="zh-CN" altLang="en-US" b="1" dirty="0">
                <a:solidFill>
                  <a:srgbClr val="C00000"/>
                </a:solidFill>
              </a:rPr>
              <a:t>；</a:t>
            </a:r>
            <a:r>
              <a:rPr lang="zh-TW" altLang="en-US" b="1" dirty="0">
                <a:solidFill>
                  <a:srgbClr val="C00000"/>
                </a:solidFill>
              </a:rPr>
              <a:t>何況今日不更是潔淨麼</a:t>
            </a:r>
            <a:r>
              <a:rPr lang="zh-CN" altLang="en-US" b="1" dirty="0">
                <a:solidFill>
                  <a:srgbClr val="C00000"/>
                </a:solidFill>
              </a:rPr>
              <a:t>？”</a:t>
            </a:r>
            <a:endParaRPr lang="en-CA" altLang="zh-TW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21:6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zh-TW" altLang="en-US" b="1" dirty="0">
                <a:solidFill>
                  <a:srgbClr val="C00000"/>
                </a:solidFill>
              </a:rPr>
              <a:t>祭司就拿聖餅給他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因為在那裡沒有別樣餅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只有更換新餅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從耶和華面前撤下來的陳設餅。</a:t>
            </a:r>
            <a:endParaRPr lang="en-CA" altLang="zh-CN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052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2C6B9-E6AA-D284-7223-B85130C1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B32EC4-10D2-0F1F-BEB2-4C4D471A49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447800"/>
            <a:ext cx="10842173" cy="4729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利</a:t>
            </a:r>
            <a:r>
              <a:rPr lang="en-US" altLang="zh-TW" b="1" dirty="0">
                <a:highlight>
                  <a:srgbClr val="FFFF00"/>
                </a:highlight>
              </a:rPr>
              <a:t>24:6 </a:t>
            </a:r>
            <a:r>
              <a:rPr lang="zh-TW" altLang="en-US" b="1" dirty="0"/>
              <a:t>要把餅擺列兩行</a:t>
            </a:r>
            <a:r>
              <a:rPr lang="zh-CN" altLang="en-US" b="1" dirty="0"/>
              <a:t>，</a:t>
            </a:r>
            <a:r>
              <a:rPr lang="zh-TW" altLang="en-US" b="1" dirty="0"/>
              <a:t>每行六個</a:t>
            </a:r>
            <a:r>
              <a:rPr lang="zh-CN" altLang="en-US" b="1" dirty="0"/>
              <a:t>，</a:t>
            </a:r>
            <a:r>
              <a:rPr lang="zh-TW" altLang="en-US" b="1" dirty="0"/>
              <a:t>在耶和華面前精金的桌子上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24:8</a:t>
            </a:r>
            <a:r>
              <a:rPr lang="en-US" altLang="zh-TW" b="1" dirty="0"/>
              <a:t> </a:t>
            </a:r>
            <a:r>
              <a:rPr lang="zh-TW" altLang="en-US" b="1" dirty="0"/>
              <a:t>每安息日要常擺在耶和華面前</a:t>
            </a:r>
            <a:r>
              <a:rPr lang="zh-CN" altLang="en-US" b="1" dirty="0"/>
              <a:t>，</a:t>
            </a:r>
            <a:r>
              <a:rPr lang="zh-TW" altLang="en-US" b="1" dirty="0"/>
              <a:t>這為以色列人作永遠的約。</a:t>
            </a:r>
            <a:r>
              <a:rPr lang="en-US" altLang="zh-TW" b="1" dirty="0">
                <a:highlight>
                  <a:srgbClr val="FFFF00"/>
                </a:highlight>
              </a:rPr>
              <a:t>24:9</a:t>
            </a:r>
            <a:r>
              <a:rPr lang="en-US" altLang="zh-TW" b="1" dirty="0"/>
              <a:t> </a:t>
            </a:r>
            <a:r>
              <a:rPr lang="zh-TW" altLang="en-US" b="1" dirty="0"/>
              <a:t>這餅是要給亞倫和他子孫的</a:t>
            </a:r>
            <a:r>
              <a:rPr lang="zh-CN" altLang="en-US" b="1" dirty="0"/>
              <a:t>，</a:t>
            </a:r>
            <a:r>
              <a:rPr lang="zh-TW" altLang="en-US" b="1" dirty="0"/>
              <a:t>他們要在聖處喫</a:t>
            </a:r>
            <a:r>
              <a:rPr lang="zh-CN" altLang="en-US" b="1" dirty="0"/>
              <a:t>，</a:t>
            </a:r>
            <a:r>
              <a:rPr lang="zh-TW" altLang="en-US" b="1" dirty="0"/>
              <a:t>為永遠的定例</a:t>
            </a:r>
            <a:r>
              <a:rPr lang="zh-CN" altLang="en-US" b="1" dirty="0"/>
              <a:t>，</a:t>
            </a:r>
            <a:r>
              <a:rPr lang="zh-TW" altLang="en-US" b="1" dirty="0"/>
              <a:t>因為在獻給耶和華的火祭中是至聖的。</a:t>
            </a:r>
            <a:endParaRPr lang="en-CA" altLang="zh-TW" b="1" dirty="0"/>
          </a:p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太</a:t>
            </a:r>
            <a:r>
              <a:rPr lang="en-US" altLang="zh-TW" b="1" dirty="0">
                <a:highlight>
                  <a:srgbClr val="FFFF00"/>
                </a:highlight>
              </a:rPr>
              <a:t>12:1 </a:t>
            </a:r>
            <a:r>
              <a:rPr lang="zh-TW" altLang="en-US" b="1" dirty="0"/>
              <a:t>那時</a:t>
            </a:r>
            <a:r>
              <a:rPr lang="zh-CN" altLang="en-US" b="1" dirty="0"/>
              <a:t>，</a:t>
            </a:r>
            <a:r>
              <a:rPr lang="zh-TW" altLang="en-US" b="1" dirty="0"/>
              <a:t>耶穌在安息日從麥地經過</a:t>
            </a:r>
            <a:r>
              <a:rPr lang="zh-CN" altLang="en-US" b="1" dirty="0"/>
              <a:t>。</a:t>
            </a:r>
            <a:r>
              <a:rPr lang="zh-TW" altLang="en-US" b="1" dirty="0"/>
              <a:t>他的門徒餓了</a:t>
            </a:r>
            <a:r>
              <a:rPr lang="zh-CN" altLang="en-US" b="1" dirty="0"/>
              <a:t>，</a:t>
            </a:r>
            <a:r>
              <a:rPr lang="zh-TW" altLang="en-US" b="1" dirty="0"/>
              <a:t>就掐起麥穗來喫。</a:t>
            </a:r>
            <a:r>
              <a:rPr lang="en-US" altLang="zh-TW" b="1" dirty="0">
                <a:highlight>
                  <a:srgbClr val="FFFF00"/>
                </a:highlight>
              </a:rPr>
              <a:t>12:2 </a:t>
            </a:r>
            <a:r>
              <a:rPr lang="zh-TW" altLang="en-US" b="1" dirty="0"/>
              <a:t>法利賽人看見</a:t>
            </a:r>
            <a:r>
              <a:rPr lang="zh-CN" altLang="en-US" b="1" dirty="0"/>
              <a:t>，</a:t>
            </a:r>
            <a:r>
              <a:rPr lang="zh-TW" altLang="en-US" b="1" dirty="0"/>
              <a:t>就對耶穌說</a:t>
            </a:r>
            <a:r>
              <a:rPr lang="zh-CN" altLang="en-US" b="1" dirty="0"/>
              <a:t>：“</a:t>
            </a:r>
            <a:r>
              <a:rPr lang="zh-TW" altLang="en-US" b="1" dirty="0"/>
              <a:t>看哪</a:t>
            </a:r>
            <a:r>
              <a:rPr lang="zh-CN" altLang="en-US" b="1" dirty="0"/>
              <a:t>，</a:t>
            </a:r>
            <a:r>
              <a:rPr lang="zh-TW" altLang="en-US" b="1" dirty="0"/>
              <a:t>你的門徒作安息日不可作的事了。</a:t>
            </a:r>
            <a:r>
              <a:rPr lang="zh-CN" altLang="en-US" b="1" dirty="0"/>
              <a:t>”</a:t>
            </a:r>
            <a:r>
              <a:rPr lang="en-US" altLang="zh-TW" b="1" dirty="0">
                <a:highlight>
                  <a:srgbClr val="FFFF00"/>
                </a:highlight>
              </a:rPr>
              <a:t>12:3</a:t>
            </a:r>
            <a:r>
              <a:rPr lang="en-US" altLang="zh-TW" b="1" dirty="0"/>
              <a:t> </a:t>
            </a:r>
            <a:r>
              <a:rPr lang="zh-TW" altLang="en-US" b="1" dirty="0"/>
              <a:t>耶穌對他們說</a:t>
            </a:r>
            <a:r>
              <a:rPr lang="zh-CN" altLang="en-US" b="1" dirty="0"/>
              <a:t>：“</a:t>
            </a:r>
            <a:r>
              <a:rPr lang="zh-TW" altLang="en-US" b="1" dirty="0"/>
              <a:t>經上記著大衛和跟從他的人飢餓之時所作的事</a:t>
            </a:r>
            <a:r>
              <a:rPr lang="zh-CN" altLang="en-US" b="1" dirty="0"/>
              <a:t>，</a:t>
            </a:r>
            <a:r>
              <a:rPr lang="zh-TW" altLang="en-US" b="1" dirty="0"/>
              <a:t>你們沒有念過麼</a:t>
            </a:r>
            <a:r>
              <a:rPr lang="zh-CN" altLang="en-US" b="1" dirty="0"/>
              <a:t>？</a:t>
            </a:r>
            <a:r>
              <a:rPr lang="en-US" altLang="zh-TW" b="1" dirty="0">
                <a:highlight>
                  <a:srgbClr val="FFFF00"/>
                </a:highlight>
              </a:rPr>
              <a:t>12:4 </a:t>
            </a:r>
            <a:r>
              <a:rPr lang="zh-TW" altLang="en-US" b="1" dirty="0"/>
              <a:t>他怎麼進了　神的殿</a:t>
            </a:r>
            <a:r>
              <a:rPr lang="zh-CN" altLang="en-US" b="1" dirty="0"/>
              <a:t>，</a:t>
            </a:r>
            <a:r>
              <a:rPr lang="zh-TW" altLang="en-US" b="1" dirty="0"/>
              <a:t>喫了陳設餅</a:t>
            </a:r>
            <a:r>
              <a:rPr lang="zh-CN" altLang="en-US" b="1" dirty="0"/>
              <a:t>，</a:t>
            </a:r>
            <a:r>
              <a:rPr lang="zh-TW" altLang="en-US" b="1" dirty="0"/>
              <a:t>這餅不是他和跟從他的人可以喫得</a:t>
            </a:r>
            <a:r>
              <a:rPr lang="zh-CN" altLang="en-US" b="1" dirty="0"/>
              <a:t>，</a:t>
            </a:r>
            <a:r>
              <a:rPr lang="zh-TW" altLang="en-US" b="1" dirty="0"/>
              <a:t>惟獨祭司纔可以喫</a:t>
            </a:r>
            <a:r>
              <a:rPr lang="en-US" altLang="zh-CN" b="1" dirty="0"/>
              <a:t>······</a:t>
            </a:r>
            <a:r>
              <a:rPr lang="en-US" altLang="zh-TW" b="1" dirty="0">
                <a:highlight>
                  <a:srgbClr val="FFFF00"/>
                </a:highlight>
              </a:rPr>
              <a:t>12:7</a:t>
            </a:r>
            <a:r>
              <a:rPr lang="en-US" altLang="zh-TW" b="1" dirty="0"/>
              <a:t> </a:t>
            </a:r>
            <a:r>
              <a:rPr lang="zh-TW" altLang="en-US" b="1" dirty="0"/>
              <a:t>我喜愛憐恤</a:t>
            </a:r>
            <a:r>
              <a:rPr lang="zh-CN" altLang="en-US" b="1" dirty="0"/>
              <a:t>，</a:t>
            </a:r>
            <a:r>
              <a:rPr lang="zh-TW" altLang="en-US" b="1" dirty="0"/>
              <a:t>不喜愛祭祀。你們若明白這話的意思</a:t>
            </a:r>
            <a:r>
              <a:rPr lang="zh-CN" altLang="en-US" b="1" dirty="0"/>
              <a:t>，</a:t>
            </a:r>
            <a:r>
              <a:rPr lang="zh-TW" altLang="en-US" b="1" dirty="0"/>
              <a:t>就不將無罪的當作有罪的了</a:t>
            </a:r>
            <a:r>
              <a:rPr lang="zh-CN" altLang="en-US" b="1" dirty="0"/>
              <a:t>。</a:t>
            </a:r>
            <a:endParaRPr lang="en-CA" altLang="zh-CN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805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60196-CC2C-E8E5-C410-6DCF5DEA2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BFFC22-017F-906E-D5FD-57AAC2BD11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/>
              <a:t>大衛向祭司求</a:t>
            </a:r>
            <a:r>
              <a:rPr lang="zh-CN" altLang="en-US" b="1" dirty="0"/>
              <a:t>刀</a:t>
            </a:r>
            <a:r>
              <a:rPr lang="zh-TW" altLang="en-US" b="1" dirty="0"/>
              <a:t>（撒上</a:t>
            </a:r>
            <a:r>
              <a:rPr lang="en-US" altLang="zh-TW" b="1" dirty="0"/>
              <a:t>21:7-9</a:t>
            </a:r>
            <a:r>
              <a:rPr lang="zh-TW" altLang="en-US" b="1" dirty="0"/>
              <a:t>）</a:t>
            </a:r>
            <a:endParaRPr lang="en-CA" altLang="zh-TW" b="1" dirty="0"/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21:7 </a:t>
            </a:r>
            <a:r>
              <a:rPr lang="zh-TW" altLang="en-US" b="1" dirty="0">
                <a:solidFill>
                  <a:srgbClr val="C00000"/>
                </a:solidFill>
              </a:rPr>
              <a:t>當日有掃羅的一個臣子留在耶和華面前</a:t>
            </a:r>
            <a:r>
              <a:rPr lang="zh-CN" altLang="en-US" b="1" dirty="0">
                <a:solidFill>
                  <a:srgbClr val="C00000"/>
                </a:solidFill>
              </a:rPr>
              <a:t>。</a:t>
            </a:r>
            <a:r>
              <a:rPr lang="zh-TW" altLang="en-US" b="1" dirty="0">
                <a:solidFill>
                  <a:srgbClr val="C00000"/>
                </a:solidFill>
              </a:rPr>
              <a:t>他名叫多益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是以東人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作掃羅的司牧長。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21:8 </a:t>
            </a:r>
            <a:r>
              <a:rPr lang="zh-TW" altLang="en-US" b="1" dirty="0">
                <a:solidFill>
                  <a:srgbClr val="C00000"/>
                </a:solidFill>
              </a:rPr>
              <a:t>大衛問亞希米勒說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你手下有槍有刀沒有</a:t>
            </a:r>
            <a:r>
              <a:rPr lang="zh-CN" altLang="en-US" b="1" dirty="0">
                <a:solidFill>
                  <a:srgbClr val="C00000"/>
                </a:solidFill>
              </a:rPr>
              <a:t>？</a:t>
            </a:r>
            <a:r>
              <a:rPr lang="zh-TW" altLang="en-US" b="1" dirty="0">
                <a:solidFill>
                  <a:srgbClr val="C00000"/>
                </a:solidFill>
              </a:rPr>
              <a:t>因為王的事甚急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連刀劍器械我都沒有帶。</a:t>
            </a:r>
            <a:r>
              <a:rPr lang="zh-CN" altLang="en-US" b="1" dirty="0">
                <a:solidFill>
                  <a:srgbClr val="C00000"/>
                </a:solidFill>
              </a:rPr>
              <a:t>”</a:t>
            </a:r>
            <a:endParaRPr lang="zh-TW" alt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  <a:highlight>
                  <a:srgbClr val="FFFF00"/>
                </a:highlight>
              </a:rPr>
              <a:t>21:9 </a:t>
            </a:r>
            <a:r>
              <a:rPr lang="zh-TW" altLang="en-US" b="1" dirty="0">
                <a:solidFill>
                  <a:srgbClr val="C00000"/>
                </a:solidFill>
              </a:rPr>
              <a:t>祭司說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你在以拉谷殺非利士人歌利亞的那刀在這裡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裹在布中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放在以弗得後邊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你要就可以拿去</a:t>
            </a:r>
            <a:r>
              <a:rPr lang="zh-CN" altLang="en-US" b="1" dirty="0">
                <a:solidFill>
                  <a:srgbClr val="C00000"/>
                </a:solidFill>
              </a:rPr>
              <a:t>。</a:t>
            </a:r>
            <a:r>
              <a:rPr lang="zh-TW" altLang="en-US" b="1" dirty="0">
                <a:solidFill>
                  <a:srgbClr val="C00000"/>
                </a:solidFill>
              </a:rPr>
              <a:t>除此以外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TW" altLang="en-US" b="1" dirty="0">
                <a:solidFill>
                  <a:srgbClr val="C00000"/>
                </a:solidFill>
              </a:rPr>
              <a:t>再沒有別的。</a:t>
            </a:r>
            <a:r>
              <a:rPr lang="zh-CN" altLang="en-US" b="1" dirty="0">
                <a:solidFill>
                  <a:srgbClr val="C00000"/>
                </a:solidFill>
              </a:rPr>
              <a:t>”</a:t>
            </a:r>
            <a:r>
              <a:rPr lang="zh-TW" altLang="en-US" b="1" dirty="0">
                <a:solidFill>
                  <a:srgbClr val="C00000"/>
                </a:solidFill>
              </a:rPr>
              <a:t>大衛說</a:t>
            </a:r>
            <a:r>
              <a:rPr lang="zh-CN" altLang="en-US" b="1" dirty="0">
                <a:solidFill>
                  <a:srgbClr val="C00000"/>
                </a:solidFill>
              </a:rPr>
              <a:t>：“</a:t>
            </a:r>
            <a:r>
              <a:rPr lang="zh-TW" altLang="en-US" b="1" dirty="0">
                <a:solidFill>
                  <a:srgbClr val="C00000"/>
                </a:solidFill>
              </a:rPr>
              <a:t>這刀沒有可比的</a:t>
            </a:r>
            <a:r>
              <a:rPr lang="zh-CN" altLang="en-US" b="1" dirty="0">
                <a:solidFill>
                  <a:srgbClr val="C00000"/>
                </a:solidFill>
              </a:rPr>
              <a:t>！</a:t>
            </a:r>
            <a:r>
              <a:rPr lang="zh-TW" altLang="en-US" b="1" dirty="0">
                <a:solidFill>
                  <a:srgbClr val="C00000"/>
                </a:solidFill>
              </a:rPr>
              <a:t>求你給我。</a:t>
            </a:r>
            <a:r>
              <a:rPr lang="zh-CN" altLang="en-US" b="1" dirty="0">
                <a:solidFill>
                  <a:srgbClr val="C00000"/>
                </a:solidFill>
              </a:rPr>
              <a:t>”</a:t>
            </a:r>
            <a:endParaRPr lang="zh-TW" alt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altLang="zh-CN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97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21436-829B-6097-54BA-198ADC8E1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8F6865-1AAE-E9AD-1AC1-F61094FDA3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7570" y="1825625"/>
            <a:ext cx="10842173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/>
              <a:t>詩篇</a:t>
            </a:r>
            <a:r>
              <a:rPr lang="en-US" altLang="zh-CN" b="1" dirty="0"/>
              <a:t>52:1 -5</a:t>
            </a:r>
            <a:endParaRPr lang="en-CA" altLang="zh-CN" b="1" dirty="0"/>
          </a:p>
          <a:p>
            <a:pPr marL="0" indent="0">
              <a:buNone/>
            </a:pPr>
            <a:r>
              <a:rPr lang="en-US" altLang="zh-TW" b="1" dirty="0">
                <a:highlight>
                  <a:srgbClr val="FFFF00"/>
                </a:highlight>
              </a:rPr>
              <a:t>52:1 </a:t>
            </a:r>
            <a:r>
              <a:rPr lang="en-US" altLang="zh-TW" b="1" dirty="0"/>
              <a:t>〔</a:t>
            </a:r>
            <a:r>
              <a:rPr lang="zh-TW" altLang="en-US" b="1" dirty="0"/>
              <a:t>以東人多益來告訴掃羅說</a:t>
            </a:r>
            <a:r>
              <a:rPr lang="zh-CN" altLang="en-US" b="1" dirty="0"/>
              <a:t>：“</a:t>
            </a:r>
            <a:r>
              <a:rPr lang="zh-TW" altLang="en-US" b="1" dirty="0"/>
              <a:t>大衛到了亞希米勒家</a:t>
            </a:r>
            <a:r>
              <a:rPr lang="zh-CN" altLang="en-US" b="1" dirty="0"/>
              <a:t>。”</a:t>
            </a:r>
            <a:r>
              <a:rPr lang="zh-TW" altLang="en-US" b="1" dirty="0"/>
              <a:t>那時</a:t>
            </a:r>
            <a:r>
              <a:rPr lang="zh-CN" altLang="en-US" b="1" dirty="0"/>
              <a:t>，</a:t>
            </a:r>
            <a:r>
              <a:rPr lang="zh-TW" altLang="en-US" b="1" dirty="0"/>
              <a:t>大衛作這訓誨詩</a:t>
            </a:r>
            <a:r>
              <a:rPr lang="zh-CN" altLang="en-US" b="1" dirty="0"/>
              <a:t>，</a:t>
            </a:r>
            <a:r>
              <a:rPr lang="zh-TW" altLang="en-US" b="1" dirty="0"/>
              <a:t>交與伶長。</a:t>
            </a:r>
            <a:r>
              <a:rPr lang="en-US" altLang="zh-TW" b="1" dirty="0"/>
              <a:t>〕</a:t>
            </a:r>
            <a:r>
              <a:rPr lang="zh-TW" altLang="en-US" b="1" dirty="0"/>
              <a:t>勇士</a:t>
            </a:r>
            <a:r>
              <a:rPr lang="zh-CN" altLang="en-US" b="1" dirty="0"/>
              <a:t>啊，</a:t>
            </a:r>
            <a:r>
              <a:rPr lang="zh-TW" altLang="en-US" b="1" dirty="0"/>
              <a:t>你為何以作惡自誇</a:t>
            </a:r>
            <a:r>
              <a:rPr lang="zh-CN" altLang="en-US" b="1" dirty="0"/>
              <a:t>？</a:t>
            </a:r>
            <a:r>
              <a:rPr lang="zh-TW" altLang="en-US" b="1" dirty="0"/>
              <a:t>　神的慈愛是常存的。</a:t>
            </a:r>
          </a:p>
          <a:p>
            <a:pPr marL="0" indent="0">
              <a:buNone/>
            </a:pPr>
            <a:r>
              <a:rPr lang="en-US" altLang="zh-TW" b="1" dirty="0">
                <a:highlight>
                  <a:srgbClr val="FFFF00"/>
                </a:highlight>
              </a:rPr>
              <a:t>52:2 </a:t>
            </a:r>
            <a:r>
              <a:rPr lang="zh-TW" altLang="en-US" b="1" dirty="0"/>
              <a:t>你的舌頭邪惡詭詐</a:t>
            </a:r>
            <a:r>
              <a:rPr lang="zh-CN" altLang="en-US" b="1" dirty="0"/>
              <a:t>，</a:t>
            </a:r>
            <a:r>
              <a:rPr lang="zh-TW" altLang="en-US" b="1" dirty="0"/>
              <a:t>好像剃頭刀</a:t>
            </a:r>
            <a:r>
              <a:rPr lang="zh-CN" altLang="en-US" b="1" dirty="0"/>
              <a:t>，</a:t>
            </a:r>
            <a:r>
              <a:rPr lang="zh-TW" altLang="en-US" b="1" dirty="0"/>
              <a:t>快利傷人。</a:t>
            </a:r>
          </a:p>
          <a:p>
            <a:pPr marL="0" indent="0">
              <a:buNone/>
            </a:pPr>
            <a:r>
              <a:rPr lang="en-US" altLang="zh-TW" b="1" dirty="0">
                <a:highlight>
                  <a:srgbClr val="FFFF00"/>
                </a:highlight>
              </a:rPr>
              <a:t>52:3 </a:t>
            </a:r>
            <a:r>
              <a:rPr lang="zh-TW" altLang="en-US" b="1" dirty="0"/>
              <a:t>你愛惡勝似愛善</a:t>
            </a:r>
            <a:r>
              <a:rPr lang="zh-CN" altLang="en-US" b="1" dirty="0"/>
              <a:t>，</a:t>
            </a:r>
            <a:r>
              <a:rPr lang="zh-TW" altLang="en-US" b="1" dirty="0"/>
              <a:t>又愛說謊</a:t>
            </a:r>
            <a:r>
              <a:rPr lang="zh-CN" altLang="en-US" b="1" dirty="0"/>
              <a:t>，</a:t>
            </a:r>
            <a:r>
              <a:rPr lang="zh-TW" altLang="en-US" b="1" dirty="0"/>
              <a:t>不愛說公義。</a:t>
            </a:r>
            <a:r>
              <a:rPr lang="en-US" altLang="zh-TW" b="1" dirty="0"/>
              <a:t>〔</a:t>
            </a:r>
            <a:r>
              <a:rPr lang="zh-TW" altLang="en-US" b="1" dirty="0"/>
              <a:t>細拉</a:t>
            </a:r>
            <a:r>
              <a:rPr lang="en-US" altLang="zh-TW" b="1" dirty="0"/>
              <a:t>〕</a:t>
            </a:r>
          </a:p>
          <a:p>
            <a:pPr marL="0" indent="0">
              <a:buNone/>
            </a:pPr>
            <a:r>
              <a:rPr lang="en-US" altLang="zh-TW" b="1" dirty="0">
                <a:highlight>
                  <a:srgbClr val="FFFF00"/>
                </a:highlight>
              </a:rPr>
              <a:t>52:4 </a:t>
            </a:r>
            <a:r>
              <a:rPr lang="zh-TW" altLang="en-US" b="1" dirty="0"/>
              <a:t>詭詐的舌頭阿</a:t>
            </a:r>
            <a:r>
              <a:rPr lang="zh-CN" altLang="en-US" b="1" dirty="0"/>
              <a:t>，</a:t>
            </a:r>
            <a:r>
              <a:rPr lang="zh-TW" altLang="en-US" b="1" dirty="0"/>
              <a:t>你愛說一切毀滅的話。</a:t>
            </a:r>
          </a:p>
          <a:p>
            <a:pPr marL="0" indent="0">
              <a:buNone/>
            </a:pPr>
            <a:r>
              <a:rPr lang="en-US" altLang="zh-TW" b="1" dirty="0">
                <a:highlight>
                  <a:srgbClr val="FFFF00"/>
                </a:highlight>
              </a:rPr>
              <a:t>52:5</a:t>
            </a:r>
            <a:r>
              <a:rPr lang="en-US" altLang="zh-TW" b="1" dirty="0"/>
              <a:t> </a:t>
            </a:r>
            <a:r>
              <a:rPr lang="zh-TW" altLang="en-US" b="1" dirty="0"/>
              <a:t>　神也要毀滅你</a:t>
            </a:r>
            <a:r>
              <a:rPr lang="zh-CN" altLang="en-US" b="1" dirty="0"/>
              <a:t>，</a:t>
            </a:r>
            <a:r>
              <a:rPr lang="zh-TW" altLang="en-US" b="1" dirty="0"/>
              <a:t>直到永遠</a:t>
            </a:r>
            <a:r>
              <a:rPr lang="zh-CN" altLang="en-US" b="1" dirty="0"/>
              <a:t>；</a:t>
            </a:r>
            <a:r>
              <a:rPr lang="zh-TW" altLang="en-US" b="1" dirty="0"/>
              <a:t>他要把你拿去</a:t>
            </a:r>
            <a:r>
              <a:rPr lang="zh-CN" altLang="en-US" b="1" dirty="0"/>
              <a:t>，</a:t>
            </a:r>
            <a:r>
              <a:rPr lang="zh-TW" altLang="en-US" b="1" dirty="0"/>
              <a:t>從你的帳棚中抽出</a:t>
            </a:r>
            <a:r>
              <a:rPr lang="zh-CN" altLang="en-US" b="1" dirty="0"/>
              <a:t>，</a:t>
            </a:r>
            <a:r>
              <a:rPr lang="zh-TW" altLang="en-US" b="1" dirty="0"/>
              <a:t>從活人之地將你拔出。</a:t>
            </a:r>
            <a:r>
              <a:rPr lang="en-US" altLang="zh-TW" b="1" dirty="0"/>
              <a:t>〔</a:t>
            </a:r>
            <a:r>
              <a:rPr lang="zh-TW" altLang="en-US" b="1" dirty="0"/>
              <a:t>細拉</a:t>
            </a:r>
            <a:r>
              <a:rPr lang="en-US" altLang="zh-TW" b="1" dirty="0"/>
              <a:t>〕</a:t>
            </a:r>
            <a:endParaRPr lang="en-CA" altLang="zh-CN" b="1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0607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2695</Words>
  <Application>Microsoft Office PowerPoint</Application>
  <PresentationFormat>宽屏</PresentationFormat>
  <Paragraphs>48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KaiTi</vt:lpstr>
      <vt:lpstr>Aptos</vt:lpstr>
      <vt:lpstr>Aptos Display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Jianping Guo</dc:creator>
  <cp:lastModifiedBy>Jianping Guo</cp:lastModifiedBy>
  <cp:revision>1</cp:revision>
  <dcterms:created xsi:type="dcterms:W3CDTF">2025-04-28T18:04:02Z</dcterms:created>
  <dcterms:modified xsi:type="dcterms:W3CDTF">2025-05-07T13:06:00Z</dcterms:modified>
</cp:coreProperties>
</file>