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57" r:id="rId4"/>
    <p:sldId id="272" r:id="rId5"/>
    <p:sldId id="271" r:id="rId6"/>
    <p:sldId id="270" r:id="rId7"/>
    <p:sldId id="269" r:id="rId8"/>
    <p:sldId id="277" r:id="rId9"/>
    <p:sldId id="276" r:id="rId10"/>
    <p:sldId id="275" r:id="rId11"/>
    <p:sldId id="274" r:id="rId12"/>
    <p:sldId id="273" r:id="rId13"/>
    <p:sldId id="280" r:id="rId14"/>
    <p:sldId id="279"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4D32C-3289-4705-9310-1CA6D15C1D98}" v="44" dt="2025-04-23T15:28:00.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anping Guo" userId="214695277e21a7f1" providerId="LiveId" clId="{4A44D32C-3289-4705-9310-1CA6D15C1D98}"/>
    <pc:docChg chg="undo redo custSel addSld delSld modSld sldOrd">
      <pc:chgData name="Jianping Guo" userId="214695277e21a7f1" providerId="LiveId" clId="{4A44D32C-3289-4705-9310-1CA6D15C1D98}" dt="2025-04-23T15:28:00.855" v="2034"/>
      <pc:docMkLst>
        <pc:docMk/>
      </pc:docMkLst>
      <pc:sldChg chg="modSp mod">
        <pc:chgData name="Jianping Guo" userId="214695277e21a7f1" providerId="LiveId" clId="{4A44D32C-3289-4705-9310-1CA6D15C1D98}" dt="2025-04-10T17:44:53.409" v="8" actId="14100"/>
        <pc:sldMkLst>
          <pc:docMk/>
          <pc:sldMk cId="2877548937" sldId="258"/>
        </pc:sldMkLst>
        <pc:spChg chg="mod">
          <ac:chgData name="Jianping Guo" userId="214695277e21a7f1" providerId="LiveId" clId="{4A44D32C-3289-4705-9310-1CA6D15C1D98}" dt="2025-04-10T17:44:53.409" v="8" actId="14100"/>
          <ac:spMkLst>
            <pc:docMk/>
            <pc:sldMk cId="2877548937" sldId="258"/>
            <ac:spMk id="5" creationId="{3ECD0592-5BF5-3804-B22A-45309CA563ED}"/>
          </ac:spMkLst>
        </pc:spChg>
      </pc:sldChg>
      <pc:sldChg chg="del ord">
        <pc:chgData name="Jianping Guo" userId="214695277e21a7f1" providerId="LiveId" clId="{4A44D32C-3289-4705-9310-1CA6D15C1D98}" dt="2025-04-22T17:50:05.589" v="2032" actId="2696"/>
        <pc:sldMkLst>
          <pc:docMk/>
          <pc:sldMk cId="2082260074" sldId="267"/>
        </pc:sldMkLst>
      </pc:sldChg>
      <pc:sldChg chg="modSp del mod ord">
        <pc:chgData name="Jianping Guo" userId="214695277e21a7f1" providerId="LiveId" clId="{4A44D32C-3289-4705-9310-1CA6D15C1D98}" dt="2025-04-22T17:50:10.563" v="2033" actId="2696"/>
        <pc:sldMkLst>
          <pc:docMk/>
          <pc:sldMk cId="971915697" sldId="268"/>
        </pc:sldMkLst>
      </pc:sldChg>
      <pc:sldChg chg="modSp mod">
        <pc:chgData name="Jianping Guo" userId="214695277e21a7f1" providerId="LiveId" clId="{4A44D32C-3289-4705-9310-1CA6D15C1D98}" dt="2025-04-22T16:40:52.741" v="1485" actId="313"/>
        <pc:sldMkLst>
          <pc:docMk/>
          <pc:sldMk cId="177988900" sldId="269"/>
        </pc:sldMkLst>
        <pc:spChg chg="mod">
          <ac:chgData name="Jianping Guo" userId="214695277e21a7f1" providerId="LiveId" clId="{4A44D32C-3289-4705-9310-1CA6D15C1D98}" dt="2025-04-22T16:40:52.741" v="1485" actId="313"/>
          <ac:spMkLst>
            <pc:docMk/>
            <pc:sldMk cId="177988900" sldId="269"/>
            <ac:spMk id="3" creationId="{7B536AC1-02F0-3322-5350-61F654000140}"/>
          </ac:spMkLst>
        </pc:spChg>
      </pc:sldChg>
      <pc:sldChg chg="modSp mod">
        <pc:chgData name="Jianping Guo" userId="214695277e21a7f1" providerId="LiveId" clId="{4A44D32C-3289-4705-9310-1CA6D15C1D98}" dt="2025-04-22T16:35:23.286" v="1419" actId="313"/>
        <pc:sldMkLst>
          <pc:docMk/>
          <pc:sldMk cId="212004790" sldId="270"/>
        </pc:sldMkLst>
        <pc:spChg chg="mod">
          <ac:chgData name="Jianping Guo" userId="214695277e21a7f1" providerId="LiveId" clId="{4A44D32C-3289-4705-9310-1CA6D15C1D98}" dt="2025-04-22T16:35:23.286" v="1419" actId="313"/>
          <ac:spMkLst>
            <pc:docMk/>
            <pc:sldMk cId="212004790" sldId="270"/>
            <ac:spMk id="3" creationId="{4504C60D-5068-1F56-7162-92566354122A}"/>
          </ac:spMkLst>
        </pc:spChg>
      </pc:sldChg>
      <pc:sldChg chg="modSp mod">
        <pc:chgData name="Jianping Guo" userId="214695277e21a7f1" providerId="LiveId" clId="{4A44D32C-3289-4705-9310-1CA6D15C1D98}" dt="2025-04-22T16:29:01.035" v="1350" actId="20577"/>
        <pc:sldMkLst>
          <pc:docMk/>
          <pc:sldMk cId="2692703963" sldId="271"/>
        </pc:sldMkLst>
        <pc:spChg chg="mod">
          <ac:chgData name="Jianping Guo" userId="214695277e21a7f1" providerId="LiveId" clId="{4A44D32C-3289-4705-9310-1CA6D15C1D98}" dt="2025-04-22T16:29:01.035" v="1350" actId="20577"/>
          <ac:spMkLst>
            <pc:docMk/>
            <pc:sldMk cId="2692703963" sldId="271"/>
            <ac:spMk id="3" creationId="{0F8A6783-6F51-05FF-4A9B-C8622432BCB5}"/>
          </ac:spMkLst>
        </pc:spChg>
      </pc:sldChg>
      <pc:sldChg chg="modSp mod modAnim">
        <pc:chgData name="Jianping Guo" userId="214695277e21a7f1" providerId="LiveId" clId="{4A44D32C-3289-4705-9310-1CA6D15C1D98}" dt="2025-04-23T15:28:00.855" v="2034"/>
        <pc:sldMkLst>
          <pc:docMk/>
          <pc:sldMk cId="4261339640" sldId="272"/>
        </pc:sldMkLst>
        <pc:spChg chg="mod">
          <ac:chgData name="Jianping Guo" userId="214695277e21a7f1" providerId="LiveId" clId="{4A44D32C-3289-4705-9310-1CA6D15C1D98}" dt="2025-04-22T16:24:40.780" v="1286" actId="20577"/>
          <ac:spMkLst>
            <pc:docMk/>
            <pc:sldMk cId="4261339640" sldId="272"/>
            <ac:spMk id="3" creationId="{CAF189F1-FA21-3B7E-BA9C-51A20A1A85FE}"/>
          </ac:spMkLst>
        </pc:spChg>
      </pc:sldChg>
      <pc:sldChg chg="modSp add mod">
        <pc:chgData name="Jianping Guo" userId="214695277e21a7f1" providerId="LiveId" clId="{4A44D32C-3289-4705-9310-1CA6D15C1D98}" dt="2025-04-22T17:31:48.774" v="1877" actId="20577"/>
        <pc:sldMkLst>
          <pc:docMk/>
          <pc:sldMk cId="1283454908" sldId="273"/>
        </pc:sldMkLst>
        <pc:spChg chg="mod">
          <ac:chgData name="Jianping Guo" userId="214695277e21a7f1" providerId="LiveId" clId="{4A44D32C-3289-4705-9310-1CA6D15C1D98}" dt="2025-04-22T17:31:48.774" v="1877" actId="20577"/>
          <ac:spMkLst>
            <pc:docMk/>
            <pc:sldMk cId="1283454908" sldId="273"/>
            <ac:spMk id="3" creationId="{06A04B07-35D3-0C59-536E-6516F3302C59}"/>
          </ac:spMkLst>
        </pc:spChg>
      </pc:sldChg>
      <pc:sldChg chg="modSp add mod">
        <pc:chgData name="Jianping Guo" userId="214695277e21a7f1" providerId="LiveId" clId="{4A44D32C-3289-4705-9310-1CA6D15C1D98}" dt="2025-04-22T17:28:30.752" v="1834" actId="20577"/>
        <pc:sldMkLst>
          <pc:docMk/>
          <pc:sldMk cId="4059044043" sldId="274"/>
        </pc:sldMkLst>
        <pc:spChg chg="mod">
          <ac:chgData name="Jianping Guo" userId="214695277e21a7f1" providerId="LiveId" clId="{4A44D32C-3289-4705-9310-1CA6D15C1D98}" dt="2025-04-22T17:28:30.752" v="1834" actId="20577"/>
          <ac:spMkLst>
            <pc:docMk/>
            <pc:sldMk cId="4059044043" sldId="274"/>
            <ac:spMk id="3" creationId="{834BFB83-EAAA-1741-DDBD-3BE7042DC9BF}"/>
          </ac:spMkLst>
        </pc:spChg>
      </pc:sldChg>
      <pc:sldChg chg="modSp add mod">
        <pc:chgData name="Jianping Guo" userId="214695277e21a7f1" providerId="LiveId" clId="{4A44D32C-3289-4705-9310-1CA6D15C1D98}" dt="2025-04-22T17:13:50.600" v="1779" actId="20577"/>
        <pc:sldMkLst>
          <pc:docMk/>
          <pc:sldMk cId="4007807141" sldId="275"/>
        </pc:sldMkLst>
        <pc:spChg chg="mod">
          <ac:chgData name="Jianping Guo" userId="214695277e21a7f1" providerId="LiveId" clId="{4A44D32C-3289-4705-9310-1CA6D15C1D98}" dt="2025-04-22T17:13:50.600" v="1779" actId="20577"/>
          <ac:spMkLst>
            <pc:docMk/>
            <pc:sldMk cId="4007807141" sldId="275"/>
            <ac:spMk id="3" creationId="{B6827896-6097-CCEE-873D-64F7D2CB9985}"/>
          </ac:spMkLst>
        </pc:spChg>
      </pc:sldChg>
      <pc:sldChg chg="modSp add mod">
        <pc:chgData name="Jianping Guo" userId="214695277e21a7f1" providerId="LiveId" clId="{4A44D32C-3289-4705-9310-1CA6D15C1D98}" dt="2025-04-22T17:05:51.513" v="1682" actId="14100"/>
        <pc:sldMkLst>
          <pc:docMk/>
          <pc:sldMk cId="659708201" sldId="276"/>
        </pc:sldMkLst>
        <pc:spChg chg="mod">
          <ac:chgData name="Jianping Guo" userId="214695277e21a7f1" providerId="LiveId" clId="{4A44D32C-3289-4705-9310-1CA6D15C1D98}" dt="2025-04-22T17:05:51.513" v="1682" actId="14100"/>
          <ac:spMkLst>
            <pc:docMk/>
            <pc:sldMk cId="659708201" sldId="276"/>
            <ac:spMk id="3" creationId="{D07891EB-2007-8CCE-4179-29C4115BEE1B}"/>
          </ac:spMkLst>
        </pc:spChg>
      </pc:sldChg>
      <pc:sldChg chg="modSp add mod">
        <pc:chgData name="Jianping Guo" userId="214695277e21a7f1" providerId="LiveId" clId="{4A44D32C-3289-4705-9310-1CA6D15C1D98}" dt="2025-04-22T16:43:46.015" v="1530" actId="20577"/>
        <pc:sldMkLst>
          <pc:docMk/>
          <pc:sldMk cId="3780248664" sldId="277"/>
        </pc:sldMkLst>
        <pc:spChg chg="mod">
          <ac:chgData name="Jianping Guo" userId="214695277e21a7f1" providerId="LiveId" clId="{4A44D32C-3289-4705-9310-1CA6D15C1D98}" dt="2025-04-22T16:43:46.015" v="1530" actId="20577"/>
          <ac:spMkLst>
            <pc:docMk/>
            <pc:sldMk cId="3780248664" sldId="277"/>
            <ac:spMk id="3" creationId="{72DE2E2D-F8E5-5593-0965-499E190BA954}"/>
          </ac:spMkLst>
        </pc:spChg>
      </pc:sldChg>
      <pc:sldChg chg="modSp add mod">
        <pc:chgData name="Jianping Guo" userId="214695277e21a7f1" providerId="LiveId" clId="{4A44D32C-3289-4705-9310-1CA6D15C1D98}" dt="2025-04-22T17:49:39.365" v="2031" actId="20577"/>
        <pc:sldMkLst>
          <pc:docMk/>
          <pc:sldMk cId="2312068221" sldId="278"/>
        </pc:sldMkLst>
        <pc:spChg chg="mod">
          <ac:chgData name="Jianping Guo" userId="214695277e21a7f1" providerId="LiveId" clId="{4A44D32C-3289-4705-9310-1CA6D15C1D98}" dt="2025-04-22T17:49:39.365" v="2031" actId="20577"/>
          <ac:spMkLst>
            <pc:docMk/>
            <pc:sldMk cId="2312068221" sldId="278"/>
            <ac:spMk id="3" creationId="{AE87F088-C5F0-4DBE-1116-70811AC3DCF5}"/>
          </ac:spMkLst>
        </pc:spChg>
      </pc:sldChg>
      <pc:sldChg chg="modSp add mod">
        <pc:chgData name="Jianping Guo" userId="214695277e21a7f1" providerId="LiveId" clId="{4A44D32C-3289-4705-9310-1CA6D15C1D98}" dt="2025-04-22T17:40:34.120" v="1996" actId="20577"/>
        <pc:sldMkLst>
          <pc:docMk/>
          <pc:sldMk cId="547610049" sldId="279"/>
        </pc:sldMkLst>
        <pc:spChg chg="mod">
          <ac:chgData name="Jianping Guo" userId="214695277e21a7f1" providerId="LiveId" clId="{4A44D32C-3289-4705-9310-1CA6D15C1D98}" dt="2025-04-22T17:40:34.120" v="1996" actId="20577"/>
          <ac:spMkLst>
            <pc:docMk/>
            <pc:sldMk cId="547610049" sldId="279"/>
            <ac:spMk id="3" creationId="{F56C2B2C-0B25-F5EA-98C2-4F2549F997DB}"/>
          </ac:spMkLst>
        </pc:spChg>
      </pc:sldChg>
      <pc:sldChg chg="modSp add mod">
        <pc:chgData name="Jianping Guo" userId="214695277e21a7f1" providerId="LiveId" clId="{4A44D32C-3289-4705-9310-1CA6D15C1D98}" dt="2025-04-22T17:35:22.607" v="1920" actId="20577"/>
        <pc:sldMkLst>
          <pc:docMk/>
          <pc:sldMk cId="1334688630" sldId="280"/>
        </pc:sldMkLst>
        <pc:spChg chg="mod">
          <ac:chgData name="Jianping Guo" userId="214695277e21a7f1" providerId="LiveId" clId="{4A44D32C-3289-4705-9310-1CA6D15C1D98}" dt="2025-04-22T17:35:22.607" v="1920" actId="20577"/>
          <ac:spMkLst>
            <pc:docMk/>
            <pc:sldMk cId="1334688630" sldId="280"/>
            <ac:spMk id="3" creationId="{23AF8882-6C4D-0801-90E8-6ECCA4A2198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0369E6-24BE-1AA8-4C18-066633CB763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CA"/>
          </a:p>
        </p:txBody>
      </p:sp>
      <p:sp>
        <p:nvSpPr>
          <p:cNvPr id="3" name="副标题 2">
            <a:extLst>
              <a:ext uri="{FF2B5EF4-FFF2-40B4-BE49-F238E27FC236}">
                <a16:creationId xmlns:a16="http://schemas.microsoft.com/office/drawing/2014/main" id="{3EA4EE4A-27FB-9E73-D4F2-5B098FD14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CA"/>
          </a:p>
        </p:txBody>
      </p:sp>
      <p:sp>
        <p:nvSpPr>
          <p:cNvPr id="4" name="日期占位符 3">
            <a:extLst>
              <a:ext uri="{FF2B5EF4-FFF2-40B4-BE49-F238E27FC236}">
                <a16:creationId xmlns:a16="http://schemas.microsoft.com/office/drawing/2014/main" id="{419CC405-27ED-522C-A194-365EC6EE0262}"/>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5" name="页脚占位符 4">
            <a:extLst>
              <a:ext uri="{FF2B5EF4-FFF2-40B4-BE49-F238E27FC236}">
                <a16:creationId xmlns:a16="http://schemas.microsoft.com/office/drawing/2014/main" id="{45F9F7AC-14C7-7B67-2239-728F29E7B3DE}"/>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CE5F7715-06F2-5B87-AEC6-5AFD36D7D7DF}"/>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324475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C26729-6898-F12E-C5FD-60C7A56FC495}"/>
              </a:ext>
            </a:extLst>
          </p:cNvPr>
          <p:cNvSpPr>
            <a:spLocks noGrp="1"/>
          </p:cNvSpPr>
          <p:nvPr>
            <p:ph type="title"/>
          </p:nvPr>
        </p:nvSpPr>
        <p:spPr/>
        <p:txBody>
          <a:bodyPr/>
          <a:lstStyle/>
          <a:p>
            <a:r>
              <a:rPr lang="zh-CN" altLang="en-US"/>
              <a:t>单击此处编辑母版标题样式</a:t>
            </a:r>
            <a:endParaRPr lang="en-CA"/>
          </a:p>
        </p:txBody>
      </p:sp>
      <p:sp>
        <p:nvSpPr>
          <p:cNvPr id="3" name="竖排文字占位符 2">
            <a:extLst>
              <a:ext uri="{FF2B5EF4-FFF2-40B4-BE49-F238E27FC236}">
                <a16:creationId xmlns:a16="http://schemas.microsoft.com/office/drawing/2014/main" id="{35843B4A-7C89-A35C-5E4E-6B2B86425B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DBF8F4C0-4112-B7EE-49E1-AF5829AFA00E}"/>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5" name="页脚占位符 4">
            <a:extLst>
              <a:ext uri="{FF2B5EF4-FFF2-40B4-BE49-F238E27FC236}">
                <a16:creationId xmlns:a16="http://schemas.microsoft.com/office/drawing/2014/main" id="{AB7E26C2-73CB-131D-EFA4-E97BADED243E}"/>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18AD385A-81C7-F06B-C997-B5BA120F97A0}"/>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364567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DE718D-DFBC-67DD-2A61-A44E1ABF88E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CA"/>
          </a:p>
        </p:txBody>
      </p:sp>
      <p:sp>
        <p:nvSpPr>
          <p:cNvPr id="3" name="竖排文字占位符 2">
            <a:extLst>
              <a:ext uri="{FF2B5EF4-FFF2-40B4-BE49-F238E27FC236}">
                <a16:creationId xmlns:a16="http://schemas.microsoft.com/office/drawing/2014/main" id="{25A98974-011E-4C6B-D947-7AE062DE8EF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22FCD4B4-A9F4-75F9-5A3E-E9F20FFEB5BF}"/>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5" name="页脚占位符 4">
            <a:extLst>
              <a:ext uri="{FF2B5EF4-FFF2-40B4-BE49-F238E27FC236}">
                <a16:creationId xmlns:a16="http://schemas.microsoft.com/office/drawing/2014/main" id="{B0CDA219-E1D8-B2FB-A83F-D89AFB17E592}"/>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0D837B4F-96DC-985A-E94F-BEBF5206ED2A}"/>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276457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0A1D2D-4A2B-C899-B215-CA190B369F7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CA"/>
          </a:p>
        </p:txBody>
      </p:sp>
      <p:sp>
        <p:nvSpPr>
          <p:cNvPr id="3" name="副标题 2">
            <a:extLst>
              <a:ext uri="{FF2B5EF4-FFF2-40B4-BE49-F238E27FC236}">
                <a16:creationId xmlns:a16="http://schemas.microsoft.com/office/drawing/2014/main" id="{8B35BBF2-7C53-C349-6B99-582BCE1B0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CA"/>
          </a:p>
        </p:txBody>
      </p:sp>
      <p:sp>
        <p:nvSpPr>
          <p:cNvPr id="4" name="日期占位符 3">
            <a:extLst>
              <a:ext uri="{FF2B5EF4-FFF2-40B4-BE49-F238E27FC236}">
                <a16:creationId xmlns:a16="http://schemas.microsoft.com/office/drawing/2014/main" id="{395B0614-46D6-0FE1-71C9-1950D755BB1D}"/>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5" name="页脚占位符 4">
            <a:extLst>
              <a:ext uri="{FF2B5EF4-FFF2-40B4-BE49-F238E27FC236}">
                <a16:creationId xmlns:a16="http://schemas.microsoft.com/office/drawing/2014/main" id="{BD97D95E-CA33-F981-1ECE-D148C8D8539B}"/>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EBD63B11-1E71-E641-7658-9A8016A97AB9}"/>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3620598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C2C804-8657-C903-2BDA-6C88378BCFBB}"/>
              </a:ext>
            </a:extLst>
          </p:cNvPr>
          <p:cNvSpPr>
            <a:spLocks noGrp="1"/>
          </p:cNvSpPr>
          <p:nvPr>
            <p:ph type="title"/>
          </p:nvPr>
        </p:nvSpPr>
        <p:spPr/>
        <p:txBody>
          <a:body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id="{F3671764-46CA-26E8-1D1A-55320F04A18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5E7B15AA-F2D0-2BDC-C561-703D3A1EA9F9}"/>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5" name="页脚占位符 4">
            <a:extLst>
              <a:ext uri="{FF2B5EF4-FFF2-40B4-BE49-F238E27FC236}">
                <a16:creationId xmlns:a16="http://schemas.microsoft.com/office/drawing/2014/main" id="{3EDC0820-4C9B-D699-769B-8AA2573081CE}"/>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2CB57295-9120-5F10-C8D5-37649ABABD6C}"/>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389703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36146-3111-E95C-DD26-0C7606E8CD1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id="{E1E02264-C906-B48B-833E-00E5B6C3E9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574C475-E562-DFF4-32C7-B2F3D61710F7}"/>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5" name="页脚占位符 4">
            <a:extLst>
              <a:ext uri="{FF2B5EF4-FFF2-40B4-BE49-F238E27FC236}">
                <a16:creationId xmlns:a16="http://schemas.microsoft.com/office/drawing/2014/main" id="{99D688E3-1ADB-87A8-2365-AB31AEA6C63C}"/>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530EEF02-E29E-AE8C-3F31-AB43D3851DC6}"/>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106487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7BD292-5166-F866-E849-6E89A0F823A5}"/>
              </a:ext>
            </a:extLst>
          </p:cNvPr>
          <p:cNvSpPr>
            <a:spLocks noGrp="1"/>
          </p:cNvSpPr>
          <p:nvPr>
            <p:ph type="title"/>
          </p:nvPr>
        </p:nvSpPr>
        <p:spPr/>
        <p:txBody>
          <a:body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id="{5EA83A86-6933-0902-654C-963AFE515C6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内容占位符 3">
            <a:extLst>
              <a:ext uri="{FF2B5EF4-FFF2-40B4-BE49-F238E27FC236}">
                <a16:creationId xmlns:a16="http://schemas.microsoft.com/office/drawing/2014/main" id="{1BD6B6BF-2FBC-D142-DEB1-B6C923D3136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5" name="日期占位符 4">
            <a:extLst>
              <a:ext uri="{FF2B5EF4-FFF2-40B4-BE49-F238E27FC236}">
                <a16:creationId xmlns:a16="http://schemas.microsoft.com/office/drawing/2014/main" id="{A135A3BF-2975-340E-01FB-6BEB3ECBDCE8}"/>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6" name="页脚占位符 5">
            <a:extLst>
              <a:ext uri="{FF2B5EF4-FFF2-40B4-BE49-F238E27FC236}">
                <a16:creationId xmlns:a16="http://schemas.microsoft.com/office/drawing/2014/main" id="{FCDE28DE-9651-424B-DDA3-27BB0E825E1A}"/>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id="{B0C4AD25-143D-72E0-E25D-632B1B407A53}"/>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354841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DE0FAA-682B-2535-0CBF-5AD9A8538387}"/>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id="{486D9853-D5C0-59C3-42CD-D767E060B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4791B36-54B8-6E8F-4727-E1B3C5F02A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5" name="文本占位符 4">
            <a:extLst>
              <a:ext uri="{FF2B5EF4-FFF2-40B4-BE49-F238E27FC236}">
                <a16:creationId xmlns:a16="http://schemas.microsoft.com/office/drawing/2014/main" id="{182C61F4-02CB-D4A2-BF73-8D10CFB97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FD3694B-CE48-54D3-DED6-23E027BD055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7" name="日期占位符 6">
            <a:extLst>
              <a:ext uri="{FF2B5EF4-FFF2-40B4-BE49-F238E27FC236}">
                <a16:creationId xmlns:a16="http://schemas.microsoft.com/office/drawing/2014/main" id="{AC1BF7BB-8379-2C3B-3B60-247E5E6DA7C7}"/>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8" name="页脚占位符 7">
            <a:extLst>
              <a:ext uri="{FF2B5EF4-FFF2-40B4-BE49-F238E27FC236}">
                <a16:creationId xmlns:a16="http://schemas.microsoft.com/office/drawing/2014/main" id="{33AFF06A-5844-1447-4350-B57D8D19ED93}"/>
              </a:ext>
            </a:extLst>
          </p:cNvPr>
          <p:cNvSpPr>
            <a:spLocks noGrp="1"/>
          </p:cNvSpPr>
          <p:nvPr>
            <p:ph type="ftr" sz="quarter" idx="11"/>
          </p:nvPr>
        </p:nvSpPr>
        <p:spPr/>
        <p:txBody>
          <a:bodyPr/>
          <a:lstStyle/>
          <a:p>
            <a:endParaRPr lang="en-CA"/>
          </a:p>
        </p:txBody>
      </p:sp>
      <p:sp>
        <p:nvSpPr>
          <p:cNvPr id="9" name="灯片编号占位符 8">
            <a:extLst>
              <a:ext uri="{FF2B5EF4-FFF2-40B4-BE49-F238E27FC236}">
                <a16:creationId xmlns:a16="http://schemas.microsoft.com/office/drawing/2014/main" id="{309102D6-097C-2AED-6E48-92C77BF7228F}"/>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3807401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EDB9A2-48D8-ABB3-8F93-636BF51C3B90}"/>
              </a:ext>
            </a:extLst>
          </p:cNvPr>
          <p:cNvSpPr>
            <a:spLocks noGrp="1"/>
          </p:cNvSpPr>
          <p:nvPr>
            <p:ph type="title"/>
          </p:nvPr>
        </p:nvSpPr>
        <p:spPr/>
        <p:txBody>
          <a:bodyPr/>
          <a:lstStyle/>
          <a:p>
            <a:r>
              <a:rPr lang="zh-CN" altLang="en-US"/>
              <a:t>单击此处编辑母版标题样式</a:t>
            </a:r>
            <a:endParaRPr lang="en-CA"/>
          </a:p>
        </p:txBody>
      </p:sp>
      <p:sp>
        <p:nvSpPr>
          <p:cNvPr id="3" name="日期占位符 2">
            <a:extLst>
              <a:ext uri="{FF2B5EF4-FFF2-40B4-BE49-F238E27FC236}">
                <a16:creationId xmlns:a16="http://schemas.microsoft.com/office/drawing/2014/main" id="{E1D84393-C8D2-0AC0-1C24-6AF09C5A3CBD}"/>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4" name="页脚占位符 3">
            <a:extLst>
              <a:ext uri="{FF2B5EF4-FFF2-40B4-BE49-F238E27FC236}">
                <a16:creationId xmlns:a16="http://schemas.microsoft.com/office/drawing/2014/main" id="{EED91487-3163-AB47-A906-F305749765A5}"/>
              </a:ext>
            </a:extLst>
          </p:cNvPr>
          <p:cNvSpPr>
            <a:spLocks noGrp="1"/>
          </p:cNvSpPr>
          <p:nvPr>
            <p:ph type="ftr" sz="quarter" idx="11"/>
          </p:nvPr>
        </p:nvSpPr>
        <p:spPr/>
        <p:txBody>
          <a:bodyPr/>
          <a:lstStyle/>
          <a:p>
            <a:endParaRPr lang="en-CA"/>
          </a:p>
        </p:txBody>
      </p:sp>
      <p:sp>
        <p:nvSpPr>
          <p:cNvPr id="5" name="灯片编号占位符 4">
            <a:extLst>
              <a:ext uri="{FF2B5EF4-FFF2-40B4-BE49-F238E27FC236}">
                <a16:creationId xmlns:a16="http://schemas.microsoft.com/office/drawing/2014/main" id="{C15A4263-14D6-EE2F-CFFA-0D40E0412F44}"/>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3241488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14FD9EF-B31E-9975-6655-4C6390FB717E}"/>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3" name="页脚占位符 2">
            <a:extLst>
              <a:ext uri="{FF2B5EF4-FFF2-40B4-BE49-F238E27FC236}">
                <a16:creationId xmlns:a16="http://schemas.microsoft.com/office/drawing/2014/main" id="{68247427-A3B3-94C5-09BA-B59D0A84F72A}"/>
              </a:ext>
            </a:extLst>
          </p:cNvPr>
          <p:cNvSpPr>
            <a:spLocks noGrp="1"/>
          </p:cNvSpPr>
          <p:nvPr>
            <p:ph type="ftr" sz="quarter" idx="11"/>
          </p:nvPr>
        </p:nvSpPr>
        <p:spPr/>
        <p:txBody>
          <a:bodyPr/>
          <a:lstStyle/>
          <a:p>
            <a:endParaRPr lang="en-CA"/>
          </a:p>
        </p:txBody>
      </p:sp>
      <p:sp>
        <p:nvSpPr>
          <p:cNvPr id="4" name="灯片编号占位符 3">
            <a:extLst>
              <a:ext uri="{FF2B5EF4-FFF2-40B4-BE49-F238E27FC236}">
                <a16:creationId xmlns:a16="http://schemas.microsoft.com/office/drawing/2014/main" id="{2EF78A01-F072-4E7B-3951-A1468434C9F7}"/>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1720354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70A74B-0512-6981-C9CF-7C19F7C618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id="{E3207F83-58F3-6B3A-70C8-C00AC9931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文本占位符 3">
            <a:extLst>
              <a:ext uri="{FF2B5EF4-FFF2-40B4-BE49-F238E27FC236}">
                <a16:creationId xmlns:a16="http://schemas.microsoft.com/office/drawing/2014/main" id="{AC08AE0B-6285-81A7-B37D-1503371E9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97678F-C85F-0A21-CA41-D117B248CB33}"/>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6" name="页脚占位符 5">
            <a:extLst>
              <a:ext uri="{FF2B5EF4-FFF2-40B4-BE49-F238E27FC236}">
                <a16:creationId xmlns:a16="http://schemas.microsoft.com/office/drawing/2014/main" id="{9C66E30A-C206-9679-0374-33A68054028A}"/>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id="{4F8DCC5E-D4CA-EEAF-3163-87E39A40384A}"/>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173699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FA529F-E4D6-8EAB-28F3-92A02973CDAE}"/>
              </a:ext>
            </a:extLst>
          </p:cNvPr>
          <p:cNvSpPr>
            <a:spLocks noGrp="1"/>
          </p:cNvSpPr>
          <p:nvPr>
            <p:ph type="title"/>
          </p:nvPr>
        </p:nvSpPr>
        <p:spPr/>
        <p:txBody>
          <a:body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id="{A8C1FADC-0591-8BE4-A21B-8DCCDC06742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D0F9CFE2-A3EB-3CD4-0265-1B6AF82DE90F}"/>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5" name="页脚占位符 4">
            <a:extLst>
              <a:ext uri="{FF2B5EF4-FFF2-40B4-BE49-F238E27FC236}">
                <a16:creationId xmlns:a16="http://schemas.microsoft.com/office/drawing/2014/main" id="{6E97A3A1-93A9-5DF7-5A87-69107F8DF2D3}"/>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C2E5DB70-7909-4B0B-48A2-70AE539D9903}"/>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2587781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D5ED0-9A05-3101-1C59-C79417A32A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CA"/>
          </a:p>
        </p:txBody>
      </p:sp>
      <p:sp>
        <p:nvSpPr>
          <p:cNvPr id="3" name="图片占位符 2">
            <a:extLst>
              <a:ext uri="{FF2B5EF4-FFF2-40B4-BE49-F238E27FC236}">
                <a16:creationId xmlns:a16="http://schemas.microsoft.com/office/drawing/2014/main" id="{E2A54C4F-0D63-48DC-CE5C-F80A5ED43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文本占位符 3">
            <a:extLst>
              <a:ext uri="{FF2B5EF4-FFF2-40B4-BE49-F238E27FC236}">
                <a16:creationId xmlns:a16="http://schemas.microsoft.com/office/drawing/2014/main" id="{DF9CD465-68A4-026D-E745-840370BF9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ADA9EAB-E9DF-3C42-3886-1641B670ADFD}"/>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6" name="页脚占位符 5">
            <a:extLst>
              <a:ext uri="{FF2B5EF4-FFF2-40B4-BE49-F238E27FC236}">
                <a16:creationId xmlns:a16="http://schemas.microsoft.com/office/drawing/2014/main" id="{2742ADF0-0CC0-6EDA-8942-863916DF3161}"/>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id="{CFA3FA9D-D19B-592F-53B9-E603B24F0961}"/>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3466890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9F3B42-28BC-E6FE-0055-2437E88D2F19}"/>
              </a:ext>
            </a:extLst>
          </p:cNvPr>
          <p:cNvSpPr>
            <a:spLocks noGrp="1"/>
          </p:cNvSpPr>
          <p:nvPr>
            <p:ph type="title"/>
          </p:nvPr>
        </p:nvSpPr>
        <p:spPr/>
        <p:txBody>
          <a:bodyPr/>
          <a:lstStyle/>
          <a:p>
            <a:r>
              <a:rPr lang="zh-CN" altLang="en-US"/>
              <a:t>单击此处编辑母版标题样式</a:t>
            </a:r>
            <a:endParaRPr lang="en-CA"/>
          </a:p>
        </p:txBody>
      </p:sp>
      <p:sp>
        <p:nvSpPr>
          <p:cNvPr id="3" name="竖排文字占位符 2">
            <a:extLst>
              <a:ext uri="{FF2B5EF4-FFF2-40B4-BE49-F238E27FC236}">
                <a16:creationId xmlns:a16="http://schemas.microsoft.com/office/drawing/2014/main" id="{78E026EE-85D4-0378-436C-199368C70AB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2C81B9C9-82C0-0F0D-E29D-8CD26EB678D8}"/>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5" name="页脚占位符 4">
            <a:extLst>
              <a:ext uri="{FF2B5EF4-FFF2-40B4-BE49-F238E27FC236}">
                <a16:creationId xmlns:a16="http://schemas.microsoft.com/office/drawing/2014/main" id="{49A0CCB5-5994-D907-FC5E-5B234BA5443A}"/>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8D742841-8678-DA51-1B52-D25095AE3050}"/>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2397825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E1077DE-CA0E-AE32-715A-EF6C7C89986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CA"/>
          </a:p>
        </p:txBody>
      </p:sp>
      <p:sp>
        <p:nvSpPr>
          <p:cNvPr id="3" name="竖排文字占位符 2">
            <a:extLst>
              <a:ext uri="{FF2B5EF4-FFF2-40B4-BE49-F238E27FC236}">
                <a16:creationId xmlns:a16="http://schemas.microsoft.com/office/drawing/2014/main" id="{0D15413A-7638-C8A8-62CE-4E1A412222B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B7369DAB-F8DE-A51D-5902-43E94EC98DF2}"/>
              </a:ext>
            </a:extLst>
          </p:cNvPr>
          <p:cNvSpPr>
            <a:spLocks noGrp="1"/>
          </p:cNvSpPr>
          <p:nvPr>
            <p:ph type="dt" sz="half" idx="10"/>
          </p:nvPr>
        </p:nvSpPr>
        <p:spPr/>
        <p:txBody>
          <a:bodyPr/>
          <a:lstStyle/>
          <a:p>
            <a:fld id="{72BAB205-D1A6-4531-B605-43CD3264D509}" type="datetimeFigureOut">
              <a:rPr lang="en-CA" smtClean="0"/>
              <a:t>2025-04-23</a:t>
            </a:fld>
            <a:endParaRPr lang="en-CA"/>
          </a:p>
        </p:txBody>
      </p:sp>
      <p:sp>
        <p:nvSpPr>
          <p:cNvPr id="5" name="页脚占位符 4">
            <a:extLst>
              <a:ext uri="{FF2B5EF4-FFF2-40B4-BE49-F238E27FC236}">
                <a16:creationId xmlns:a16="http://schemas.microsoft.com/office/drawing/2014/main" id="{7C25AB4A-6E42-1172-E433-24492D035286}"/>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F5B0622D-619F-5FC0-2F72-3F7F12C50BAE}"/>
              </a:ext>
            </a:extLst>
          </p:cNvPr>
          <p:cNvSpPr>
            <a:spLocks noGrp="1"/>
          </p:cNvSpPr>
          <p:nvPr>
            <p:ph type="sldNum" sz="quarter" idx="12"/>
          </p:nvPr>
        </p:nvSpPr>
        <p:spPr/>
        <p:txBody>
          <a:bodyPr/>
          <a:lstStyle/>
          <a:p>
            <a:fld id="{03657880-CE9D-42E2-8FE3-5AE70C499DAB}" type="slidenum">
              <a:rPr lang="en-CA" smtClean="0"/>
              <a:t>‹#›</a:t>
            </a:fld>
            <a:endParaRPr lang="en-CA"/>
          </a:p>
        </p:txBody>
      </p:sp>
    </p:spTree>
    <p:extLst>
      <p:ext uri="{BB962C8B-B14F-4D97-AF65-F5344CB8AC3E}">
        <p14:creationId xmlns:p14="http://schemas.microsoft.com/office/powerpoint/2010/main" val="248110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A4FC88-8260-23A6-3669-26EAE48ED23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id="{A93BE73F-502B-F69A-04BA-BFF01EA28D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DD44A1-963D-3D70-AD2A-17CDD99D65E6}"/>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5" name="页脚占位符 4">
            <a:extLst>
              <a:ext uri="{FF2B5EF4-FFF2-40B4-BE49-F238E27FC236}">
                <a16:creationId xmlns:a16="http://schemas.microsoft.com/office/drawing/2014/main" id="{98C774F0-C786-E26A-2A89-89A60DED497B}"/>
              </a:ext>
            </a:extLst>
          </p:cNvPr>
          <p:cNvSpPr>
            <a:spLocks noGrp="1"/>
          </p:cNvSpPr>
          <p:nvPr>
            <p:ph type="ftr" sz="quarter" idx="11"/>
          </p:nvPr>
        </p:nvSpPr>
        <p:spPr/>
        <p:txBody>
          <a:bodyPr/>
          <a:lstStyle/>
          <a:p>
            <a:endParaRPr lang="en-CA"/>
          </a:p>
        </p:txBody>
      </p:sp>
      <p:sp>
        <p:nvSpPr>
          <p:cNvPr id="6" name="灯片编号占位符 5">
            <a:extLst>
              <a:ext uri="{FF2B5EF4-FFF2-40B4-BE49-F238E27FC236}">
                <a16:creationId xmlns:a16="http://schemas.microsoft.com/office/drawing/2014/main" id="{2B5131E4-7D1D-AB0F-9258-B5E193732462}"/>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35126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A6FBA-2CF8-774D-C18B-03C4D9076061}"/>
              </a:ext>
            </a:extLst>
          </p:cNvPr>
          <p:cNvSpPr>
            <a:spLocks noGrp="1"/>
          </p:cNvSpPr>
          <p:nvPr>
            <p:ph type="title"/>
          </p:nvPr>
        </p:nvSpPr>
        <p:spPr/>
        <p:txBody>
          <a:body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id="{4C85DF8B-C044-1264-5280-E179674747E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内容占位符 3">
            <a:extLst>
              <a:ext uri="{FF2B5EF4-FFF2-40B4-BE49-F238E27FC236}">
                <a16:creationId xmlns:a16="http://schemas.microsoft.com/office/drawing/2014/main" id="{F1470F51-8BFF-C0A3-C45C-117388A893F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5" name="日期占位符 4">
            <a:extLst>
              <a:ext uri="{FF2B5EF4-FFF2-40B4-BE49-F238E27FC236}">
                <a16:creationId xmlns:a16="http://schemas.microsoft.com/office/drawing/2014/main" id="{E9BBFC00-E1E5-882D-DCC6-B10E7B63BDEF}"/>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6" name="页脚占位符 5">
            <a:extLst>
              <a:ext uri="{FF2B5EF4-FFF2-40B4-BE49-F238E27FC236}">
                <a16:creationId xmlns:a16="http://schemas.microsoft.com/office/drawing/2014/main" id="{84AF3FED-8405-59E8-7BC9-20EA0B46143A}"/>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id="{964B2FF7-9BD0-A695-9B76-903CEBA18A91}"/>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379227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7547E3-AE34-7BC3-9C66-9C823DC99800}"/>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id="{A575D2F7-8823-D0DE-CB2B-24797DB761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A92365A-23D6-BD91-2E59-9470B00B5FA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5" name="文本占位符 4">
            <a:extLst>
              <a:ext uri="{FF2B5EF4-FFF2-40B4-BE49-F238E27FC236}">
                <a16:creationId xmlns:a16="http://schemas.microsoft.com/office/drawing/2014/main" id="{BCAEB959-CCBB-2D8E-9179-02A41E0C8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FC69F9A-E970-0DCD-80A7-FE6E31A7314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7" name="日期占位符 6">
            <a:extLst>
              <a:ext uri="{FF2B5EF4-FFF2-40B4-BE49-F238E27FC236}">
                <a16:creationId xmlns:a16="http://schemas.microsoft.com/office/drawing/2014/main" id="{134944E6-9631-D7DC-5F05-7423ED0DCA4D}"/>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8" name="页脚占位符 7">
            <a:extLst>
              <a:ext uri="{FF2B5EF4-FFF2-40B4-BE49-F238E27FC236}">
                <a16:creationId xmlns:a16="http://schemas.microsoft.com/office/drawing/2014/main" id="{503A7619-6F6F-519A-7608-8C4D8E1A3E56}"/>
              </a:ext>
            </a:extLst>
          </p:cNvPr>
          <p:cNvSpPr>
            <a:spLocks noGrp="1"/>
          </p:cNvSpPr>
          <p:nvPr>
            <p:ph type="ftr" sz="quarter" idx="11"/>
          </p:nvPr>
        </p:nvSpPr>
        <p:spPr/>
        <p:txBody>
          <a:bodyPr/>
          <a:lstStyle/>
          <a:p>
            <a:endParaRPr lang="en-CA"/>
          </a:p>
        </p:txBody>
      </p:sp>
      <p:sp>
        <p:nvSpPr>
          <p:cNvPr id="9" name="灯片编号占位符 8">
            <a:extLst>
              <a:ext uri="{FF2B5EF4-FFF2-40B4-BE49-F238E27FC236}">
                <a16:creationId xmlns:a16="http://schemas.microsoft.com/office/drawing/2014/main" id="{39C93333-06CF-4C7D-E5D8-F600AFED884C}"/>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152712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DE2429-2FDA-4990-677C-2AF1EFDB1503}"/>
              </a:ext>
            </a:extLst>
          </p:cNvPr>
          <p:cNvSpPr>
            <a:spLocks noGrp="1"/>
          </p:cNvSpPr>
          <p:nvPr>
            <p:ph type="title"/>
          </p:nvPr>
        </p:nvSpPr>
        <p:spPr/>
        <p:txBody>
          <a:bodyPr/>
          <a:lstStyle/>
          <a:p>
            <a:r>
              <a:rPr lang="zh-CN" altLang="en-US"/>
              <a:t>单击此处编辑母版标题样式</a:t>
            </a:r>
            <a:endParaRPr lang="en-CA"/>
          </a:p>
        </p:txBody>
      </p:sp>
      <p:sp>
        <p:nvSpPr>
          <p:cNvPr id="3" name="日期占位符 2">
            <a:extLst>
              <a:ext uri="{FF2B5EF4-FFF2-40B4-BE49-F238E27FC236}">
                <a16:creationId xmlns:a16="http://schemas.microsoft.com/office/drawing/2014/main" id="{F0D2B3DB-8E15-6D1D-BDC7-B887E938E0D2}"/>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4" name="页脚占位符 3">
            <a:extLst>
              <a:ext uri="{FF2B5EF4-FFF2-40B4-BE49-F238E27FC236}">
                <a16:creationId xmlns:a16="http://schemas.microsoft.com/office/drawing/2014/main" id="{593EE740-21D3-FAD2-0E1A-48FF5F04076F}"/>
              </a:ext>
            </a:extLst>
          </p:cNvPr>
          <p:cNvSpPr>
            <a:spLocks noGrp="1"/>
          </p:cNvSpPr>
          <p:nvPr>
            <p:ph type="ftr" sz="quarter" idx="11"/>
          </p:nvPr>
        </p:nvSpPr>
        <p:spPr/>
        <p:txBody>
          <a:bodyPr/>
          <a:lstStyle/>
          <a:p>
            <a:endParaRPr lang="en-CA"/>
          </a:p>
        </p:txBody>
      </p:sp>
      <p:sp>
        <p:nvSpPr>
          <p:cNvPr id="5" name="灯片编号占位符 4">
            <a:extLst>
              <a:ext uri="{FF2B5EF4-FFF2-40B4-BE49-F238E27FC236}">
                <a16:creationId xmlns:a16="http://schemas.microsoft.com/office/drawing/2014/main" id="{C2B59FB3-787B-AFA3-273A-E1B80B4CFB8F}"/>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81442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B093DF-AF17-F679-1975-05229DBE7E71}"/>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3" name="页脚占位符 2">
            <a:extLst>
              <a:ext uri="{FF2B5EF4-FFF2-40B4-BE49-F238E27FC236}">
                <a16:creationId xmlns:a16="http://schemas.microsoft.com/office/drawing/2014/main" id="{EC3C0AA8-4EFF-6F64-4073-FD502059B5C2}"/>
              </a:ext>
            </a:extLst>
          </p:cNvPr>
          <p:cNvSpPr>
            <a:spLocks noGrp="1"/>
          </p:cNvSpPr>
          <p:nvPr>
            <p:ph type="ftr" sz="quarter" idx="11"/>
          </p:nvPr>
        </p:nvSpPr>
        <p:spPr/>
        <p:txBody>
          <a:bodyPr/>
          <a:lstStyle/>
          <a:p>
            <a:endParaRPr lang="en-CA"/>
          </a:p>
        </p:txBody>
      </p:sp>
      <p:sp>
        <p:nvSpPr>
          <p:cNvPr id="4" name="灯片编号占位符 3">
            <a:extLst>
              <a:ext uri="{FF2B5EF4-FFF2-40B4-BE49-F238E27FC236}">
                <a16:creationId xmlns:a16="http://schemas.microsoft.com/office/drawing/2014/main" id="{5E7EB447-1B72-927C-8113-DC6A76C87BB4}"/>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157957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48CAF-B17E-F8AA-ED27-73CE357E1F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CA"/>
          </a:p>
        </p:txBody>
      </p:sp>
      <p:sp>
        <p:nvSpPr>
          <p:cNvPr id="3" name="内容占位符 2">
            <a:extLst>
              <a:ext uri="{FF2B5EF4-FFF2-40B4-BE49-F238E27FC236}">
                <a16:creationId xmlns:a16="http://schemas.microsoft.com/office/drawing/2014/main" id="{4948C801-27E5-4E10-DFF9-F6FDBF462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文本占位符 3">
            <a:extLst>
              <a:ext uri="{FF2B5EF4-FFF2-40B4-BE49-F238E27FC236}">
                <a16:creationId xmlns:a16="http://schemas.microsoft.com/office/drawing/2014/main" id="{D4608526-5D52-1F6C-C129-42B974A56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FCE5842-A437-E1F6-0DEE-F8C0E53FA215}"/>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6" name="页脚占位符 5">
            <a:extLst>
              <a:ext uri="{FF2B5EF4-FFF2-40B4-BE49-F238E27FC236}">
                <a16:creationId xmlns:a16="http://schemas.microsoft.com/office/drawing/2014/main" id="{E30354CC-4E0F-5DFE-F7E8-A71D8A689801}"/>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id="{3264FD8B-7134-E48C-5595-B6AB91BCD53F}"/>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65589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7DD41-81A2-D27A-0748-D46D2987054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CA"/>
          </a:p>
        </p:txBody>
      </p:sp>
      <p:sp>
        <p:nvSpPr>
          <p:cNvPr id="3" name="图片占位符 2">
            <a:extLst>
              <a:ext uri="{FF2B5EF4-FFF2-40B4-BE49-F238E27FC236}">
                <a16:creationId xmlns:a16="http://schemas.microsoft.com/office/drawing/2014/main" id="{63762CBF-64E9-E147-56B4-8571E4A7A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文本占位符 3">
            <a:extLst>
              <a:ext uri="{FF2B5EF4-FFF2-40B4-BE49-F238E27FC236}">
                <a16:creationId xmlns:a16="http://schemas.microsoft.com/office/drawing/2014/main" id="{32E36789-2E42-CB20-526D-BFEC187B2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A3D95C3-18EB-65C1-162D-8B69D8F31EE9}"/>
              </a:ext>
            </a:extLst>
          </p:cNvPr>
          <p:cNvSpPr>
            <a:spLocks noGrp="1"/>
          </p:cNvSpPr>
          <p:nvPr>
            <p:ph type="dt" sz="half" idx="10"/>
          </p:nvPr>
        </p:nvSpPr>
        <p:spPr/>
        <p:txBody>
          <a:bodyPr/>
          <a:lstStyle/>
          <a:p>
            <a:fld id="{750B37DA-53D8-4D16-B68A-B364B8068CE4}" type="datetimeFigureOut">
              <a:rPr lang="en-CA" smtClean="0"/>
              <a:t>2025-04-23</a:t>
            </a:fld>
            <a:endParaRPr lang="en-CA"/>
          </a:p>
        </p:txBody>
      </p:sp>
      <p:sp>
        <p:nvSpPr>
          <p:cNvPr id="6" name="页脚占位符 5">
            <a:extLst>
              <a:ext uri="{FF2B5EF4-FFF2-40B4-BE49-F238E27FC236}">
                <a16:creationId xmlns:a16="http://schemas.microsoft.com/office/drawing/2014/main" id="{EB56CD54-A398-12DE-F457-AA292897F35E}"/>
              </a:ext>
            </a:extLst>
          </p:cNvPr>
          <p:cNvSpPr>
            <a:spLocks noGrp="1"/>
          </p:cNvSpPr>
          <p:nvPr>
            <p:ph type="ftr" sz="quarter" idx="11"/>
          </p:nvPr>
        </p:nvSpPr>
        <p:spPr/>
        <p:txBody>
          <a:bodyPr/>
          <a:lstStyle/>
          <a:p>
            <a:endParaRPr lang="en-CA"/>
          </a:p>
        </p:txBody>
      </p:sp>
      <p:sp>
        <p:nvSpPr>
          <p:cNvPr id="7" name="灯片编号占位符 6">
            <a:extLst>
              <a:ext uri="{FF2B5EF4-FFF2-40B4-BE49-F238E27FC236}">
                <a16:creationId xmlns:a16="http://schemas.microsoft.com/office/drawing/2014/main" id="{AB90BBFF-28FA-DD1D-6B71-6199BC2CB37E}"/>
              </a:ext>
            </a:extLst>
          </p:cNvPr>
          <p:cNvSpPr>
            <a:spLocks noGrp="1"/>
          </p:cNvSpPr>
          <p:nvPr>
            <p:ph type="sldNum" sz="quarter" idx="12"/>
          </p:nvPr>
        </p:nvSpPr>
        <p:spPr/>
        <p:txBody>
          <a:bodyPr/>
          <a:lstStyle/>
          <a:p>
            <a:fld id="{3445540A-A464-4095-A78E-4CE86D76EC58}" type="slidenum">
              <a:rPr lang="en-CA" smtClean="0"/>
              <a:t>‹#›</a:t>
            </a:fld>
            <a:endParaRPr lang="en-CA"/>
          </a:p>
        </p:txBody>
      </p:sp>
    </p:spTree>
    <p:extLst>
      <p:ext uri="{BB962C8B-B14F-4D97-AF65-F5344CB8AC3E}">
        <p14:creationId xmlns:p14="http://schemas.microsoft.com/office/powerpoint/2010/main" val="355299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251945D-297C-9B4F-98E3-8630BB4B1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id="{960B003D-543A-0B67-815C-29CAABEC9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CAF8895B-8014-048E-E03E-A4316178C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0B37DA-53D8-4D16-B68A-B364B8068CE4}" type="datetimeFigureOut">
              <a:rPr lang="en-CA" smtClean="0"/>
              <a:t>2025-04-23</a:t>
            </a:fld>
            <a:endParaRPr lang="en-CA"/>
          </a:p>
        </p:txBody>
      </p:sp>
      <p:sp>
        <p:nvSpPr>
          <p:cNvPr id="5" name="页脚占位符 4">
            <a:extLst>
              <a:ext uri="{FF2B5EF4-FFF2-40B4-BE49-F238E27FC236}">
                <a16:creationId xmlns:a16="http://schemas.microsoft.com/office/drawing/2014/main" id="{E10FC3DC-0781-0F93-0F45-19DB14A41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灯片编号占位符 5">
            <a:extLst>
              <a:ext uri="{FF2B5EF4-FFF2-40B4-BE49-F238E27FC236}">
                <a16:creationId xmlns:a16="http://schemas.microsoft.com/office/drawing/2014/main" id="{4CD1F18E-10D5-A4CB-4B67-E0C3A92BC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45540A-A464-4095-A78E-4CE86D76EC58}" type="slidenum">
              <a:rPr lang="en-CA" smtClean="0"/>
              <a:t>‹#›</a:t>
            </a:fld>
            <a:endParaRPr lang="en-CA"/>
          </a:p>
        </p:txBody>
      </p:sp>
    </p:spTree>
    <p:extLst>
      <p:ext uri="{BB962C8B-B14F-4D97-AF65-F5344CB8AC3E}">
        <p14:creationId xmlns:p14="http://schemas.microsoft.com/office/powerpoint/2010/main" val="3282033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3E0722C-2AF3-DF72-879B-F6354C112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CA"/>
          </a:p>
        </p:txBody>
      </p:sp>
      <p:sp>
        <p:nvSpPr>
          <p:cNvPr id="3" name="文本占位符 2">
            <a:extLst>
              <a:ext uri="{FF2B5EF4-FFF2-40B4-BE49-F238E27FC236}">
                <a16:creationId xmlns:a16="http://schemas.microsoft.com/office/drawing/2014/main" id="{7DEA5563-4D72-D837-E088-6B340C426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CA"/>
          </a:p>
        </p:txBody>
      </p:sp>
      <p:sp>
        <p:nvSpPr>
          <p:cNvPr id="4" name="日期占位符 3">
            <a:extLst>
              <a:ext uri="{FF2B5EF4-FFF2-40B4-BE49-F238E27FC236}">
                <a16:creationId xmlns:a16="http://schemas.microsoft.com/office/drawing/2014/main" id="{83983BBE-101D-D8A0-9091-BD65C5174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BAB205-D1A6-4531-B605-43CD3264D509}" type="datetimeFigureOut">
              <a:rPr lang="en-CA" smtClean="0"/>
              <a:t>2025-04-23</a:t>
            </a:fld>
            <a:endParaRPr lang="en-CA"/>
          </a:p>
        </p:txBody>
      </p:sp>
      <p:sp>
        <p:nvSpPr>
          <p:cNvPr id="5" name="页脚占位符 4">
            <a:extLst>
              <a:ext uri="{FF2B5EF4-FFF2-40B4-BE49-F238E27FC236}">
                <a16:creationId xmlns:a16="http://schemas.microsoft.com/office/drawing/2014/main" id="{3FA3CDAF-E017-DB17-DDBE-61E466616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灯片编号占位符 5">
            <a:extLst>
              <a:ext uri="{FF2B5EF4-FFF2-40B4-BE49-F238E27FC236}">
                <a16:creationId xmlns:a16="http://schemas.microsoft.com/office/drawing/2014/main" id="{8256DADF-0CCA-A9FD-4DA5-E3CF8AF3E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657880-CE9D-42E2-8FE3-5AE70C499DAB}" type="slidenum">
              <a:rPr lang="en-CA" smtClean="0"/>
              <a:t>‹#›</a:t>
            </a:fld>
            <a:endParaRPr lang="en-CA"/>
          </a:p>
        </p:txBody>
      </p:sp>
    </p:spTree>
    <p:extLst>
      <p:ext uri="{BB962C8B-B14F-4D97-AF65-F5344CB8AC3E}">
        <p14:creationId xmlns:p14="http://schemas.microsoft.com/office/powerpoint/2010/main" val="233545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内容占位符 3">
            <a:extLst>
              <a:ext uri="{FF2B5EF4-FFF2-40B4-BE49-F238E27FC236}">
                <a16:creationId xmlns:a16="http://schemas.microsoft.com/office/drawing/2014/main" id="{C44E0774-51A2-4382-1A3B-9C960BBB5164}"/>
              </a:ext>
            </a:extLst>
          </p:cNvPr>
          <p:cNvPicPr>
            <a:picLocks noGrp="1" noChangeAspect="1"/>
          </p:cNvPicPr>
          <p:nvPr>
            <p:ph idx="4294967295"/>
          </p:nvPr>
        </p:nvPicPr>
        <p:blipFill>
          <a:blip r:embed="rId2"/>
          <a:srcRect b="25014"/>
          <a:stretch/>
        </p:blipFill>
        <p:spPr>
          <a:xfrm>
            <a:off x="20" y="1282"/>
            <a:ext cx="12191980" cy="6856718"/>
          </a:xfrm>
          <a:prstGeom prst="rect">
            <a:avLst/>
          </a:prstGeom>
        </p:spPr>
      </p:pic>
      <p:sp>
        <p:nvSpPr>
          <p:cNvPr id="5" name="文本框 4">
            <a:extLst>
              <a:ext uri="{FF2B5EF4-FFF2-40B4-BE49-F238E27FC236}">
                <a16:creationId xmlns:a16="http://schemas.microsoft.com/office/drawing/2014/main" id="{3ECD0592-5BF5-3804-B22A-45309CA563ED}"/>
              </a:ext>
            </a:extLst>
          </p:cNvPr>
          <p:cNvSpPr txBox="1"/>
          <p:nvPr/>
        </p:nvSpPr>
        <p:spPr>
          <a:xfrm>
            <a:off x="2155371" y="4093030"/>
            <a:ext cx="7805058" cy="2811652"/>
          </a:xfrm>
          <a:prstGeom prst="rect">
            <a:avLst/>
          </a:prstGeom>
          <a:noFill/>
        </p:spPr>
        <p:txBody>
          <a:bodyPr wrap="square" rtlCol="0">
            <a:spAutoFit/>
          </a:bodyPr>
          <a:lstStyle/>
          <a:p>
            <a:pPr algn="r"/>
            <a:r>
              <a:rPr lang="zh-TW" altLang="en-US" sz="8000" b="1" dirty="0">
                <a:solidFill>
                  <a:schemeClr val="accent1">
                    <a:lumMod val="75000"/>
                  </a:schemeClr>
                </a:solidFill>
                <a:highlight>
                  <a:srgbClr val="C0C0C0"/>
                </a:highlight>
                <a:latin typeface="KaiTi" panose="02010609060101010101" pitchFamily="49" charset="-122"/>
                <a:ea typeface="KaiTi" panose="02010609060101010101" pitchFamily="49" charset="-122"/>
              </a:rPr>
              <a:t>約拿單保護大衛</a:t>
            </a:r>
            <a:endParaRPr lang="en-CA" altLang="zh-TW" sz="8000" b="1" dirty="0">
              <a:solidFill>
                <a:schemeClr val="accent1">
                  <a:lumMod val="75000"/>
                </a:schemeClr>
              </a:solidFill>
              <a:highlight>
                <a:srgbClr val="C0C0C0"/>
              </a:highlight>
              <a:latin typeface="KaiTi" panose="02010609060101010101" pitchFamily="49" charset="-122"/>
              <a:ea typeface="KaiTi" panose="02010609060101010101" pitchFamily="49" charset="-122"/>
            </a:endParaRPr>
          </a:p>
          <a:p>
            <a:pPr algn="r"/>
            <a:r>
              <a:rPr lang="zh-TW" altLang="en-US" sz="4800" b="1" dirty="0">
                <a:solidFill>
                  <a:schemeClr val="accent2">
                    <a:lumMod val="50000"/>
                  </a:schemeClr>
                </a:solidFill>
              </a:rPr>
              <a:t>           </a:t>
            </a:r>
            <a:endParaRPr lang="en-CA" altLang="zh-TW" sz="4800" b="1" dirty="0">
              <a:solidFill>
                <a:schemeClr val="accent2">
                  <a:lumMod val="50000"/>
                </a:schemeClr>
              </a:solidFill>
            </a:endParaRPr>
          </a:p>
          <a:p>
            <a:pPr algn="r"/>
            <a:r>
              <a:rPr lang="zh-TW" altLang="en-US" sz="4800" b="1" dirty="0">
                <a:solidFill>
                  <a:schemeClr val="accent1">
                    <a:lumMod val="75000"/>
                  </a:schemeClr>
                </a:solidFill>
                <a:highlight>
                  <a:srgbClr val="C0C0C0"/>
                </a:highlight>
                <a:latin typeface="KaiTi" panose="02010609060101010101" pitchFamily="49" charset="-122"/>
                <a:ea typeface="KaiTi" panose="02010609060101010101" pitchFamily="49" charset="-122"/>
              </a:rPr>
              <a:t>撒上</a:t>
            </a:r>
            <a:r>
              <a:rPr lang="en-US" altLang="zh-TW" sz="4800" b="1" dirty="0">
                <a:solidFill>
                  <a:schemeClr val="accent1">
                    <a:lumMod val="75000"/>
                  </a:schemeClr>
                </a:solidFill>
                <a:highlight>
                  <a:srgbClr val="C0C0C0"/>
                </a:highlight>
                <a:latin typeface="KaiTi" panose="02010609060101010101" pitchFamily="49" charset="-122"/>
                <a:ea typeface="KaiTi" panose="02010609060101010101" pitchFamily="49" charset="-122"/>
              </a:rPr>
              <a:t>20:1-42</a:t>
            </a:r>
          </a:p>
        </p:txBody>
      </p:sp>
    </p:spTree>
    <p:extLst>
      <p:ext uri="{BB962C8B-B14F-4D97-AF65-F5344CB8AC3E}">
        <p14:creationId xmlns:p14="http://schemas.microsoft.com/office/powerpoint/2010/main" val="2877548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613C-2842-6277-7DB9-8FA6FD614C27}"/>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834BFB83-EAAA-1741-DDBD-3BE7042DC9BF}"/>
              </a:ext>
            </a:extLst>
          </p:cNvPr>
          <p:cNvSpPr>
            <a:spLocks noGrp="1"/>
          </p:cNvSpPr>
          <p:nvPr>
            <p:ph idx="4294967295"/>
          </p:nvPr>
        </p:nvSpPr>
        <p:spPr>
          <a:xfrm>
            <a:off x="605789" y="1825625"/>
            <a:ext cx="10998381" cy="4351338"/>
          </a:xfrm>
        </p:spPr>
        <p:txBody>
          <a:bodyPr/>
          <a:lstStyle/>
          <a:p>
            <a:pPr marL="0" indent="0">
              <a:buNone/>
            </a:pPr>
            <a:r>
              <a:rPr lang="zh-CN" altLang="en-US" b="1" dirty="0"/>
              <a:t>約拿單以暗號通報掃羅對大衛的態度（撒上</a:t>
            </a:r>
            <a:r>
              <a:rPr lang="en-CA" altLang="zh-CN" b="1" dirty="0"/>
              <a:t>20:18-23</a:t>
            </a:r>
            <a:r>
              <a:rPr lang="zh-CN" altLang="en-US" b="1" dirty="0"/>
              <a:t>）</a:t>
            </a:r>
            <a:endParaRPr lang="en-CA" altLang="zh-CN" b="1" dirty="0"/>
          </a:p>
          <a:p>
            <a:pPr marL="0" indent="0">
              <a:buNone/>
            </a:pPr>
            <a:r>
              <a:rPr lang="en-US" altLang="zh-TW" b="1" dirty="0">
                <a:solidFill>
                  <a:srgbClr val="C00000"/>
                </a:solidFill>
                <a:highlight>
                  <a:srgbClr val="FFFF00"/>
                </a:highlight>
              </a:rPr>
              <a:t>20:18</a:t>
            </a:r>
            <a:r>
              <a:rPr lang="en-US" altLang="zh-TW" b="1" dirty="0">
                <a:solidFill>
                  <a:srgbClr val="C00000"/>
                </a:solidFill>
              </a:rPr>
              <a:t> </a:t>
            </a:r>
            <a:r>
              <a:rPr lang="zh-TW" altLang="en-US" b="1" dirty="0">
                <a:solidFill>
                  <a:srgbClr val="C00000"/>
                </a:solidFill>
              </a:rPr>
              <a:t>約拿單對他說</a:t>
            </a:r>
            <a:r>
              <a:rPr lang="zh-CN" altLang="en-US" b="1" dirty="0">
                <a:solidFill>
                  <a:srgbClr val="C00000"/>
                </a:solidFill>
              </a:rPr>
              <a:t>：“</a:t>
            </a:r>
            <a:r>
              <a:rPr lang="zh-TW" altLang="en-US" b="1" dirty="0">
                <a:solidFill>
                  <a:srgbClr val="C00000"/>
                </a:solidFill>
              </a:rPr>
              <a:t>明日是初一</a:t>
            </a:r>
            <a:r>
              <a:rPr lang="zh-CN" altLang="en-US" b="1" dirty="0">
                <a:solidFill>
                  <a:srgbClr val="C00000"/>
                </a:solidFill>
              </a:rPr>
              <a:t>，</a:t>
            </a:r>
            <a:r>
              <a:rPr lang="zh-TW" altLang="en-US" b="1" dirty="0">
                <a:solidFill>
                  <a:srgbClr val="C00000"/>
                </a:solidFill>
              </a:rPr>
              <a:t>你的座位空設</a:t>
            </a:r>
            <a:r>
              <a:rPr lang="zh-CN" altLang="en-US" b="1" dirty="0">
                <a:solidFill>
                  <a:srgbClr val="C00000"/>
                </a:solidFill>
              </a:rPr>
              <a:t>，</a:t>
            </a:r>
            <a:r>
              <a:rPr lang="zh-TW" altLang="en-US" b="1" dirty="0">
                <a:solidFill>
                  <a:srgbClr val="C00000"/>
                </a:solidFill>
              </a:rPr>
              <a:t>人必理會你不在那裡。</a:t>
            </a:r>
            <a:r>
              <a:rPr lang="en-US" altLang="zh-TW" b="1" dirty="0">
                <a:solidFill>
                  <a:srgbClr val="C00000"/>
                </a:solidFill>
                <a:highlight>
                  <a:srgbClr val="FFFF00"/>
                </a:highlight>
              </a:rPr>
              <a:t>20:19</a:t>
            </a:r>
            <a:r>
              <a:rPr lang="en-US" altLang="zh-TW" b="1" dirty="0">
                <a:solidFill>
                  <a:srgbClr val="C00000"/>
                </a:solidFill>
              </a:rPr>
              <a:t> </a:t>
            </a:r>
            <a:r>
              <a:rPr lang="zh-TW" altLang="en-US" b="1" dirty="0">
                <a:solidFill>
                  <a:srgbClr val="C00000"/>
                </a:solidFill>
              </a:rPr>
              <a:t>你等三日</a:t>
            </a:r>
            <a:r>
              <a:rPr lang="zh-CN" altLang="en-US" b="1" dirty="0">
                <a:solidFill>
                  <a:srgbClr val="C00000"/>
                </a:solidFill>
              </a:rPr>
              <a:t>，</a:t>
            </a:r>
            <a:r>
              <a:rPr lang="zh-TW" altLang="en-US" b="1" dirty="0">
                <a:solidFill>
                  <a:srgbClr val="C00000"/>
                </a:solidFill>
              </a:rPr>
              <a:t>就要速速下去</a:t>
            </a:r>
            <a:r>
              <a:rPr lang="zh-CN" altLang="en-US" b="1" dirty="0">
                <a:solidFill>
                  <a:srgbClr val="C00000"/>
                </a:solidFill>
              </a:rPr>
              <a:t>，</a:t>
            </a:r>
            <a:r>
              <a:rPr lang="zh-TW" altLang="en-US" b="1" dirty="0">
                <a:solidFill>
                  <a:srgbClr val="C00000"/>
                </a:solidFill>
              </a:rPr>
              <a:t>到你從前遇事所藏的地方</a:t>
            </a:r>
            <a:r>
              <a:rPr lang="zh-CN" altLang="en-US" b="1" dirty="0">
                <a:solidFill>
                  <a:srgbClr val="C00000"/>
                </a:solidFill>
              </a:rPr>
              <a:t>，</a:t>
            </a:r>
            <a:r>
              <a:rPr lang="zh-TW" altLang="en-US" b="1" dirty="0">
                <a:solidFill>
                  <a:srgbClr val="C00000"/>
                </a:solidFill>
              </a:rPr>
              <a:t>在以色磐石那裡等候。</a:t>
            </a:r>
            <a:r>
              <a:rPr lang="en-US" altLang="zh-TW" b="1" dirty="0">
                <a:solidFill>
                  <a:srgbClr val="C00000"/>
                </a:solidFill>
                <a:highlight>
                  <a:srgbClr val="FFFF00"/>
                </a:highlight>
              </a:rPr>
              <a:t>20:20</a:t>
            </a:r>
            <a:r>
              <a:rPr lang="en-US" altLang="zh-TW" b="1" dirty="0">
                <a:solidFill>
                  <a:srgbClr val="C00000"/>
                </a:solidFill>
              </a:rPr>
              <a:t> </a:t>
            </a:r>
            <a:r>
              <a:rPr lang="zh-TW" altLang="en-US" b="1" dirty="0">
                <a:solidFill>
                  <a:srgbClr val="C00000"/>
                </a:solidFill>
              </a:rPr>
              <a:t>我要向磐石旁邊射三箭</a:t>
            </a:r>
            <a:r>
              <a:rPr lang="zh-CN" altLang="en-US" b="1" dirty="0">
                <a:solidFill>
                  <a:srgbClr val="C00000"/>
                </a:solidFill>
              </a:rPr>
              <a:t>，</a:t>
            </a:r>
            <a:r>
              <a:rPr lang="zh-TW" altLang="en-US" b="1" dirty="0">
                <a:solidFill>
                  <a:srgbClr val="C00000"/>
                </a:solidFill>
              </a:rPr>
              <a:t>如同射箭靶一樣。</a:t>
            </a:r>
            <a:r>
              <a:rPr lang="en-US" altLang="zh-TW" b="1" dirty="0">
                <a:solidFill>
                  <a:srgbClr val="C00000"/>
                </a:solidFill>
                <a:highlight>
                  <a:srgbClr val="FFFF00"/>
                </a:highlight>
              </a:rPr>
              <a:t>20:21 </a:t>
            </a:r>
            <a:r>
              <a:rPr lang="zh-TW" altLang="en-US" b="1" dirty="0">
                <a:solidFill>
                  <a:srgbClr val="C00000"/>
                </a:solidFill>
              </a:rPr>
              <a:t>我要打發童子</a:t>
            </a:r>
            <a:r>
              <a:rPr lang="zh-CN" altLang="en-US" b="1" dirty="0">
                <a:solidFill>
                  <a:srgbClr val="C00000"/>
                </a:solidFill>
              </a:rPr>
              <a:t>，</a:t>
            </a:r>
            <a:r>
              <a:rPr lang="zh-TW" altLang="en-US" b="1" dirty="0">
                <a:solidFill>
                  <a:srgbClr val="C00000"/>
                </a:solidFill>
              </a:rPr>
              <a:t>說</a:t>
            </a:r>
            <a:r>
              <a:rPr lang="zh-CN" altLang="en-US" b="1" dirty="0">
                <a:solidFill>
                  <a:srgbClr val="C00000"/>
                </a:solidFill>
              </a:rPr>
              <a:t>：‘</a:t>
            </a:r>
            <a:r>
              <a:rPr lang="zh-TW" altLang="en-US" b="1" dirty="0">
                <a:solidFill>
                  <a:srgbClr val="C00000"/>
                </a:solidFill>
              </a:rPr>
              <a:t>去把箭找來。</a:t>
            </a:r>
            <a:r>
              <a:rPr lang="zh-CN" altLang="en-US" b="1" dirty="0">
                <a:solidFill>
                  <a:srgbClr val="C00000"/>
                </a:solidFill>
              </a:rPr>
              <a:t>’</a:t>
            </a:r>
            <a:r>
              <a:rPr lang="zh-TW" altLang="en-US" b="1" dirty="0">
                <a:solidFill>
                  <a:srgbClr val="C00000"/>
                </a:solidFill>
              </a:rPr>
              <a:t>我若對童子說</a:t>
            </a:r>
            <a:r>
              <a:rPr lang="zh-CN" altLang="en-US" b="1" dirty="0">
                <a:solidFill>
                  <a:srgbClr val="C00000"/>
                </a:solidFill>
              </a:rPr>
              <a:t>：‘</a:t>
            </a:r>
            <a:r>
              <a:rPr lang="zh-TW" altLang="en-US" b="1" dirty="0">
                <a:solidFill>
                  <a:srgbClr val="C00000"/>
                </a:solidFill>
              </a:rPr>
              <a:t>箭在後頭</a:t>
            </a:r>
            <a:r>
              <a:rPr lang="zh-CN" altLang="en-US" b="1" dirty="0">
                <a:solidFill>
                  <a:srgbClr val="C00000"/>
                </a:solidFill>
              </a:rPr>
              <a:t>，</a:t>
            </a:r>
            <a:r>
              <a:rPr lang="zh-TW" altLang="en-US" b="1" dirty="0">
                <a:solidFill>
                  <a:srgbClr val="C00000"/>
                </a:solidFill>
              </a:rPr>
              <a:t>把箭拿來</a:t>
            </a:r>
            <a:r>
              <a:rPr lang="zh-CN" altLang="en-US" b="1" dirty="0">
                <a:solidFill>
                  <a:srgbClr val="C00000"/>
                </a:solidFill>
              </a:rPr>
              <a:t>，’</a:t>
            </a:r>
            <a:r>
              <a:rPr lang="zh-TW" altLang="en-US" b="1" dirty="0">
                <a:solidFill>
                  <a:srgbClr val="C00000"/>
                </a:solidFill>
              </a:rPr>
              <a:t>你就可以回來</a:t>
            </a:r>
            <a:r>
              <a:rPr lang="zh-CN" altLang="en-US" b="1" dirty="0">
                <a:solidFill>
                  <a:srgbClr val="C00000"/>
                </a:solidFill>
              </a:rPr>
              <a:t>，</a:t>
            </a:r>
            <a:r>
              <a:rPr lang="zh-TW" altLang="en-US" b="1" dirty="0">
                <a:solidFill>
                  <a:srgbClr val="C00000"/>
                </a:solidFill>
              </a:rPr>
              <a:t>我指著永生的耶和華起誓</a:t>
            </a:r>
            <a:r>
              <a:rPr lang="zh-CN" altLang="en-US" b="1" dirty="0">
                <a:solidFill>
                  <a:srgbClr val="C00000"/>
                </a:solidFill>
              </a:rPr>
              <a:t>，</a:t>
            </a:r>
            <a:r>
              <a:rPr lang="zh-TW" altLang="en-US" b="1" dirty="0">
                <a:solidFill>
                  <a:srgbClr val="C00000"/>
                </a:solidFill>
              </a:rPr>
              <a:t>你必平安無事</a:t>
            </a:r>
            <a:r>
              <a:rPr lang="zh-CN" altLang="en-US" b="1" dirty="0">
                <a:solidFill>
                  <a:srgbClr val="C00000"/>
                </a:solidFill>
              </a:rPr>
              <a:t>；</a:t>
            </a:r>
            <a:r>
              <a:rPr lang="en-US" altLang="zh-TW" b="1" dirty="0">
                <a:solidFill>
                  <a:srgbClr val="C00000"/>
                </a:solidFill>
                <a:highlight>
                  <a:srgbClr val="FFFF00"/>
                </a:highlight>
              </a:rPr>
              <a:t>20:22</a:t>
            </a:r>
            <a:r>
              <a:rPr lang="en-US" altLang="zh-TW" b="1" dirty="0">
                <a:solidFill>
                  <a:srgbClr val="C00000"/>
                </a:solidFill>
              </a:rPr>
              <a:t> </a:t>
            </a:r>
            <a:r>
              <a:rPr lang="zh-TW" altLang="en-US" b="1" dirty="0">
                <a:solidFill>
                  <a:srgbClr val="C00000"/>
                </a:solidFill>
              </a:rPr>
              <a:t>我若對童子說</a:t>
            </a:r>
            <a:r>
              <a:rPr lang="zh-CN" altLang="en-US" b="1" dirty="0">
                <a:solidFill>
                  <a:srgbClr val="C00000"/>
                </a:solidFill>
              </a:rPr>
              <a:t>：‘</a:t>
            </a:r>
            <a:r>
              <a:rPr lang="zh-TW" altLang="en-US" b="1" dirty="0">
                <a:solidFill>
                  <a:srgbClr val="C00000"/>
                </a:solidFill>
              </a:rPr>
              <a:t>箭在前頭</a:t>
            </a:r>
            <a:r>
              <a:rPr lang="zh-CN" altLang="en-US" b="1" dirty="0">
                <a:solidFill>
                  <a:srgbClr val="C00000"/>
                </a:solidFill>
              </a:rPr>
              <a:t>’，</a:t>
            </a:r>
            <a:r>
              <a:rPr lang="zh-TW" altLang="en-US" b="1" dirty="0">
                <a:solidFill>
                  <a:srgbClr val="C00000"/>
                </a:solidFill>
              </a:rPr>
              <a:t>你就要去</a:t>
            </a:r>
            <a:r>
              <a:rPr lang="zh-CN" altLang="en-US" b="1" dirty="0">
                <a:solidFill>
                  <a:srgbClr val="C00000"/>
                </a:solidFill>
              </a:rPr>
              <a:t>，</a:t>
            </a:r>
            <a:r>
              <a:rPr lang="zh-TW" altLang="en-US" b="1" dirty="0">
                <a:solidFill>
                  <a:srgbClr val="C00000"/>
                </a:solidFill>
              </a:rPr>
              <a:t>因為是耶和華打發你去的。</a:t>
            </a:r>
            <a:r>
              <a:rPr lang="en-US" altLang="zh-TW" b="1" dirty="0">
                <a:solidFill>
                  <a:srgbClr val="C00000"/>
                </a:solidFill>
                <a:highlight>
                  <a:srgbClr val="FFFF00"/>
                </a:highlight>
              </a:rPr>
              <a:t>20:23</a:t>
            </a:r>
            <a:r>
              <a:rPr lang="en-US" altLang="zh-TW" b="1" dirty="0">
                <a:solidFill>
                  <a:srgbClr val="C00000"/>
                </a:solidFill>
              </a:rPr>
              <a:t> </a:t>
            </a:r>
            <a:r>
              <a:rPr lang="zh-TW" altLang="en-US" b="1" dirty="0">
                <a:solidFill>
                  <a:srgbClr val="C00000"/>
                </a:solidFill>
              </a:rPr>
              <a:t>至於你我今日所說的話</a:t>
            </a:r>
            <a:r>
              <a:rPr lang="zh-CN" altLang="en-US" b="1" dirty="0">
                <a:solidFill>
                  <a:srgbClr val="C00000"/>
                </a:solidFill>
              </a:rPr>
              <a:t>，</a:t>
            </a:r>
            <a:r>
              <a:rPr lang="zh-TW" altLang="en-US" b="1" dirty="0">
                <a:solidFill>
                  <a:srgbClr val="C00000"/>
                </a:solidFill>
              </a:rPr>
              <a:t>有耶和華在你我中間為證</a:t>
            </a:r>
            <a:r>
              <a:rPr lang="zh-CN" altLang="en-US" b="1" dirty="0">
                <a:solidFill>
                  <a:srgbClr val="C00000"/>
                </a:solidFill>
              </a:rPr>
              <a:t>，</a:t>
            </a:r>
            <a:r>
              <a:rPr lang="zh-TW" altLang="en-US" b="1" dirty="0">
                <a:solidFill>
                  <a:srgbClr val="C00000"/>
                </a:solidFill>
              </a:rPr>
              <a:t>直到永遠。</a:t>
            </a:r>
            <a:r>
              <a:rPr lang="zh-CN" altLang="en-US" b="1" dirty="0">
                <a:solidFill>
                  <a:srgbClr val="C00000"/>
                </a:solidFill>
              </a:rPr>
              <a:t>”</a:t>
            </a:r>
            <a:endParaRPr lang="en-CA" altLang="zh-CN" b="1" dirty="0">
              <a:solidFill>
                <a:srgbClr val="C00000"/>
              </a:solidFill>
            </a:endParaRPr>
          </a:p>
          <a:p>
            <a:pPr marL="0" indent="0">
              <a:buNone/>
            </a:pPr>
            <a:endParaRPr lang="en-CA" b="1" dirty="0"/>
          </a:p>
        </p:txBody>
      </p:sp>
    </p:spTree>
    <p:extLst>
      <p:ext uri="{BB962C8B-B14F-4D97-AF65-F5344CB8AC3E}">
        <p14:creationId xmlns:p14="http://schemas.microsoft.com/office/powerpoint/2010/main" val="405904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6A587-B587-29DA-F408-69C650A667BA}"/>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06A04B07-35D3-0C59-536E-6516F3302C59}"/>
              </a:ext>
            </a:extLst>
          </p:cNvPr>
          <p:cNvSpPr>
            <a:spLocks noGrp="1"/>
          </p:cNvSpPr>
          <p:nvPr>
            <p:ph idx="4294967295"/>
          </p:nvPr>
        </p:nvSpPr>
        <p:spPr>
          <a:xfrm>
            <a:off x="605789" y="1825625"/>
            <a:ext cx="10998381" cy="4351338"/>
          </a:xfrm>
        </p:spPr>
        <p:txBody>
          <a:bodyPr>
            <a:normAutofit/>
          </a:bodyPr>
          <a:lstStyle/>
          <a:p>
            <a:pPr marL="0" indent="0">
              <a:buNone/>
            </a:pPr>
            <a:r>
              <a:rPr lang="zh-CN" altLang="en-US" b="1" dirty="0"/>
              <a:t>約拿單向掃羅説明大衛沒來吃飯的原因（撒上</a:t>
            </a:r>
            <a:r>
              <a:rPr lang="en-CA" altLang="zh-CN" b="1" dirty="0"/>
              <a:t>20:24-29</a:t>
            </a:r>
            <a:r>
              <a:rPr lang="zh-CN" altLang="en-US" b="1" dirty="0"/>
              <a:t>）</a:t>
            </a:r>
            <a:endParaRPr lang="en-CA" altLang="zh-CN" b="1" dirty="0"/>
          </a:p>
          <a:p>
            <a:pPr marL="0" indent="0">
              <a:buNone/>
            </a:pPr>
            <a:r>
              <a:rPr lang="en-US" altLang="zh-TW" b="1" dirty="0">
                <a:solidFill>
                  <a:srgbClr val="C00000"/>
                </a:solidFill>
                <a:highlight>
                  <a:srgbClr val="FFFF00"/>
                </a:highlight>
              </a:rPr>
              <a:t>20:24 </a:t>
            </a:r>
            <a:r>
              <a:rPr lang="zh-TW" altLang="en-US" b="1" dirty="0">
                <a:solidFill>
                  <a:srgbClr val="C00000"/>
                </a:solidFill>
              </a:rPr>
              <a:t>大衛就去藏在田野。到了初一日</a:t>
            </a:r>
            <a:r>
              <a:rPr lang="zh-CN" altLang="en-US" b="1" dirty="0">
                <a:solidFill>
                  <a:srgbClr val="C00000"/>
                </a:solidFill>
              </a:rPr>
              <a:t>，</a:t>
            </a:r>
            <a:r>
              <a:rPr lang="zh-TW" altLang="en-US" b="1" dirty="0">
                <a:solidFill>
                  <a:srgbClr val="C00000"/>
                </a:solidFill>
              </a:rPr>
              <a:t>王坐席要喫飯。</a:t>
            </a:r>
            <a:r>
              <a:rPr lang="en-US" altLang="zh-TW" b="1" dirty="0">
                <a:solidFill>
                  <a:srgbClr val="C00000"/>
                </a:solidFill>
                <a:highlight>
                  <a:srgbClr val="FFFF00"/>
                </a:highlight>
              </a:rPr>
              <a:t>20:25 </a:t>
            </a:r>
            <a:r>
              <a:rPr lang="zh-TW" altLang="en-US" b="1" dirty="0">
                <a:solidFill>
                  <a:srgbClr val="C00000"/>
                </a:solidFill>
              </a:rPr>
              <a:t>王照常坐在靠牆的位上</a:t>
            </a:r>
            <a:r>
              <a:rPr lang="zh-CN" altLang="en-US" b="1" dirty="0">
                <a:solidFill>
                  <a:srgbClr val="C00000"/>
                </a:solidFill>
              </a:rPr>
              <a:t>，</a:t>
            </a:r>
            <a:r>
              <a:rPr lang="zh-TW" altLang="en-US" b="1" dirty="0">
                <a:solidFill>
                  <a:srgbClr val="C00000"/>
                </a:solidFill>
              </a:rPr>
              <a:t>約拿單侍立</a:t>
            </a:r>
            <a:r>
              <a:rPr lang="zh-CN" altLang="en-US" b="1" dirty="0">
                <a:solidFill>
                  <a:srgbClr val="C00000"/>
                </a:solidFill>
              </a:rPr>
              <a:t>，</a:t>
            </a:r>
            <a:r>
              <a:rPr lang="zh-TW" altLang="en-US" b="1" dirty="0">
                <a:solidFill>
                  <a:srgbClr val="C00000"/>
                </a:solidFill>
              </a:rPr>
              <a:t>押尼珥坐在掃羅旁邊</a:t>
            </a:r>
            <a:r>
              <a:rPr lang="zh-CN" altLang="en-US" b="1" dirty="0">
                <a:solidFill>
                  <a:srgbClr val="C00000"/>
                </a:solidFill>
              </a:rPr>
              <a:t>，</a:t>
            </a:r>
            <a:r>
              <a:rPr lang="zh-TW" altLang="en-US" b="1" dirty="0">
                <a:solidFill>
                  <a:srgbClr val="C00000"/>
                </a:solidFill>
              </a:rPr>
              <a:t>大衛的座位空設。</a:t>
            </a:r>
            <a:r>
              <a:rPr lang="en-US" altLang="zh-TW" b="1" dirty="0">
                <a:solidFill>
                  <a:srgbClr val="C00000"/>
                </a:solidFill>
                <a:highlight>
                  <a:srgbClr val="FFFF00"/>
                </a:highlight>
              </a:rPr>
              <a:t>20:26</a:t>
            </a:r>
            <a:r>
              <a:rPr lang="en-US" altLang="zh-TW" b="1" dirty="0">
                <a:solidFill>
                  <a:srgbClr val="C00000"/>
                </a:solidFill>
              </a:rPr>
              <a:t> </a:t>
            </a:r>
            <a:r>
              <a:rPr lang="zh-TW" altLang="en-US" b="1" dirty="0">
                <a:solidFill>
                  <a:srgbClr val="C00000"/>
                </a:solidFill>
              </a:rPr>
              <a:t>然而這日掃羅沒有說甚麼</a:t>
            </a:r>
            <a:r>
              <a:rPr lang="zh-CN" altLang="en-US" b="1" dirty="0">
                <a:solidFill>
                  <a:srgbClr val="C00000"/>
                </a:solidFill>
              </a:rPr>
              <a:t>，</a:t>
            </a:r>
            <a:r>
              <a:rPr lang="zh-TW" altLang="en-US" b="1" dirty="0">
                <a:solidFill>
                  <a:srgbClr val="C00000"/>
                </a:solidFill>
              </a:rPr>
              <a:t>他想大衛遇事</a:t>
            </a:r>
            <a:r>
              <a:rPr lang="zh-CN" altLang="en-US" b="1" dirty="0">
                <a:solidFill>
                  <a:srgbClr val="C00000"/>
                </a:solidFill>
              </a:rPr>
              <a:t>，</a:t>
            </a:r>
            <a:r>
              <a:rPr lang="zh-TW" altLang="en-US" b="1" dirty="0">
                <a:solidFill>
                  <a:srgbClr val="C00000"/>
                </a:solidFill>
              </a:rPr>
              <a:t>偶染不潔</a:t>
            </a:r>
            <a:r>
              <a:rPr lang="zh-CN" altLang="en-US" b="1" dirty="0">
                <a:solidFill>
                  <a:srgbClr val="C00000"/>
                </a:solidFill>
              </a:rPr>
              <a:t>，</a:t>
            </a:r>
            <a:r>
              <a:rPr lang="zh-TW" altLang="en-US" b="1" dirty="0">
                <a:solidFill>
                  <a:srgbClr val="C00000"/>
                </a:solidFill>
              </a:rPr>
              <a:t>他必定是不潔。</a:t>
            </a:r>
            <a:r>
              <a:rPr lang="en-US" altLang="zh-TW" b="1" dirty="0">
                <a:solidFill>
                  <a:srgbClr val="C00000"/>
                </a:solidFill>
                <a:highlight>
                  <a:srgbClr val="FFFF00"/>
                </a:highlight>
              </a:rPr>
              <a:t>20:27</a:t>
            </a:r>
            <a:r>
              <a:rPr lang="en-US" altLang="zh-TW" b="1" dirty="0">
                <a:solidFill>
                  <a:srgbClr val="C00000"/>
                </a:solidFill>
              </a:rPr>
              <a:t> </a:t>
            </a:r>
            <a:r>
              <a:rPr lang="zh-TW" altLang="en-US" b="1" dirty="0">
                <a:solidFill>
                  <a:srgbClr val="C00000"/>
                </a:solidFill>
              </a:rPr>
              <a:t>初二日大衛的座位還空設</a:t>
            </a:r>
            <a:r>
              <a:rPr lang="zh-CN" altLang="en-US" b="1" dirty="0">
                <a:solidFill>
                  <a:srgbClr val="C00000"/>
                </a:solidFill>
              </a:rPr>
              <a:t>。</a:t>
            </a:r>
            <a:r>
              <a:rPr lang="zh-TW" altLang="en-US" b="1" dirty="0">
                <a:solidFill>
                  <a:srgbClr val="C00000"/>
                </a:solidFill>
              </a:rPr>
              <a:t>掃羅問他兒子約拿單說</a:t>
            </a:r>
            <a:r>
              <a:rPr lang="zh-CN" altLang="en-US" b="1" dirty="0">
                <a:solidFill>
                  <a:srgbClr val="C00000"/>
                </a:solidFill>
              </a:rPr>
              <a:t>：“</a:t>
            </a:r>
            <a:r>
              <a:rPr lang="zh-TW" altLang="en-US" b="1" dirty="0">
                <a:solidFill>
                  <a:srgbClr val="C00000"/>
                </a:solidFill>
              </a:rPr>
              <a:t>耶西的兒子為何昨日今日沒有來喫飯呢</a:t>
            </a:r>
            <a:r>
              <a:rPr lang="zh-CN" altLang="en-US" b="1" dirty="0">
                <a:solidFill>
                  <a:srgbClr val="C00000"/>
                </a:solidFill>
              </a:rPr>
              <a:t>？”</a:t>
            </a:r>
            <a:r>
              <a:rPr lang="en-US" altLang="zh-TW" b="1" dirty="0">
                <a:solidFill>
                  <a:srgbClr val="C00000"/>
                </a:solidFill>
                <a:highlight>
                  <a:srgbClr val="FFFF00"/>
                </a:highlight>
              </a:rPr>
              <a:t>20:28</a:t>
            </a:r>
            <a:r>
              <a:rPr lang="en-US" altLang="zh-TW" b="1" dirty="0">
                <a:solidFill>
                  <a:srgbClr val="C00000"/>
                </a:solidFill>
              </a:rPr>
              <a:t> </a:t>
            </a:r>
            <a:r>
              <a:rPr lang="zh-TW" altLang="en-US" b="1" dirty="0">
                <a:solidFill>
                  <a:srgbClr val="C00000"/>
                </a:solidFill>
              </a:rPr>
              <a:t>約拿單回答掃羅說</a:t>
            </a:r>
            <a:r>
              <a:rPr lang="zh-CN" altLang="en-US" b="1" dirty="0">
                <a:solidFill>
                  <a:srgbClr val="C00000"/>
                </a:solidFill>
              </a:rPr>
              <a:t>：“</a:t>
            </a:r>
            <a:r>
              <a:rPr lang="zh-TW" altLang="en-US" b="1" dirty="0">
                <a:solidFill>
                  <a:srgbClr val="C00000"/>
                </a:solidFill>
              </a:rPr>
              <a:t>大衛切求我容他往伯利恆去</a:t>
            </a:r>
            <a:r>
              <a:rPr lang="zh-CN" altLang="en-US" b="1" dirty="0">
                <a:solidFill>
                  <a:srgbClr val="C00000"/>
                </a:solidFill>
              </a:rPr>
              <a:t>。</a:t>
            </a:r>
            <a:r>
              <a:rPr lang="en-US" altLang="zh-TW" b="1" dirty="0">
                <a:solidFill>
                  <a:srgbClr val="C00000"/>
                </a:solidFill>
                <a:highlight>
                  <a:srgbClr val="FFFF00"/>
                </a:highlight>
              </a:rPr>
              <a:t>20:29</a:t>
            </a:r>
            <a:r>
              <a:rPr lang="en-US" altLang="zh-TW" b="1" dirty="0">
                <a:solidFill>
                  <a:srgbClr val="C00000"/>
                </a:solidFill>
              </a:rPr>
              <a:t> </a:t>
            </a:r>
            <a:r>
              <a:rPr lang="zh-TW" altLang="en-US" b="1" dirty="0">
                <a:solidFill>
                  <a:srgbClr val="C00000"/>
                </a:solidFill>
              </a:rPr>
              <a:t>他說</a:t>
            </a:r>
            <a:r>
              <a:rPr lang="zh-CN" altLang="en-US" b="1" dirty="0">
                <a:solidFill>
                  <a:srgbClr val="C00000"/>
                </a:solidFill>
              </a:rPr>
              <a:t>：‘</a:t>
            </a:r>
            <a:r>
              <a:rPr lang="zh-TW" altLang="en-US" b="1" dirty="0">
                <a:solidFill>
                  <a:srgbClr val="C00000"/>
                </a:solidFill>
              </a:rPr>
              <a:t>求你容我去</a:t>
            </a:r>
            <a:r>
              <a:rPr lang="zh-CN" altLang="en-US" b="1" dirty="0">
                <a:solidFill>
                  <a:srgbClr val="C00000"/>
                </a:solidFill>
              </a:rPr>
              <a:t>，</a:t>
            </a:r>
            <a:r>
              <a:rPr lang="zh-TW" altLang="en-US" b="1" dirty="0">
                <a:solidFill>
                  <a:srgbClr val="C00000"/>
                </a:solidFill>
              </a:rPr>
              <a:t>因為我家在城裡有獻祭的事</a:t>
            </a:r>
            <a:r>
              <a:rPr lang="zh-CN" altLang="en-US" b="1" dirty="0">
                <a:solidFill>
                  <a:srgbClr val="C00000"/>
                </a:solidFill>
              </a:rPr>
              <a:t>，</a:t>
            </a:r>
            <a:r>
              <a:rPr lang="zh-TW" altLang="en-US" b="1" dirty="0">
                <a:solidFill>
                  <a:srgbClr val="C00000"/>
                </a:solidFill>
              </a:rPr>
              <a:t>我長兄吩咐我去。如今我若在你眼前蒙恩</a:t>
            </a:r>
            <a:r>
              <a:rPr lang="zh-CN" altLang="en-US" b="1" dirty="0">
                <a:solidFill>
                  <a:srgbClr val="C00000"/>
                </a:solidFill>
              </a:rPr>
              <a:t>，</a:t>
            </a:r>
            <a:r>
              <a:rPr lang="zh-TW" altLang="en-US" b="1" dirty="0">
                <a:solidFill>
                  <a:srgbClr val="C00000"/>
                </a:solidFill>
              </a:rPr>
              <a:t>求你容我去見我的弟兄</a:t>
            </a:r>
            <a:r>
              <a:rPr lang="zh-CN" altLang="en-US" b="1" dirty="0">
                <a:solidFill>
                  <a:srgbClr val="C00000"/>
                </a:solidFill>
              </a:rPr>
              <a:t>。’</a:t>
            </a:r>
            <a:r>
              <a:rPr lang="zh-TW" altLang="en-US" b="1" dirty="0">
                <a:solidFill>
                  <a:srgbClr val="C00000"/>
                </a:solidFill>
              </a:rPr>
              <a:t>所以大衛沒有赴王的席。</a:t>
            </a:r>
            <a:r>
              <a:rPr lang="zh-CN" altLang="en-US" b="1" dirty="0">
                <a:solidFill>
                  <a:srgbClr val="C00000"/>
                </a:solidFill>
              </a:rPr>
              <a:t>”</a:t>
            </a:r>
            <a:endParaRPr lang="en-CA" altLang="zh-TW" b="1" dirty="0">
              <a:solidFill>
                <a:srgbClr val="C00000"/>
              </a:solidFill>
            </a:endParaRPr>
          </a:p>
          <a:p>
            <a:pPr marL="0" indent="0">
              <a:buNone/>
            </a:pPr>
            <a:endParaRPr lang="en-CA" altLang="zh-CN" b="1" dirty="0">
              <a:solidFill>
                <a:srgbClr val="C00000"/>
              </a:solidFill>
            </a:endParaRPr>
          </a:p>
          <a:p>
            <a:pPr marL="0" indent="0">
              <a:buNone/>
            </a:pPr>
            <a:endParaRPr lang="en-CA" b="1" dirty="0"/>
          </a:p>
        </p:txBody>
      </p:sp>
    </p:spTree>
    <p:extLst>
      <p:ext uri="{BB962C8B-B14F-4D97-AF65-F5344CB8AC3E}">
        <p14:creationId xmlns:p14="http://schemas.microsoft.com/office/powerpoint/2010/main" val="128345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38CD9-BC81-6037-11EE-7DBD1F5FF8A6}"/>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23AF8882-6C4D-0801-90E8-6ECCA4A21983}"/>
              </a:ext>
            </a:extLst>
          </p:cNvPr>
          <p:cNvSpPr>
            <a:spLocks noGrp="1"/>
          </p:cNvSpPr>
          <p:nvPr>
            <p:ph idx="4294967295"/>
          </p:nvPr>
        </p:nvSpPr>
        <p:spPr>
          <a:xfrm>
            <a:off x="605789" y="1825625"/>
            <a:ext cx="10998381" cy="4351338"/>
          </a:xfrm>
        </p:spPr>
        <p:txBody>
          <a:bodyPr>
            <a:normAutofit/>
          </a:bodyPr>
          <a:lstStyle/>
          <a:p>
            <a:pPr marL="0" indent="0">
              <a:buNone/>
            </a:pPr>
            <a:r>
              <a:rPr lang="zh-CN" altLang="en-US" b="1" dirty="0"/>
              <a:t>約拿單知道掃羅決意要殺大衛（撒上</a:t>
            </a:r>
            <a:r>
              <a:rPr lang="en-CA" altLang="zh-CN" b="1" dirty="0"/>
              <a:t>20:30-34</a:t>
            </a:r>
            <a:r>
              <a:rPr lang="zh-CN" altLang="en-US" b="1" dirty="0"/>
              <a:t>）</a:t>
            </a:r>
            <a:endParaRPr lang="en-CA" altLang="zh-CN" b="1" dirty="0"/>
          </a:p>
          <a:p>
            <a:pPr marL="0" indent="0">
              <a:buNone/>
            </a:pPr>
            <a:r>
              <a:rPr lang="en-US" altLang="zh-TW" b="1" dirty="0">
                <a:solidFill>
                  <a:srgbClr val="C00000"/>
                </a:solidFill>
                <a:highlight>
                  <a:srgbClr val="FFFF00"/>
                </a:highlight>
              </a:rPr>
              <a:t>20:30 </a:t>
            </a:r>
            <a:r>
              <a:rPr lang="zh-TW" altLang="en-US" b="1" dirty="0">
                <a:solidFill>
                  <a:srgbClr val="C00000"/>
                </a:solidFill>
              </a:rPr>
              <a:t>掃羅向約拿單發怒</a:t>
            </a:r>
            <a:r>
              <a:rPr lang="zh-CN" altLang="en-US" b="1" dirty="0">
                <a:solidFill>
                  <a:srgbClr val="C00000"/>
                </a:solidFill>
              </a:rPr>
              <a:t>，</a:t>
            </a:r>
            <a:r>
              <a:rPr lang="zh-TW" altLang="en-US" b="1" dirty="0">
                <a:solidFill>
                  <a:srgbClr val="C00000"/>
                </a:solidFill>
              </a:rPr>
              <a:t>對他說</a:t>
            </a:r>
            <a:r>
              <a:rPr lang="zh-CN" altLang="en-US" b="1" dirty="0">
                <a:solidFill>
                  <a:srgbClr val="C00000"/>
                </a:solidFill>
              </a:rPr>
              <a:t>：“</a:t>
            </a:r>
            <a:r>
              <a:rPr lang="zh-TW" altLang="en-US" b="1" dirty="0">
                <a:solidFill>
                  <a:srgbClr val="C00000"/>
                </a:solidFill>
              </a:rPr>
              <a:t>你這頑梗背逆之婦人所生的</a:t>
            </a:r>
            <a:r>
              <a:rPr lang="zh-CN" altLang="en-US" b="1" dirty="0">
                <a:solidFill>
                  <a:srgbClr val="C00000"/>
                </a:solidFill>
              </a:rPr>
              <a:t>，</a:t>
            </a:r>
            <a:r>
              <a:rPr lang="zh-TW" altLang="en-US" b="1" dirty="0">
                <a:solidFill>
                  <a:srgbClr val="C00000"/>
                </a:solidFill>
              </a:rPr>
              <a:t>我豈不知道你喜悅耶西的兒子</a:t>
            </a:r>
            <a:r>
              <a:rPr lang="zh-CN" altLang="en-US" b="1" dirty="0">
                <a:solidFill>
                  <a:srgbClr val="C00000"/>
                </a:solidFill>
              </a:rPr>
              <a:t>，</a:t>
            </a:r>
            <a:r>
              <a:rPr lang="zh-TW" altLang="en-US" b="1" dirty="0">
                <a:solidFill>
                  <a:srgbClr val="C00000"/>
                </a:solidFill>
              </a:rPr>
              <a:t>自取羞辱</a:t>
            </a:r>
            <a:r>
              <a:rPr lang="zh-CN" altLang="en-US" b="1" dirty="0">
                <a:solidFill>
                  <a:srgbClr val="C00000"/>
                </a:solidFill>
              </a:rPr>
              <a:t>，</a:t>
            </a:r>
            <a:r>
              <a:rPr lang="zh-TW" altLang="en-US" b="1" dirty="0">
                <a:solidFill>
                  <a:srgbClr val="C00000"/>
                </a:solidFill>
              </a:rPr>
              <a:t>以至你母親露體蒙羞麼</a:t>
            </a:r>
            <a:r>
              <a:rPr lang="zh-CN" altLang="en-US" b="1" dirty="0">
                <a:solidFill>
                  <a:srgbClr val="C00000"/>
                </a:solidFill>
              </a:rPr>
              <a:t>？</a:t>
            </a:r>
            <a:r>
              <a:rPr lang="en-US" altLang="zh-TW" b="1" dirty="0">
                <a:solidFill>
                  <a:srgbClr val="C00000"/>
                </a:solidFill>
                <a:highlight>
                  <a:srgbClr val="FFFF00"/>
                </a:highlight>
              </a:rPr>
              <a:t>20:31 </a:t>
            </a:r>
            <a:r>
              <a:rPr lang="zh-TW" altLang="en-US" b="1" dirty="0">
                <a:solidFill>
                  <a:srgbClr val="C00000"/>
                </a:solidFill>
              </a:rPr>
              <a:t>耶西的兒子若在世間活著</a:t>
            </a:r>
            <a:r>
              <a:rPr lang="zh-CN" altLang="en-US" b="1" dirty="0">
                <a:solidFill>
                  <a:srgbClr val="C00000"/>
                </a:solidFill>
              </a:rPr>
              <a:t>，</a:t>
            </a:r>
            <a:r>
              <a:rPr lang="zh-TW" altLang="en-US" b="1" dirty="0">
                <a:solidFill>
                  <a:srgbClr val="C00000"/>
                </a:solidFill>
              </a:rPr>
              <a:t>你和你的國位必站立不住。現在你要打發人去</a:t>
            </a:r>
            <a:r>
              <a:rPr lang="zh-CN" altLang="en-US" b="1" dirty="0">
                <a:solidFill>
                  <a:srgbClr val="C00000"/>
                </a:solidFill>
              </a:rPr>
              <a:t>，</a:t>
            </a:r>
            <a:r>
              <a:rPr lang="zh-TW" altLang="en-US" b="1" dirty="0">
                <a:solidFill>
                  <a:srgbClr val="C00000"/>
                </a:solidFill>
              </a:rPr>
              <a:t>將他捉拿交給我</a:t>
            </a:r>
            <a:r>
              <a:rPr lang="zh-CN" altLang="en-US" b="1" dirty="0">
                <a:solidFill>
                  <a:srgbClr val="C00000"/>
                </a:solidFill>
              </a:rPr>
              <a:t>。</a:t>
            </a:r>
            <a:r>
              <a:rPr lang="zh-TW" altLang="en-US" b="1" dirty="0">
                <a:solidFill>
                  <a:srgbClr val="C00000"/>
                </a:solidFill>
              </a:rPr>
              <a:t>他是該死的。</a:t>
            </a:r>
            <a:r>
              <a:rPr lang="zh-CN" altLang="en-US" b="1" dirty="0">
                <a:solidFill>
                  <a:srgbClr val="C00000"/>
                </a:solidFill>
              </a:rPr>
              <a:t>”</a:t>
            </a:r>
            <a:r>
              <a:rPr lang="en-US" altLang="zh-TW" b="1" dirty="0">
                <a:solidFill>
                  <a:srgbClr val="C00000"/>
                </a:solidFill>
                <a:highlight>
                  <a:srgbClr val="FFFF00"/>
                </a:highlight>
              </a:rPr>
              <a:t>20:32</a:t>
            </a:r>
            <a:r>
              <a:rPr lang="en-US" altLang="zh-TW" b="1" dirty="0">
                <a:solidFill>
                  <a:srgbClr val="C00000"/>
                </a:solidFill>
              </a:rPr>
              <a:t> </a:t>
            </a:r>
            <a:r>
              <a:rPr lang="zh-TW" altLang="en-US" b="1" dirty="0">
                <a:solidFill>
                  <a:srgbClr val="C00000"/>
                </a:solidFill>
              </a:rPr>
              <a:t>約拿單對父親掃羅說</a:t>
            </a:r>
            <a:r>
              <a:rPr lang="zh-CN" altLang="en-US" b="1" dirty="0">
                <a:solidFill>
                  <a:srgbClr val="C00000"/>
                </a:solidFill>
              </a:rPr>
              <a:t>：“</a:t>
            </a:r>
            <a:r>
              <a:rPr lang="zh-TW" altLang="en-US" b="1" dirty="0">
                <a:solidFill>
                  <a:srgbClr val="C00000"/>
                </a:solidFill>
              </a:rPr>
              <a:t>他為甚麼該死呢</a:t>
            </a:r>
            <a:r>
              <a:rPr lang="zh-CN" altLang="en-US" b="1" dirty="0">
                <a:solidFill>
                  <a:srgbClr val="C00000"/>
                </a:solidFill>
              </a:rPr>
              <a:t>？</a:t>
            </a:r>
            <a:r>
              <a:rPr lang="zh-TW" altLang="en-US" b="1" dirty="0">
                <a:solidFill>
                  <a:srgbClr val="C00000"/>
                </a:solidFill>
              </a:rPr>
              <a:t>他作了甚麼呢</a:t>
            </a:r>
            <a:r>
              <a:rPr lang="zh-CN" altLang="en-US" b="1" dirty="0">
                <a:solidFill>
                  <a:srgbClr val="C00000"/>
                </a:solidFill>
              </a:rPr>
              <a:t>？”</a:t>
            </a:r>
            <a:r>
              <a:rPr lang="en-US" altLang="zh-TW" b="1" dirty="0">
                <a:solidFill>
                  <a:srgbClr val="C00000"/>
                </a:solidFill>
                <a:highlight>
                  <a:srgbClr val="FFFF00"/>
                </a:highlight>
              </a:rPr>
              <a:t>20:33</a:t>
            </a:r>
            <a:r>
              <a:rPr lang="en-US" altLang="zh-TW" b="1" dirty="0">
                <a:solidFill>
                  <a:srgbClr val="C00000"/>
                </a:solidFill>
              </a:rPr>
              <a:t> </a:t>
            </a:r>
            <a:r>
              <a:rPr lang="zh-TW" altLang="en-US" b="1" dirty="0">
                <a:solidFill>
                  <a:srgbClr val="C00000"/>
                </a:solidFill>
              </a:rPr>
              <a:t>掃羅向約拿單掄槍要刺他</a:t>
            </a:r>
            <a:r>
              <a:rPr lang="zh-CN" altLang="en-US" b="1" dirty="0">
                <a:solidFill>
                  <a:srgbClr val="C00000"/>
                </a:solidFill>
              </a:rPr>
              <a:t>，</a:t>
            </a:r>
            <a:r>
              <a:rPr lang="zh-TW" altLang="en-US" b="1" dirty="0">
                <a:solidFill>
                  <a:srgbClr val="C00000"/>
                </a:solidFill>
              </a:rPr>
              <a:t>約拿單就知道他父親決意要殺大衛。</a:t>
            </a:r>
            <a:r>
              <a:rPr lang="en-US" altLang="zh-TW" b="1" dirty="0">
                <a:solidFill>
                  <a:srgbClr val="C00000"/>
                </a:solidFill>
                <a:highlight>
                  <a:srgbClr val="FFFF00"/>
                </a:highlight>
              </a:rPr>
              <a:t>20:34</a:t>
            </a:r>
            <a:r>
              <a:rPr lang="en-US" altLang="zh-TW" b="1" dirty="0">
                <a:solidFill>
                  <a:srgbClr val="C00000"/>
                </a:solidFill>
              </a:rPr>
              <a:t> </a:t>
            </a:r>
            <a:r>
              <a:rPr lang="zh-TW" altLang="en-US" b="1" dirty="0">
                <a:solidFill>
                  <a:srgbClr val="C00000"/>
                </a:solidFill>
              </a:rPr>
              <a:t>於是約拿單氣忿忿的從席上起來</a:t>
            </a:r>
            <a:r>
              <a:rPr lang="zh-CN" altLang="en-US" b="1" dirty="0">
                <a:solidFill>
                  <a:srgbClr val="C00000"/>
                </a:solidFill>
              </a:rPr>
              <a:t>，</a:t>
            </a:r>
            <a:r>
              <a:rPr lang="zh-TW" altLang="en-US" b="1" dirty="0">
                <a:solidFill>
                  <a:srgbClr val="C00000"/>
                </a:solidFill>
              </a:rPr>
              <a:t>在這初二日沒有喫飯</a:t>
            </a:r>
            <a:r>
              <a:rPr lang="zh-CN" altLang="en-US" b="1" dirty="0">
                <a:solidFill>
                  <a:srgbClr val="C00000"/>
                </a:solidFill>
              </a:rPr>
              <a:t>。</a:t>
            </a:r>
            <a:r>
              <a:rPr lang="zh-TW" altLang="en-US" b="1" dirty="0">
                <a:solidFill>
                  <a:srgbClr val="C00000"/>
                </a:solidFill>
              </a:rPr>
              <a:t>他因見父親羞辱大衛</a:t>
            </a:r>
            <a:r>
              <a:rPr lang="zh-CN" altLang="en-US" b="1" dirty="0">
                <a:solidFill>
                  <a:srgbClr val="C00000"/>
                </a:solidFill>
              </a:rPr>
              <a:t>，</a:t>
            </a:r>
            <a:r>
              <a:rPr lang="zh-TW" altLang="en-US" b="1" dirty="0">
                <a:solidFill>
                  <a:srgbClr val="C00000"/>
                </a:solidFill>
              </a:rPr>
              <a:t>就為大衛愁煩。</a:t>
            </a:r>
          </a:p>
          <a:p>
            <a:pPr marL="0" indent="0">
              <a:buNone/>
            </a:pPr>
            <a:endParaRPr lang="en-CA" b="1" dirty="0"/>
          </a:p>
        </p:txBody>
      </p:sp>
    </p:spTree>
    <p:extLst>
      <p:ext uri="{BB962C8B-B14F-4D97-AF65-F5344CB8AC3E}">
        <p14:creationId xmlns:p14="http://schemas.microsoft.com/office/powerpoint/2010/main" val="133468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FA1EA-0D76-D5D7-BF41-E7E9DC9511CB}"/>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F56C2B2C-0B25-F5EA-98C2-4F2549F997DB}"/>
              </a:ext>
            </a:extLst>
          </p:cNvPr>
          <p:cNvSpPr>
            <a:spLocks noGrp="1"/>
          </p:cNvSpPr>
          <p:nvPr>
            <p:ph idx="4294967295"/>
          </p:nvPr>
        </p:nvSpPr>
        <p:spPr>
          <a:xfrm>
            <a:off x="446314" y="1458686"/>
            <a:ext cx="11299371" cy="5105399"/>
          </a:xfrm>
        </p:spPr>
        <p:txBody>
          <a:bodyPr>
            <a:normAutofit/>
          </a:bodyPr>
          <a:lstStyle/>
          <a:p>
            <a:pPr marL="0" indent="0">
              <a:buNone/>
            </a:pPr>
            <a:r>
              <a:rPr lang="zh-CN" altLang="en-US" b="1" dirty="0"/>
              <a:t>約拿單以射箭為記號向大衛傳遞信息（撒上</a:t>
            </a:r>
            <a:r>
              <a:rPr lang="en-CA" altLang="zh-CN" b="1" dirty="0"/>
              <a:t>20:35-42</a:t>
            </a:r>
            <a:r>
              <a:rPr lang="zh-CN" altLang="en-US" b="1" dirty="0"/>
              <a:t>）</a:t>
            </a:r>
            <a:endParaRPr lang="en-CA" altLang="zh-CN" b="1" dirty="0"/>
          </a:p>
          <a:p>
            <a:pPr marL="0" indent="0">
              <a:buNone/>
            </a:pPr>
            <a:r>
              <a:rPr lang="en-US" altLang="zh-TW" b="1" dirty="0">
                <a:solidFill>
                  <a:srgbClr val="C00000"/>
                </a:solidFill>
                <a:highlight>
                  <a:srgbClr val="FFFF00"/>
                </a:highlight>
              </a:rPr>
              <a:t>20:35 </a:t>
            </a:r>
            <a:r>
              <a:rPr lang="zh-TW" altLang="en-US" b="1" dirty="0">
                <a:solidFill>
                  <a:srgbClr val="C00000"/>
                </a:solidFill>
              </a:rPr>
              <a:t>次日早晨</a:t>
            </a:r>
            <a:r>
              <a:rPr lang="zh-CN" altLang="en-US" b="1" dirty="0">
                <a:solidFill>
                  <a:srgbClr val="C00000"/>
                </a:solidFill>
              </a:rPr>
              <a:t>，</a:t>
            </a:r>
            <a:r>
              <a:rPr lang="zh-TW" altLang="en-US" b="1" dirty="0">
                <a:solidFill>
                  <a:srgbClr val="C00000"/>
                </a:solidFill>
              </a:rPr>
              <a:t>約拿單按著與大衛約會的時候出到田野</a:t>
            </a:r>
            <a:r>
              <a:rPr lang="zh-CN" altLang="en-US" b="1" dirty="0">
                <a:solidFill>
                  <a:srgbClr val="C00000"/>
                </a:solidFill>
              </a:rPr>
              <a:t>，</a:t>
            </a:r>
            <a:r>
              <a:rPr lang="zh-TW" altLang="en-US" b="1" dirty="0">
                <a:solidFill>
                  <a:srgbClr val="C00000"/>
                </a:solidFill>
              </a:rPr>
              <a:t>有一個童子跟隨。</a:t>
            </a:r>
            <a:r>
              <a:rPr lang="en-US" altLang="zh-TW" b="1" dirty="0">
                <a:solidFill>
                  <a:srgbClr val="C00000"/>
                </a:solidFill>
                <a:highlight>
                  <a:srgbClr val="FFFF00"/>
                </a:highlight>
              </a:rPr>
              <a:t>20:36</a:t>
            </a:r>
            <a:r>
              <a:rPr lang="en-US" altLang="zh-TW" b="1" dirty="0">
                <a:solidFill>
                  <a:srgbClr val="C00000"/>
                </a:solidFill>
              </a:rPr>
              <a:t> </a:t>
            </a:r>
            <a:r>
              <a:rPr lang="zh-TW" altLang="en-US" b="1" dirty="0">
                <a:solidFill>
                  <a:srgbClr val="C00000"/>
                </a:solidFill>
              </a:rPr>
              <a:t>約拿單對童子說</a:t>
            </a:r>
            <a:r>
              <a:rPr lang="zh-CN" altLang="en-US" b="1" dirty="0">
                <a:solidFill>
                  <a:srgbClr val="C00000"/>
                </a:solidFill>
              </a:rPr>
              <a:t>：“</a:t>
            </a:r>
            <a:r>
              <a:rPr lang="zh-TW" altLang="en-US" b="1" dirty="0">
                <a:solidFill>
                  <a:srgbClr val="C00000"/>
                </a:solidFill>
              </a:rPr>
              <a:t>你跑去</a:t>
            </a:r>
            <a:r>
              <a:rPr lang="zh-CN" altLang="en-US" b="1" dirty="0">
                <a:solidFill>
                  <a:srgbClr val="C00000"/>
                </a:solidFill>
              </a:rPr>
              <a:t>，</a:t>
            </a:r>
            <a:r>
              <a:rPr lang="zh-TW" altLang="en-US" b="1" dirty="0">
                <a:solidFill>
                  <a:srgbClr val="C00000"/>
                </a:solidFill>
              </a:rPr>
              <a:t>把我所射的箭找來。</a:t>
            </a:r>
            <a:r>
              <a:rPr lang="zh-CN" altLang="en-US" b="1" dirty="0">
                <a:solidFill>
                  <a:srgbClr val="C00000"/>
                </a:solidFill>
              </a:rPr>
              <a:t>”</a:t>
            </a:r>
            <a:r>
              <a:rPr lang="zh-TW" altLang="en-US" b="1" dirty="0">
                <a:solidFill>
                  <a:srgbClr val="C00000"/>
                </a:solidFill>
              </a:rPr>
              <a:t>童子跑去</a:t>
            </a:r>
            <a:r>
              <a:rPr lang="zh-CN" altLang="en-US" b="1" dirty="0">
                <a:solidFill>
                  <a:srgbClr val="C00000"/>
                </a:solidFill>
              </a:rPr>
              <a:t>，</a:t>
            </a:r>
            <a:r>
              <a:rPr lang="zh-TW" altLang="en-US" b="1" dirty="0">
                <a:solidFill>
                  <a:srgbClr val="C00000"/>
                </a:solidFill>
              </a:rPr>
              <a:t>約拿單就把箭射在童子前頭。</a:t>
            </a:r>
            <a:r>
              <a:rPr lang="en-US" altLang="zh-TW" b="1" dirty="0">
                <a:solidFill>
                  <a:srgbClr val="C00000"/>
                </a:solidFill>
                <a:highlight>
                  <a:srgbClr val="FFFF00"/>
                </a:highlight>
              </a:rPr>
              <a:t>20:37</a:t>
            </a:r>
            <a:r>
              <a:rPr lang="en-US" altLang="zh-TW" b="1" dirty="0">
                <a:solidFill>
                  <a:srgbClr val="C00000"/>
                </a:solidFill>
              </a:rPr>
              <a:t> </a:t>
            </a:r>
            <a:r>
              <a:rPr lang="zh-TW" altLang="en-US" b="1" dirty="0">
                <a:solidFill>
                  <a:srgbClr val="C00000"/>
                </a:solidFill>
              </a:rPr>
              <a:t>童子到了約拿單落箭之地</a:t>
            </a:r>
            <a:r>
              <a:rPr lang="zh-CN" altLang="en-US" b="1" dirty="0">
                <a:solidFill>
                  <a:srgbClr val="C00000"/>
                </a:solidFill>
              </a:rPr>
              <a:t>，</a:t>
            </a:r>
            <a:r>
              <a:rPr lang="zh-TW" altLang="en-US" b="1" dirty="0">
                <a:solidFill>
                  <a:srgbClr val="C00000"/>
                </a:solidFill>
              </a:rPr>
              <a:t>約拿單呼叫童子說</a:t>
            </a:r>
            <a:r>
              <a:rPr lang="zh-CN" altLang="en-US" b="1" dirty="0">
                <a:solidFill>
                  <a:srgbClr val="C00000"/>
                </a:solidFill>
              </a:rPr>
              <a:t>：“</a:t>
            </a:r>
            <a:r>
              <a:rPr lang="zh-TW" altLang="en-US" b="1" dirty="0">
                <a:solidFill>
                  <a:srgbClr val="C00000"/>
                </a:solidFill>
              </a:rPr>
              <a:t>箭不是在你前頭麼</a:t>
            </a:r>
            <a:r>
              <a:rPr lang="zh-CN" altLang="en-US" b="1" dirty="0">
                <a:solidFill>
                  <a:srgbClr val="C00000"/>
                </a:solidFill>
              </a:rPr>
              <a:t>？”</a:t>
            </a:r>
            <a:r>
              <a:rPr lang="en-US" altLang="zh-TW" b="1" dirty="0">
                <a:solidFill>
                  <a:srgbClr val="C00000"/>
                </a:solidFill>
                <a:highlight>
                  <a:srgbClr val="FFFF00"/>
                </a:highlight>
              </a:rPr>
              <a:t>20:38 </a:t>
            </a:r>
            <a:r>
              <a:rPr lang="zh-TW" altLang="en-US" b="1" dirty="0">
                <a:solidFill>
                  <a:srgbClr val="C00000"/>
                </a:solidFill>
              </a:rPr>
              <a:t>約拿單又呼叫童子說</a:t>
            </a:r>
            <a:r>
              <a:rPr lang="zh-CN" altLang="en-US" b="1" dirty="0">
                <a:solidFill>
                  <a:srgbClr val="C00000"/>
                </a:solidFill>
              </a:rPr>
              <a:t>：“</a:t>
            </a:r>
            <a:r>
              <a:rPr lang="zh-TW" altLang="en-US" b="1" dirty="0">
                <a:solidFill>
                  <a:srgbClr val="C00000"/>
                </a:solidFill>
              </a:rPr>
              <a:t>速速</a:t>
            </a:r>
            <a:r>
              <a:rPr lang="zh-CN" altLang="en-US" b="1" dirty="0">
                <a:solidFill>
                  <a:srgbClr val="C00000"/>
                </a:solidFill>
              </a:rPr>
              <a:t>地</a:t>
            </a:r>
            <a:r>
              <a:rPr lang="zh-TW" altLang="en-US" b="1" dirty="0">
                <a:solidFill>
                  <a:srgbClr val="C00000"/>
                </a:solidFill>
              </a:rPr>
              <a:t>去</a:t>
            </a:r>
            <a:r>
              <a:rPr lang="zh-CN" altLang="en-US" b="1" dirty="0">
                <a:solidFill>
                  <a:srgbClr val="C00000"/>
                </a:solidFill>
              </a:rPr>
              <a:t>，</a:t>
            </a:r>
            <a:r>
              <a:rPr lang="zh-TW" altLang="en-US" b="1" dirty="0">
                <a:solidFill>
                  <a:srgbClr val="C00000"/>
                </a:solidFill>
              </a:rPr>
              <a:t>不要遲延。</a:t>
            </a:r>
            <a:r>
              <a:rPr lang="zh-CN" altLang="en-US" b="1" dirty="0">
                <a:solidFill>
                  <a:srgbClr val="C00000"/>
                </a:solidFill>
              </a:rPr>
              <a:t>”</a:t>
            </a:r>
            <a:r>
              <a:rPr lang="zh-TW" altLang="en-US" b="1" dirty="0">
                <a:solidFill>
                  <a:srgbClr val="C00000"/>
                </a:solidFill>
              </a:rPr>
              <a:t>童子就拾起箭來</a:t>
            </a:r>
            <a:r>
              <a:rPr lang="zh-CN" altLang="en-US" b="1" dirty="0">
                <a:solidFill>
                  <a:srgbClr val="C00000"/>
                </a:solidFill>
              </a:rPr>
              <a:t>，</a:t>
            </a:r>
            <a:r>
              <a:rPr lang="zh-TW" altLang="en-US" b="1" dirty="0">
                <a:solidFill>
                  <a:srgbClr val="C00000"/>
                </a:solidFill>
              </a:rPr>
              <a:t>回到主人那裡。</a:t>
            </a:r>
            <a:r>
              <a:rPr lang="en-US" altLang="zh-TW" b="1" dirty="0">
                <a:solidFill>
                  <a:srgbClr val="C00000"/>
                </a:solidFill>
                <a:highlight>
                  <a:srgbClr val="FFFF00"/>
                </a:highlight>
              </a:rPr>
              <a:t>20:39</a:t>
            </a:r>
            <a:r>
              <a:rPr lang="en-US" altLang="zh-TW" b="1" dirty="0">
                <a:solidFill>
                  <a:srgbClr val="C00000"/>
                </a:solidFill>
              </a:rPr>
              <a:t> </a:t>
            </a:r>
            <a:r>
              <a:rPr lang="zh-TW" altLang="en-US" b="1" dirty="0">
                <a:solidFill>
                  <a:srgbClr val="C00000"/>
                </a:solidFill>
              </a:rPr>
              <a:t>童子卻不知道這是甚麼意思</a:t>
            </a:r>
            <a:r>
              <a:rPr lang="zh-CN" altLang="en-US" b="1" dirty="0">
                <a:solidFill>
                  <a:srgbClr val="C00000"/>
                </a:solidFill>
              </a:rPr>
              <a:t>，</a:t>
            </a:r>
            <a:r>
              <a:rPr lang="zh-TW" altLang="en-US" b="1" dirty="0">
                <a:solidFill>
                  <a:srgbClr val="C00000"/>
                </a:solidFill>
              </a:rPr>
              <a:t>只有約拿單和大衛知道。</a:t>
            </a:r>
            <a:r>
              <a:rPr lang="en-US" altLang="zh-TW" b="1" dirty="0">
                <a:solidFill>
                  <a:srgbClr val="C00000"/>
                </a:solidFill>
                <a:highlight>
                  <a:srgbClr val="FFFF00"/>
                </a:highlight>
              </a:rPr>
              <a:t>20:40</a:t>
            </a:r>
            <a:r>
              <a:rPr lang="en-US" altLang="zh-TW" b="1" dirty="0">
                <a:solidFill>
                  <a:srgbClr val="C00000"/>
                </a:solidFill>
              </a:rPr>
              <a:t> </a:t>
            </a:r>
            <a:r>
              <a:rPr lang="zh-TW" altLang="en-US" b="1" dirty="0">
                <a:solidFill>
                  <a:srgbClr val="C00000"/>
                </a:solidFill>
              </a:rPr>
              <a:t>約拿單將弓箭交給童子</a:t>
            </a:r>
            <a:r>
              <a:rPr lang="zh-CN" altLang="en-US" b="1" dirty="0">
                <a:solidFill>
                  <a:srgbClr val="C00000"/>
                </a:solidFill>
              </a:rPr>
              <a:t>，</a:t>
            </a:r>
            <a:r>
              <a:rPr lang="zh-TW" altLang="en-US" b="1" dirty="0">
                <a:solidFill>
                  <a:srgbClr val="C00000"/>
                </a:solidFill>
              </a:rPr>
              <a:t>吩咐說</a:t>
            </a:r>
            <a:r>
              <a:rPr lang="zh-CN" altLang="en-US" b="1" dirty="0">
                <a:solidFill>
                  <a:srgbClr val="C00000"/>
                </a:solidFill>
              </a:rPr>
              <a:t>：“</a:t>
            </a:r>
            <a:r>
              <a:rPr lang="zh-TW" altLang="en-US" b="1" dirty="0">
                <a:solidFill>
                  <a:srgbClr val="C00000"/>
                </a:solidFill>
              </a:rPr>
              <a:t>你拿到城裡去。</a:t>
            </a:r>
            <a:r>
              <a:rPr lang="zh-CN" altLang="en-US" b="1" dirty="0">
                <a:solidFill>
                  <a:srgbClr val="C00000"/>
                </a:solidFill>
              </a:rPr>
              <a:t>”</a:t>
            </a:r>
            <a:r>
              <a:rPr lang="en-US" altLang="zh-TW" b="1" dirty="0">
                <a:solidFill>
                  <a:srgbClr val="C00000"/>
                </a:solidFill>
                <a:highlight>
                  <a:srgbClr val="FFFF00"/>
                </a:highlight>
              </a:rPr>
              <a:t>20:41</a:t>
            </a:r>
            <a:r>
              <a:rPr lang="en-US" altLang="zh-TW" b="1" dirty="0">
                <a:solidFill>
                  <a:srgbClr val="C00000"/>
                </a:solidFill>
              </a:rPr>
              <a:t> </a:t>
            </a:r>
            <a:r>
              <a:rPr lang="zh-TW" altLang="en-US" b="1" dirty="0">
                <a:solidFill>
                  <a:srgbClr val="C00000"/>
                </a:solidFill>
              </a:rPr>
              <a:t>童子一去</a:t>
            </a:r>
            <a:r>
              <a:rPr lang="zh-CN" altLang="en-US" b="1" dirty="0">
                <a:solidFill>
                  <a:srgbClr val="C00000"/>
                </a:solidFill>
              </a:rPr>
              <a:t>，</a:t>
            </a:r>
            <a:r>
              <a:rPr lang="zh-TW" altLang="en-US" b="1" dirty="0">
                <a:solidFill>
                  <a:srgbClr val="C00000"/>
                </a:solidFill>
              </a:rPr>
              <a:t>大衛就從磐石的南邊出來</a:t>
            </a:r>
            <a:r>
              <a:rPr lang="zh-CN" altLang="en-US" b="1" dirty="0">
                <a:solidFill>
                  <a:srgbClr val="C00000"/>
                </a:solidFill>
              </a:rPr>
              <a:t>，</a:t>
            </a:r>
            <a:r>
              <a:rPr lang="zh-TW" altLang="en-US" b="1" dirty="0">
                <a:solidFill>
                  <a:srgbClr val="C00000"/>
                </a:solidFill>
              </a:rPr>
              <a:t>俯伏在地</a:t>
            </a:r>
            <a:r>
              <a:rPr lang="zh-CN" altLang="en-US" b="1" dirty="0">
                <a:solidFill>
                  <a:srgbClr val="C00000"/>
                </a:solidFill>
              </a:rPr>
              <a:t>，</a:t>
            </a:r>
            <a:r>
              <a:rPr lang="zh-TW" altLang="en-US" b="1" dirty="0">
                <a:solidFill>
                  <a:srgbClr val="C00000"/>
                </a:solidFill>
              </a:rPr>
              <a:t>拜了三拜</a:t>
            </a:r>
            <a:r>
              <a:rPr lang="zh-CN" altLang="en-US" b="1" dirty="0">
                <a:solidFill>
                  <a:srgbClr val="C00000"/>
                </a:solidFill>
              </a:rPr>
              <a:t>。</a:t>
            </a:r>
            <a:r>
              <a:rPr lang="zh-TW" altLang="en-US" b="1" dirty="0">
                <a:solidFill>
                  <a:srgbClr val="C00000"/>
                </a:solidFill>
              </a:rPr>
              <a:t>二人親嘴</a:t>
            </a:r>
            <a:r>
              <a:rPr lang="zh-CN" altLang="en-US" b="1" dirty="0">
                <a:solidFill>
                  <a:srgbClr val="C00000"/>
                </a:solidFill>
              </a:rPr>
              <a:t>，</a:t>
            </a:r>
            <a:r>
              <a:rPr lang="zh-TW" altLang="en-US" b="1" dirty="0">
                <a:solidFill>
                  <a:srgbClr val="C00000"/>
                </a:solidFill>
              </a:rPr>
              <a:t>彼此哭泣</a:t>
            </a:r>
            <a:r>
              <a:rPr lang="zh-CN" altLang="en-US" b="1" dirty="0">
                <a:solidFill>
                  <a:srgbClr val="C00000"/>
                </a:solidFill>
              </a:rPr>
              <a:t>，</a:t>
            </a:r>
            <a:r>
              <a:rPr lang="zh-TW" altLang="en-US" b="1" dirty="0">
                <a:solidFill>
                  <a:srgbClr val="C00000"/>
                </a:solidFill>
              </a:rPr>
              <a:t>大衛哭的更慟。</a:t>
            </a:r>
            <a:r>
              <a:rPr lang="en-US" altLang="zh-TW" b="1" dirty="0">
                <a:solidFill>
                  <a:srgbClr val="C00000"/>
                </a:solidFill>
                <a:highlight>
                  <a:srgbClr val="FFFF00"/>
                </a:highlight>
              </a:rPr>
              <a:t>20:42</a:t>
            </a:r>
            <a:r>
              <a:rPr lang="en-US" altLang="zh-TW" b="1" dirty="0">
                <a:solidFill>
                  <a:srgbClr val="C00000"/>
                </a:solidFill>
              </a:rPr>
              <a:t> </a:t>
            </a:r>
            <a:r>
              <a:rPr lang="zh-TW" altLang="en-US" b="1" dirty="0">
                <a:solidFill>
                  <a:srgbClr val="C00000"/>
                </a:solidFill>
              </a:rPr>
              <a:t>約拿單對大衛說</a:t>
            </a:r>
            <a:r>
              <a:rPr lang="zh-CN" altLang="en-US" b="1" dirty="0">
                <a:solidFill>
                  <a:srgbClr val="C00000"/>
                </a:solidFill>
              </a:rPr>
              <a:t>：“</a:t>
            </a:r>
            <a:r>
              <a:rPr lang="zh-TW" altLang="en-US" b="1" dirty="0">
                <a:solidFill>
                  <a:srgbClr val="C00000"/>
                </a:solidFill>
              </a:rPr>
              <a:t>我們二人曾指著耶和華的名起誓說</a:t>
            </a:r>
            <a:r>
              <a:rPr lang="zh-CN" altLang="en-US" b="1" dirty="0">
                <a:solidFill>
                  <a:srgbClr val="C00000"/>
                </a:solidFill>
              </a:rPr>
              <a:t>：‘</a:t>
            </a:r>
            <a:r>
              <a:rPr lang="zh-TW" altLang="en-US" b="1" dirty="0">
                <a:solidFill>
                  <a:srgbClr val="C00000"/>
                </a:solidFill>
              </a:rPr>
              <a:t>願耶和華在你我中間</a:t>
            </a:r>
            <a:r>
              <a:rPr lang="zh-CN" altLang="en-US" b="1" dirty="0">
                <a:solidFill>
                  <a:srgbClr val="C00000"/>
                </a:solidFill>
              </a:rPr>
              <a:t>，</a:t>
            </a:r>
            <a:r>
              <a:rPr lang="zh-TW" altLang="en-US" b="1" dirty="0">
                <a:solidFill>
                  <a:srgbClr val="C00000"/>
                </a:solidFill>
              </a:rPr>
              <a:t>並你我後裔中間為證</a:t>
            </a:r>
            <a:r>
              <a:rPr lang="zh-CN" altLang="en-US" b="1" dirty="0">
                <a:solidFill>
                  <a:srgbClr val="C00000"/>
                </a:solidFill>
              </a:rPr>
              <a:t>，</a:t>
            </a:r>
            <a:r>
              <a:rPr lang="zh-TW" altLang="en-US" b="1" dirty="0">
                <a:solidFill>
                  <a:srgbClr val="C00000"/>
                </a:solidFill>
              </a:rPr>
              <a:t>直到永遠</a:t>
            </a:r>
            <a:r>
              <a:rPr lang="zh-CN" altLang="en-US" b="1" dirty="0">
                <a:solidFill>
                  <a:srgbClr val="C00000"/>
                </a:solidFill>
              </a:rPr>
              <a:t>。’</a:t>
            </a:r>
            <a:r>
              <a:rPr lang="zh-TW" altLang="en-US" b="1" dirty="0">
                <a:solidFill>
                  <a:srgbClr val="C00000"/>
                </a:solidFill>
              </a:rPr>
              <a:t>如今你平平安安的去罷</a:t>
            </a:r>
            <a:r>
              <a:rPr lang="zh-CN" altLang="en-US" b="1" dirty="0">
                <a:solidFill>
                  <a:srgbClr val="C00000"/>
                </a:solidFill>
              </a:rPr>
              <a:t>！”</a:t>
            </a:r>
            <a:r>
              <a:rPr lang="zh-TW" altLang="en-US" b="1" dirty="0">
                <a:solidFill>
                  <a:srgbClr val="C00000"/>
                </a:solidFill>
              </a:rPr>
              <a:t>大衛就起身走了</a:t>
            </a:r>
            <a:r>
              <a:rPr lang="zh-CN" altLang="en-US" b="1" dirty="0">
                <a:solidFill>
                  <a:srgbClr val="C00000"/>
                </a:solidFill>
              </a:rPr>
              <a:t>；</a:t>
            </a:r>
            <a:r>
              <a:rPr lang="zh-TW" altLang="en-US" b="1" dirty="0">
                <a:solidFill>
                  <a:srgbClr val="C00000"/>
                </a:solidFill>
              </a:rPr>
              <a:t>約拿單也回城裡去了。</a:t>
            </a:r>
            <a:endParaRPr lang="en-CA" altLang="zh-CN" b="1" dirty="0">
              <a:solidFill>
                <a:srgbClr val="C00000"/>
              </a:solidFill>
            </a:endParaRPr>
          </a:p>
          <a:p>
            <a:pPr marL="0" indent="0">
              <a:buNone/>
            </a:pPr>
            <a:endParaRPr lang="en-CA" b="1" dirty="0"/>
          </a:p>
        </p:txBody>
      </p:sp>
    </p:spTree>
    <p:extLst>
      <p:ext uri="{BB962C8B-B14F-4D97-AF65-F5344CB8AC3E}">
        <p14:creationId xmlns:p14="http://schemas.microsoft.com/office/powerpoint/2010/main" val="54761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BC29B-D1DB-9A2E-D140-5EF3C6FDAC7A}"/>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AE87F088-C5F0-4DBE-1116-70811AC3DCF5}"/>
              </a:ext>
            </a:extLst>
          </p:cNvPr>
          <p:cNvSpPr>
            <a:spLocks noGrp="1"/>
          </p:cNvSpPr>
          <p:nvPr>
            <p:ph idx="4294967295"/>
          </p:nvPr>
        </p:nvSpPr>
        <p:spPr>
          <a:xfrm>
            <a:off x="605789" y="1825625"/>
            <a:ext cx="10998381" cy="4351338"/>
          </a:xfrm>
        </p:spPr>
        <p:txBody>
          <a:bodyPr>
            <a:normAutofit/>
          </a:bodyPr>
          <a:lstStyle/>
          <a:p>
            <a:pPr marL="0" indent="0">
              <a:buNone/>
            </a:pPr>
            <a:r>
              <a:rPr lang="zh-CN" altLang="en-US" b="1" dirty="0">
                <a:highlight>
                  <a:srgbClr val="FFFF00"/>
                </a:highlight>
              </a:rPr>
              <a:t>腓</a:t>
            </a:r>
            <a:r>
              <a:rPr lang="en-US" altLang="zh-TW" b="1" dirty="0">
                <a:highlight>
                  <a:srgbClr val="FFFF00"/>
                </a:highlight>
              </a:rPr>
              <a:t>1:28</a:t>
            </a:r>
            <a:r>
              <a:rPr lang="en-US" altLang="zh-TW" b="1" dirty="0"/>
              <a:t> </a:t>
            </a:r>
            <a:r>
              <a:rPr lang="zh-TW" altLang="en-US" b="1" dirty="0"/>
              <a:t>凡事不怕敵人的驚嚇</a:t>
            </a:r>
            <a:r>
              <a:rPr lang="zh-CN" altLang="en-US" b="1" dirty="0"/>
              <a:t>，</a:t>
            </a:r>
            <a:r>
              <a:rPr lang="zh-TW" altLang="en-US" b="1" dirty="0"/>
              <a:t>這是證明他們沉淪</a:t>
            </a:r>
            <a:r>
              <a:rPr lang="zh-CN" altLang="en-US" b="1" dirty="0"/>
              <a:t>，</a:t>
            </a:r>
            <a:r>
              <a:rPr lang="zh-TW" altLang="en-US" b="1" dirty="0"/>
              <a:t>你們得救</a:t>
            </a:r>
            <a:r>
              <a:rPr lang="zh-CN" altLang="en-US" b="1" dirty="0"/>
              <a:t>，</a:t>
            </a:r>
            <a:r>
              <a:rPr lang="zh-TW" altLang="en-US" b="1" dirty="0"/>
              <a:t>都是出於　神。</a:t>
            </a:r>
            <a:r>
              <a:rPr lang="en-US" altLang="zh-TW" b="1" dirty="0">
                <a:highlight>
                  <a:srgbClr val="FFFF00"/>
                </a:highlight>
              </a:rPr>
              <a:t>1:29 </a:t>
            </a:r>
            <a:r>
              <a:rPr lang="zh-TW" altLang="en-US" b="1" dirty="0"/>
              <a:t>因為你們蒙恩</a:t>
            </a:r>
            <a:r>
              <a:rPr lang="zh-CN" altLang="en-US" b="1" dirty="0"/>
              <a:t>，</a:t>
            </a:r>
            <a:r>
              <a:rPr lang="zh-TW" altLang="en-US" b="1" dirty="0"/>
              <a:t>不但得以信服基督</a:t>
            </a:r>
            <a:r>
              <a:rPr lang="zh-CN" altLang="en-US" b="1" dirty="0"/>
              <a:t>，</a:t>
            </a:r>
            <a:r>
              <a:rPr lang="zh-TW" altLang="en-US" b="1" dirty="0"/>
              <a:t>並要為他受苦。</a:t>
            </a:r>
            <a:endParaRPr lang="en-CA" altLang="zh-TW" b="1" dirty="0"/>
          </a:p>
          <a:p>
            <a:pPr marL="0" indent="0">
              <a:buNone/>
            </a:pPr>
            <a:r>
              <a:rPr lang="zh-CN" altLang="en-US" b="1" dirty="0">
                <a:highlight>
                  <a:srgbClr val="FFFF00"/>
                </a:highlight>
              </a:rPr>
              <a:t>約</a:t>
            </a:r>
            <a:r>
              <a:rPr lang="en-US" altLang="zh-TW" b="1" dirty="0">
                <a:highlight>
                  <a:srgbClr val="FFFF00"/>
                </a:highlight>
              </a:rPr>
              <a:t>16:33 </a:t>
            </a:r>
            <a:r>
              <a:rPr lang="en-US" altLang="zh-CN" b="1" dirty="0"/>
              <a:t>······</a:t>
            </a:r>
            <a:r>
              <a:rPr lang="zh-TW" altLang="en-US" b="1" dirty="0"/>
              <a:t>在世上你們有苦難</a:t>
            </a:r>
            <a:r>
              <a:rPr lang="zh-CN" altLang="en-US" b="1" dirty="0"/>
              <a:t>，</a:t>
            </a:r>
            <a:r>
              <a:rPr lang="zh-TW" altLang="en-US" b="1" dirty="0"/>
              <a:t>但你們可以放心</a:t>
            </a:r>
            <a:r>
              <a:rPr lang="zh-CN" altLang="en-US" b="1" dirty="0"/>
              <a:t>，</a:t>
            </a:r>
            <a:r>
              <a:rPr lang="zh-TW" altLang="en-US" b="1" dirty="0"/>
              <a:t>我已經勝了世界。</a:t>
            </a:r>
            <a:endParaRPr lang="en-CA" altLang="zh-TW" b="1" dirty="0"/>
          </a:p>
          <a:p>
            <a:pPr marL="0" indent="0">
              <a:buNone/>
            </a:pPr>
            <a:r>
              <a:rPr lang="zh-CN" altLang="en-US" b="1" dirty="0">
                <a:highlight>
                  <a:srgbClr val="FFFF00"/>
                </a:highlight>
              </a:rPr>
              <a:t>羅</a:t>
            </a:r>
            <a:r>
              <a:rPr lang="en-US" altLang="zh-TW" b="1" dirty="0">
                <a:highlight>
                  <a:srgbClr val="FFFF00"/>
                </a:highlight>
              </a:rPr>
              <a:t>8:16 </a:t>
            </a:r>
            <a:r>
              <a:rPr lang="zh-TW" altLang="en-US" b="1" dirty="0"/>
              <a:t>聖靈與我們的心同證我們是　神的兒女</a:t>
            </a:r>
            <a:r>
              <a:rPr lang="zh-CN" altLang="en-US" b="1" dirty="0"/>
              <a:t>；</a:t>
            </a:r>
            <a:r>
              <a:rPr lang="en-US" altLang="zh-TW" b="1" dirty="0">
                <a:highlight>
                  <a:srgbClr val="FFFF00"/>
                </a:highlight>
              </a:rPr>
              <a:t>8:17</a:t>
            </a:r>
            <a:r>
              <a:rPr lang="en-US" altLang="zh-TW" b="1" dirty="0"/>
              <a:t> </a:t>
            </a:r>
            <a:r>
              <a:rPr lang="zh-TW" altLang="en-US" b="1" dirty="0"/>
              <a:t>既是兒女</a:t>
            </a:r>
            <a:r>
              <a:rPr lang="zh-CN" altLang="en-US" b="1" dirty="0"/>
              <a:t>，</a:t>
            </a:r>
            <a:r>
              <a:rPr lang="zh-TW" altLang="en-US" b="1" dirty="0"/>
              <a:t>便是後嗣</a:t>
            </a:r>
            <a:r>
              <a:rPr lang="zh-CN" altLang="en-US" b="1" dirty="0"/>
              <a:t>，</a:t>
            </a:r>
            <a:r>
              <a:rPr lang="zh-TW" altLang="en-US" b="1" dirty="0"/>
              <a:t>就是　神的後嗣</a:t>
            </a:r>
            <a:r>
              <a:rPr lang="zh-CN" altLang="en-US" b="1" dirty="0"/>
              <a:t>，</a:t>
            </a:r>
            <a:r>
              <a:rPr lang="zh-TW" altLang="en-US" b="1" dirty="0"/>
              <a:t>和基督同作後嗣</a:t>
            </a:r>
            <a:r>
              <a:rPr lang="zh-CN" altLang="en-US" b="1" dirty="0"/>
              <a:t>。</a:t>
            </a:r>
            <a:r>
              <a:rPr lang="zh-TW" altLang="en-US" b="1" dirty="0"/>
              <a:t>如果我們和他一同受苦</a:t>
            </a:r>
            <a:r>
              <a:rPr lang="zh-CN" altLang="en-US" b="1" dirty="0"/>
              <a:t>，</a:t>
            </a:r>
            <a:r>
              <a:rPr lang="zh-TW" altLang="en-US" b="1" dirty="0"/>
              <a:t>也必和他一同得榮耀。</a:t>
            </a:r>
            <a:endParaRPr lang="en-CA" altLang="zh-TW" b="1" dirty="0"/>
          </a:p>
          <a:p>
            <a:pPr marL="0" indent="0">
              <a:buNone/>
            </a:pPr>
            <a:r>
              <a:rPr lang="zh-CN" altLang="en-US" b="1" dirty="0">
                <a:highlight>
                  <a:srgbClr val="FFFF00"/>
                </a:highlight>
              </a:rPr>
              <a:t>來</a:t>
            </a:r>
            <a:r>
              <a:rPr lang="en-US" altLang="zh-TW" b="1" dirty="0">
                <a:highlight>
                  <a:srgbClr val="FFFF00"/>
                </a:highlight>
              </a:rPr>
              <a:t>2:10 </a:t>
            </a:r>
            <a:r>
              <a:rPr lang="zh-TW" altLang="en-US" b="1" dirty="0"/>
              <a:t>原來那為萬物所屬、為萬物所本的</a:t>
            </a:r>
            <a:r>
              <a:rPr lang="zh-CN" altLang="en-US" b="1" dirty="0"/>
              <a:t>，</a:t>
            </a:r>
            <a:r>
              <a:rPr lang="zh-TW" altLang="en-US" b="1" dirty="0"/>
              <a:t>要領許多的兒子進榮耀裡去</a:t>
            </a:r>
            <a:r>
              <a:rPr lang="zh-CN" altLang="en-US" b="1" dirty="0"/>
              <a:t>，</a:t>
            </a:r>
            <a:r>
              <a:rPr lang="zh-TW" altLang="en-US" b="1" dirty="0"/>
              <a:t>使救他們的元帥因受苦難得以完全</a:t>
            </a:r>
            <a:r>
              <a:rPr lang="zh-CN" altLang="en-US" b="1" dirty="0"/>
              <a:t>，</a:t>
            </a:r>
            <a:r>
              <a:rPr lang="zh-TW" altLang="en-US" b="1" dirty="0"/>
              <a:t>本是合宜的。</a:t>
            </a:r>
            <a:endParaRPr lang="en-CA" altLang="zh-TW" b="1" dirty="0"/>
          </a:p>
          <a:p>
            <a:pPr marL="0" indent="0">
              <a:buNone/>
            </a:pPr>
            <a:r>
              <a:rPr lang="zh-CN" altLang="en-US" b="1" dirty="0">
                <a:highlight>
                  <a:srgbClr val="FFFF00"/>
                </a:highlight>
              </a:rPr>
              <a:t>林前</a:t>
            </a:r>
            <a:r>
              <a:rPr lang="en-US" altLang="zh-TW" b="1" dirty="0">
                <a:highlight>
                  <a:srgbClr val="FFFF00"/>
                </a:highlight>
              </a:rPr>
              <a:t>1:24 </a:t>
            </a:r>
            <a:r>
              <a:rPr lang="en-US" altLang="zh-CN" b="1" dirty="0"/>
              <a:t>······</a:t>
            </a:r>
            <a:r>
              <a:rPr lang="zh-TW" altLang="en-US" b="1" dirty="0"/>
              <a:t>基督總為　神的能力</a:t>
            </a:r>
            <a:r>
              <a:rPr lang="zh-CN" altLang="en-US" b="1" dirty="0"/>
              <a:t>，</a:t>
            </a:r>
            <a:r>
              <a:rPr lang="zh-TW" altLang="en-US" b="1" dirty="0"/>
              <a:t>　神的智慧。</a:t>
            </a:r>
            <a:endParaRPr lang="en-CA" altLang="zh-CN" b="1" dirty="0"/>
          </a:p>
          <a:p>
            <a:pPr marL="0" indent="0">
              <a:buNone/>
            </a:pPr>
            <a:endParaRPr lang="en-CA" b="1" dirty="0"/>
          </a:p>
        </p:txBody>
      </p:sp>
    </p:spTree>
    <p:extLst>
      <p:ext uri="{BB962C8B-B14F-4D97-AF65-F5344CB8AC3E}">
        <p14:creationId xmlns:p14="http://schemas.microsoft.com/office/powerpoint/2010/main" val="231206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内容占位符 15">
            <a:extLst>
              <a:ext uri="{FF2B5EF4-FFF2-40B4-BE49-F238E27FC236}">
                <a16:creationId xmlns:a16="http://schemas.microsoft.com/office/drawing/2014/main" id="{03BE446A-A8E4-8B67-D0AE-210E04946987}"/>
              </a:ext>
            </a:extLst>
          </p:cNvPr>
          <p:cNvPicPr>
            <a:picLocks noGrp="1" noChangeAspect="1"/>
          </p:cNvPicPr>
          <p:nvPr>
            <p:ph sz="half" idx="4294967295"/>
          </p:nvPr>
        </p:nvPicPr>
        <p:blipFill>
          <a:blip r:embed="rId2"/>
          <a:stretch>
            <a:fillRect/>
          </a:stretch>
        </p:blipFill>
        <p:spPr>
          <a:xfrm>
            <a:off x="643467" y="1939860"/>
            <a:ext cx="5294716" cy="2978277"/>
          </a:xfrm>
          <a:prstGeom prst="rect">
            <a:avLst/>
          </a:prstGeom>
        </p:spPr>
      </p:pic>
      <p:cxnSp>
        <p:nvCxnSpPr>
          <p:cNvPr id="25" name="Straight Connector 2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2" name="内容占位符 11">
            <a:extLst>
              <a:ext uri="{FF2B5EF4-FFF2-40B4-BE49-F238E27FC236}">
                <a16:creationId xmlns:a16="http://schemas.microsoft.com/office/drawing/2014/main" id="{D5C8BDE5-67DC-8291-00B3-056263FDAB76}"/>
              </a:ext>
            </a:extLst>
          </p:cNvPr>
          <p:cNvPicPr>
            <a:picLocks noGrp="1" noChangeAspect="1"/>
          </p:cNvPicPr>
          <p:nvPr>
            <p:ph sz="half" idx="4294967295"/>
          </p:nvPr>
        </p:nvPicPr>
        <p:blipFill>
          <a:blip r:embed="rId3"/>
          <a:stretch>
            <a:fillRect/>
          </a:stretch>
        </p:blipFill>
        <p:spPr>
          <a:xfrm>
            <a:off x="6253817" y="1443482"/>
            <a:ext cx="5294715" cy="3971036"/>
          </a:xfrm>
          <a:prstGeom prst="rect">
            <a:avLst/>
          </a:prstGeom>
        </p:spPr>
      </p:pic>
      <p:sp>
        <p:nvSpPr>
          <p:cNvPr id="17" name="文本框 16">
            <a:extLst>
              <a:ext uri="{FF2B5EF4-FFF2-40B4-BE49-F238E27FC236}">
                <a16:creationId xmlns:a16="http://schemas.microsoft.com/office/drawing/2014/main" id="{28C909C8-A804-FC30-1273-4DC950EF9FE7}"/>
              </a:ext>
            </a:extLst>
          </p:cNvPr>
          <p:cNvSpPr txBox="1"/>
          <p:nvPr/>
        </p:nvSpPr>
        <p:spPr>
          <a:xfrm>
            <a:off x="8382000" y="1939861"/>
            <a:ext cx="3166531" cy="954107"/>
          </a:xfrm>
          <a:prstGeom prst="rect">
            <a:avLst/>
          </a:prstGeom>
          <a:noFill/>
        </p:spPr>
        <p:txBody>
          <a:bodyPr wrap="square" rtlCol="0">
            <a:spAutoFit/>
          </a:bodyPr>
          <a:lstStyle/>
          <a:p>
            <a:r>
              <a:rPr lang="zh-CN" altLang="en-US" sz="3200" b="1" dirty="0">
                <a:solidFill>
                  <a:schemeClr val="accent1">
                    <a:lumMod val="75000"/>
                  </a:schemeClr>
                </a:solidFill>
                <a:latin typeface="KaiTi" panose="02010609060101010101" pitchFamily="49" charset="-122"/>
                <a:ea typeface="KaiTi" panose="02010609060101010101" pitchFamily="49" charset="-122"/>
              </a:rPr>
              <a:t>約拿單保護大衛</a:t>
            </a:r>
            <a:endParaRPr lang="en-CA" altLang="zh-CN" sz="3200" b="1" dirty="0">
              <a:solidFill>
                <a:schemeClr val="accent1">
                  <a:lumMod val="75000"/>
                </a:schemeClr>
              </a:solidFill>
              <a:latin typeface="KaiTi" panose="02010609060101010101" pitchFamily="49" charset="-122"/>
              <a:ea typeface="KaiTi" panose="02010609060101010101" pitchFamily="49" charset="-122"/>
            </a:endParaRPr>
          </a:p>
          <a:p>
            <a:r>
              <a:rPr lang="zh-CN" altLang="en-US" sz="2400" b="1" dirty="0">
                <a:solidFill>
                  <a:schemeClr val="accent2">
                    <a:lumMod val="50000"/>
                  </a:schemeClr>
                </a:solidFill>
              </a:rPr>
              <a:t>                   </a:t>
            </a:r>
            <a:r>
              <a:rPr lang="zh-CN" altLang="en-US" sz="2400" b="1" dirty="0">
                <a:solidFill>
                  <a:schemeClr val="accent1">
                    <a:lumMod val="75000"/>
                  </a:schemeClr>
                </a:solidFill>
                <a:latin typeface="KaiTi" panose="02010609060101010101" pitchFamily="49" charset="-122"/>
                <a:ea typeface="KaiTi" panose="02010609060101010101" pitchFamily="49" charset="-122"/>
              </a:rPr>
              <a:t>撒上</a:t>
            </a:r>
            <a:r>
              <a:rPr lang="en-CA" altLang="zh-CN" sz="2400" b="1" dirty="0">
                <a:solidFill>
                  <a:schemeClr val="accent1">
                    <a:lumMod val="75000"/>
                  </a:schemeClr>
                </a:solidFill>
                <a:latin typeface="KaiTi" panose="02010609060101010101" pitchFamily="49" charset="-122"/>
                <a:ea typeface="KaiTi" panose="02010609060101010101" pitchFamily="49" charset="-122"/>
              </a:rPr>
              <a:t>20:1-42</a:t>
            </a:r>
            <a:endParaRPr lang="en-CA" sz="2400" b="1" dirty="0">
              <a:solidFill>
                <a:schemeClr val="accent1">
                  <a:lumMod val="75000"/>
                </a:schemeClr>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76102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5912B-871E-5E13-161B-54D981FCB629}"/>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CAF189F1-FA21-3B7E-BA9C-51A20A1A85FE}"/>
              </a:ext>
            </a:extLst>
          </p:cNvPr>
          <p:cNvSpPr>
            <a:spLocks noGrp="1"/>
          </p:cNvSpPr>
          <p:nvPr>
            <p:ph idx="4294967295"/>
          </p:nvPr>
        </p:nvSpPr>
        <p:spPr>
          <a:xfrm>
            <a:off x="605789" y="1825625"/>
            <a:ext cx="10998381" cy="4351338"/>
          </a:xfrm>
        </p:spPr>
        <p:txBody>
          <a:bodyPr/>
          <a:lstStyle/>
          <a:p>
            <a:pPr marL="0" indent="0">
              <a:buNone/>
            </a:pPr>
            <a:r>
              <a:rPr lang="zh-CN" altLang="en-US" b="1" dirty="0">
                <a:highlight>
                  <a:srgbClr val="FFFF00"/>
                </a:highlight>
              </a:rPr>
              <a:t>撒上</a:t>
            </a:r>
            <a:r>
              <a:rPr lang="en-US" altLang="zh-TW" b="1" dirty="0">
                <a:highlight>
                  <a:srgbClr val="FFFF00"/>
                </a:highlight>
              </a:rPr>
              <a:t>19:11 </a:t>
            </a:r>
            <a:r>
              <a:rPr lang="zh-TW" altLang="en-US" b="1" dirty="0"/>
              <a:t>掃羅打發人到大衛的房屋那裡窺探他</a:t>
            </a:r>
            <a:r>
              <a:rPr lang="zh-CN" altLang="en-US" b="1" dirty="0"/>
              <a:t>，</a:t>
            </a:r>
            <a:r>
              <a:rPr lang="zh-TW" altLang="en-US" b="1" dirty="0"/>
              <a:t>要等到天亮殺他</a:t>
            </a:r>
            <a:r>
              <a:rPr lang="en-US" altLang="zh-CN" b="1" dirty="0"/>
              <a:t>······</a:t>
            </a:r>
            <a:r>
              <a:rPr lang="en-US" altLang="zh-TW" b="1" dirty="0">
                <a:highlight>
                  <a:srgbClr val="FFFF00"/>
                </a:highlight>
              </a:rPr>
              <a:t>19:12 </a:t>
            </a:r>
            <a:r>
              <a:rPr lang="zh-TW" altLang="en-US" b="1" dirty="0"/>
              <a:t>於是米甲將大衛從窗戶裡縋下去</a:t>
            </a:r>
            <a:r>
              <a:rPr lang="zh-CN" altLang="en-US" b="1" dirty="0"/>
              <a:t>，</a:t>
            </a:r>
            <a:r>
              <a:rPr lang="zh-TW" altLang="en-US" b="1" dirty="0"/>
              <a:t>大衛就逃走</a:t>
            </a:r>
            <a:r>
              <a:rPr lang="zh-CN" altLang="en-US" b="1" dirty="0"/>
              <a:t>，</a:t>
            </a:r>
            <a:r>
              <a:rPr lang="zh-TW" altLang="en-US" b="1" dirty="0"/>
              <a:t>躲避了</a:t>
            </a:r>
            <a:r>
              <a:rPr lang="en-US" altLang="zh-CN" b="1" dirty="0"/>
              <a:t>······</a:t>
            </a:r>
            <a:r>
              <a:rPr lang="en-US" altLang="zh-TW" b="1" dirty="0">
                <a:highlight>
                  <a:srgbClr val="FFFF00"/>
                </a:highlight>
              </a:rPr>
              <a:t>19:19</a:t>
            </a:r>
            <a:r>
              <a:rPr lang="en-US" altLang="zh-TW" b="1" dirty="0"/>
              <a:t> </a:t>
            </a:r>
            <a:r>
              <a:rPr lang="zh-TW" altLang="en-US" b="1" dirty="0"/>
              <a:t>有人告訴掃羅說</a:t>
            </a:r>
            <a:r>
              <a:rPr lang="zh-CN" altLang="en-US" b="1" dirty="0"/>
              <a:t>，</a:t>
            </a:r>
            <a:r>
              <a:rPr lang="zh-TW" altLang="en-US" b="1" dirty="0"/>
              <a:t>大衛在拉瑪的拿約</a:t>
            </a:r>
            <a:r>
              <a:rPr lang="en-US" altLang="zh-CN" b="1" dirty="0"/>
              <a:t>······</a:t>
            </a:r>
            <a:r>
              <a:rPr lang="en-US" altLang="zh-TW" b="1" dirty="0">
                <a:highlight>
                  <a:srgbClr val="FFFF00"/>
                </a:highlight>
              </a:rPr>
              <a:t>19:21 </a:t>
            </a:r>
            <a:r>
              <a:rPr lang="zh-TW" altLang="en-US" b="1" dirty="0"/>
              <a:t>有人將這事告訴掃羅</a:t>
            </a:r>
            <a:r>
              <a:rPr lang="zh-CN" altLang="en-US" b="1" dirty="0"/>
              <a:t>，</a:t>
            </a:r>
            <a:r>
              <a:rPr lang="zh-TW" altLang="en-US" b="1" dirty="0"/>
              <a:t>他又打發人去</a:t>
            </a:r>
            <a:r>
              <a:rPr lang="zh-CN" altLang="en-US" b="1" dirty="0"/>
              <a:t>，</a:t>
            </a:r>
            <a:r>
              <a:rPr lang="zh-TW" altLang="en-US" b="1" dirty="0"/>
              <a:t>他們也受感說話。掃羅第三次打發人去</a:t>
            </a:r>
            <a:r>
              <a:rPr lang="zh-CN" altLang="en-US" b="1" dirty="0"/>
              <a:t>，</a:t>
            </a:r>
            <a:r>
              <a:rPr lang="zh-TW" altLang="en-US" b="1" dirty="0"/>
              <a:t>他們也受感說話</a:t>
            </a:r>
            <a:r>
              <a:rPr lang="en-US" altLang="zh-CN" b="1" dirty="0"/>
              <a:t>······</a:t>
            </a:r>
            <a:r>
              <a:rPr lang="en-US" altLang="zh-TW" b="1" dirty="0">
                <a:highlight>
                  <a:srgbClr val="FFFF00"/>
                </a:highlight>
              </a:rPr>
              <a:t>19:23 </a:t>
            </a:r>
            <a:r>
              <a:rPr lang="zh-TW" altLang="en-US" b="1" dirty="0"/>
              <a:t>他就往拉瑪的拿約去</a:t>
            </a:r>
            <a:r>
              <a:rPr lang="zh-CN" altLang="en-US" b="1" dirty="0"/>
              <a:t>。</a:t>
            </a:r>
            <a:r>
              <a:rPr lang="zh-TW" altLang="en-US" b="1" dirty="0"/>
              <a:t>　神的靈也感動他</a:t>
            </a:r>
            <a:r>
              <a:rPr lang="zh-CN" altLang="en-US" b="1" dirty="0"/>
              <a:t>，</a:t>
            </a:r>
            <a:r>
              <a:rPr lang="zh-TW" altLang="en-US" b="1" dirty="0"/>
              <a:t>一面走一面說話</a:t>
            </a:r>
            <a:r>
              <a:rPr lang="zh-CN" altLang="en-US" b="1" dirty="0"/>
              <a:t>，</a:t>
            </a:r>
            <a:r>
              <a:rPr lang="zh-TW" altLang="en-US" b="1" dirty="0"/>
              <a:t>直到拉瑪的拿約。</a:t>
            </a:r>
            <a:endParaRPr lang="en-CA" altLang="zh-TW" b="1" dirty="0"/>
          </a:p>
          <a:p>
            <a:pPr marL="0" indent="0">
              <a:buNone/>
            </a:pPr>
            <a:r>
              <a:rPr lang="zh-CN" altLang="en-US" b="1" dirty="0">
                <a:highlight>
                  <a:srgbClr val="FFFF00"/>
                </a:highlight>
              </a:rPr>
              <a:t>撒上</a:t>
            </a:r>
            <a:r>
              <a:rPr lang="en-US" altLang="zh-TW" b="1" dirty="0">
                <a:highlight>
                  <a:srgbClr val="FFFF00"/>
                </a:highlight>
              </a:rPr>
              <a:t>23:14 </a:t>
            </a:r>
            <a:r>
              <a:rPr lang="en-US" altLang="zh-CN" b="1" dirty="0"/>
              <a:t>······</a:t>
            </a:r>
            <a:r>
              <a:rPr lang="zh-TW" altLang="en-US" b="1" dirty="0"/>
              <a:t>掃羅天天尋索大衛</a:t>
            </a:r>
            <a:r>
              <a:rPr lang="zh-CN" altLang="en-US" b="1" dirty="0"/>
              <a:t>，</a:t>
            </a:r>
            <a:r>
              <a:rPr lang="zh-TW" altLang="en-US" b="1" dirty="0"/>
              <a:t>　神卻不將大衛交在他手裡。</a:t>
            </a:r>
            <a:endParaRPr lang="en-CA" b="1" dirty="0"/>
          </a:p>
        </p:txBody>
      </p:sp>
    </p:spTree>
    <p:extLst>
      <p:ext uri="{BB962C8B-B14F-4D97-AF65-F5344CB8AC3E}">
        <p14:creationId xmlns:p14="http://schemas.microsoft.com/office/powerpoint/2010/main" val="42613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BF5CF-B96A-B9C5-1676-BDBFE1102A4B}"/>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0F8A6783-6F51-05FF-4A9B-C8622432BCB5}"/>
              </a:ext>
            </a:extLst>
          </p:cNvPr>
          <p:cNvSpPr>
            <a:spLocks noGrp="1"/>
          </p:cNvSpPr>
          <p:nvPr>
            <p:ph idx="4294967295"/>
          </p:nvPr>
        </p:nvSpPr>
        <p:spPr>
          <a:xfrm>
            <a:off x="605789" y="1825625"/>
            <a:ext cx="10998381" cy="4351338"/>
          </a:xfrm>
        </p:spPr>
        <p:txBody>
          <a:bodyPr>
            <a:normAutofit/>
          </a:bodyPr>
          <a:lstStyle/>
          <a:p>
            <a:pPr marL="0" indent="0">
              <a:buNone/>
            </a:pPr>
            <a:r>
              <a:rPr lang="zh-CN" altLang="en-US" b="1" dirty="0"/>
              <a:t>約拿單不知道掃羅要殺害大衛（撒上</a:t>
            </a:r>
            <a:r>
              <a:rPr lang="en-CA" altLang="zh-CN" b="1" dirty="0"/>
              <a:t>20:1-4</a:t>
            </a:r>
            <a:r>
              <a:rPr lang="zh-CN" altLang="en-US" b="1" dirty="0"/>
              <a:t>）</a:t>
            </a:r>
            <a:endParaRPr lang="en-CA" altLang="zh-CN" b="1" dirty="0"/>
          </a:p>
          <a:p>
            <a:pPr marL="0" indent="0">
              <a:buNone/>
            </a:pPr>
            <a:r>
              <a:rPr lang="en-US" altLang="zh-TW" b="1" dirty="0">
                <a:solidFill>
                  <a:srgbClr val="C00000"/>
                </a:solidFill>
                <a:highlight>
                  <a:srgbClr val="FFFF00"/>
                </a:highlight>
              </a:rPr>
              <a:t>20:1 </a:t>
            </a:r>
            <a:r>
              <a:rPr lang="zh-TW" altLang="en-US" b="1" dirty="0">
                <a:solidFill>
                  <a:srgbClr val="C00000"/>
                </a:solidFill>
              </a:rPr>
              <a:t>大衛從拉瑪的拿約逃跑</a:t>
            </a:r>
            <a:r>
              <a:rPr lang="zh-CN" altLang="en-US" b="1" dirty="0">
                <a:solidFill>
                  <a:srgbClr val="C00000"/>
                </a:solidFill>
              </a:rPr>
              <a:t>，</a:t>
            </a:r>
            <a:r>
              <a:rPr lang="zh-TW" altLang="en-US" b="1" dirty="0">
                <a:solidFill>
                  <a:srgbClr val="C00000"/>
                </a:solidFill>
              </a:rPr>
              <a:t>來到約拿單那裡</a:t>
            </a:r>
            <a:r>
              <a:rPr lang="zh-CN" altLang="en-US" b="1" dirty="0">
                <a:solidFill>
                  <a:srgbClr val="C00000"/>
                </a:solidFill>
              </a:rPr>
              <a:t>，</a:t>
            </a:r>
            <a:r>
              <a:rPr lang="zh-TW" altLang="en-US" b="1" dirty="0">
                <a:solidFill>
                  <a:srgbClr val="C00000"/>
                </a:solidFill>
              </a:rPr>
              <a:t>對他說</a:t>
            </a:r>
            <a:r>
              <a:rPr lang="zh-CN" altLang="en-US" b="1" dirty="0">
                <a:solidFill>
                  <a:srgbClr val="C00000"/>
                </a:solidFill>
              </a:rPr>
              <a:t>：“</a:t>
            </a:r>
            <a:r>
              <a:rPr lang="zh-TW" altLang="en-US" b="1" dirty="0">
                <a:solidFill>
                  <a:srgbClr val="C00000"/>
                </a:solidFill>
              </a:rPr>
              <a:t>我作了甚麼</a:t>
            </a:r>
            <a:r>
              <a:rPr lang="zh-CN" altLang="en-US" b="1" dirty="0">
                <a:solidFill>
                  <a:srgbClr val="C00000"/>
                </a:solidFill>
              </a:rPr>
              <a:t>，</a:t>
            </a:r>
            <a:r>
              <a:rPr lang="zh-TW" altLang="en-US" b="1" dirty="0">
                <a:solidFill>
                  <a:srgbClr val="C00000"/>
                </a:solidFill>
              </a:rPr>
              <a:t>有甚麼罪孽呢</a:t>
            </a:r>
            <a:r>
              <a:rPr lang="zh-CN" altLang="en-US" b="1" dirty="0">
                <a:solidFill>
                  <a:srgbClr val="C00000"/>
                </a:solidFill>
              </a:rPr>
              <a:t>？</a:t>
            </a:r>
            <a:r>
              <a:rPr lang="zh-TW" altLang="en-US" b="1" dirty="0">
                <a:solidFill>
                  <a:srgbClr val="C00000"/>
                </a:solidFill>
              </a:rPr>
              <a:t>在你父親面前犯了甚麼罪</a:t>
            </a:r>
            <a:r>
              <a:rPr lang="zh-CN" altLang="en-US" b="1" dirty="0">
                <a:solidFill>
                  <a:srgbClr val="C00000"/>
                </a:solidFill>
              </a:rPr>
              <a:t>，</a:t>
            </a:r>
            <a:r>
              <a:rPr lang="zh-TW" altLang="en-US" b="1" dirty="0">
                <a:solidFill>
                  <a:srgbClr val="C00000"/>
                </a:solidFill>
              </a:rPr>
              <a:t>他竟尋索我的性命呢</a:t>
            </a:r>
            <a:r>
              <a:rPr lang="zh-CN" altLang="en-US" b="1" dirty="0">
                <a:solidFill>
                  <a:srgbClr val="C00000"/>
                </a:solidFill>
              </a:rPr>
              <a:t>？”</a:t>
            </a:r>
            <a:r>
              <a:rPr lang="en-US" altLang="zh-TW" b="1" dirty="0">
                <a:solidFill>
                  <a:srgbClr val="C00000"/>
                </a:solidFill>
                <a:highlight>
                  <a:srgbClr val="FFFF00"/>
                </a:highlight>
              </a:rPr>
              <a:t>20:2</a:t>
            </a:r>
            <a:r>
              <a:rPr lang="en-US" altLang="zh-TW" b="1" dirty="0">
                <a:solidFill>
                  <a:srgbClr val="C00000"/>
                </a:solidFill>
              </a:rPr>
              <a:t> </a:t>
            </a:r>
            <a:r>
              <a:rPr lang="zh-TW" altLang="en-US" b="1" dirty="0">
                <a:solidFill>
                  <a:srgbClr val="C00000"/>
                </a:solidFill>
              </a:rPr>
              <a:t>約拿單回答說</a:t>
            </a:r>
            <a:r>
              <a:rPr lang="zh-CN" altLang="en-US" b="1" dirty="0">
                <a:solidFill>
                  <a:srgbClr val="C00000"/>
                </a:solidFill>
              </a:rPr>
              <a:t>：“</a:t>
            </a:r>
            <a:r>
              <a:rPr lang="zh-TW" altLang="en-US" b="1" dirty="0">
                <a:solidFill>
                  <a:srgbClr val="C00000"/>
                </a:solidFill>
              </a:rPr>
              <a:t>斷然不是</a:t>
            </a:r>
            <a:r>
              <a:rPr lang="zh-CN" altLang="en-US" b="1" dirty="0">
                <a:solidFill>
                  <a:srgbClr val="C00000"/>
                </a:solidFill>
              </a:rPr>
              <a:t>！</a:t>
            </a:r>
            <a:r>
              <a:rPr lang="zh-TW" altLang="en-US" b="1" dirty="0">
                <a:solidFill>
                  <a:srgbClr val="C00000"/>
                </a:solidFill>
              </a:rPr>
              <a:t>你必不至死</a:t>
            </a:r>
            <a:r>
              <a:rPr lang="zh-CN" altLang="en-US" b="1" dirty="0">
                <a:solidFill>
                  <a:srgbClr val="C00000"/>
                </a:solidFill>
              </a:rPr>
              <a:t>。</a:t>
            </a:r>
            <a:r>
              <a:rPr lang="zh-TW" altLang="en-US" b="1" dirty="0">
                <a:solidFill>
                  <a:srgbClr val="C00000"/>
                </a:solidFill>
              </a:rPr>
              <a:t>我父作事</a:t>
            </a:r>
            <a:r>
              <a:rPr lang="zh-CN" altLang="en-US" b="1" dirty="0">
                <a:solidFill>
                  <a:srgbClr val="C00000"/>
                </a:solidFill>
              </a:rPr>
              <a:t>，</a:t>
            </a:r>
            <a:r>
              <a:rPr lang="zh-TW" altLang="en-US" b="1" dirty="0">
                <a:solidFill>
                  <a:srgbClr val="C00000"/>
                </a:solidFill>
              </a:rPr>
              <a:t>無論大小</a:t>
            </a:r>
            <a:r>
              <a:rPr lang="zh-CN" altLang="en-US" b="1" dirty="0">
                <a:solidFill>
                  <a:srgbClr val="C00000"/>
                </a:solidFill>
              </a:rPr>
              <a:t>，</a:t>
            </a:r>
            <a:r>
              <a:rPr lang="zh-TW" altLang="en-US" b="1" dirty="0">
                <a:solidFill>
                  <a:srgbClr val="C00000"/>
                </a:solidFill>
              </a:rPr>
              <a:t>沒有不叫我知道的</a:t>
            </a:r>
            <a:r>
              <a:rPr lang="zh-CN" altLang="en-US" b="1" dirty="0">
                <a:solidFill>
                  <a:srgbClr val="C00000"/>
                </a:solidFill>
              </a:rPr>
              <a:t>。</a:t>
            </a:r>
            <a:r>
              <a:rPr lang="zh-TW" altLang="en-US" b="1" dirty="0">
                <a:solidFill>
                  <a:srgbClr val="C00000"/>
                </a:solidFill>
              </a:rPr>
              <a:t>怎麼獨有這事隱瞞我呢</a:t>
            </a:r>
            <a:r>
              <a:rPr lang="zh-CN" altLang="en-US" b="1" dirty="0">
                <a:solidFill>
                  <a:srgbClr val="C00000"/>
                </a:solidFill>
              </a:rPr>
              <a:t>？</a:t>
            </a:r>
            <a:r>
              <a:rPr lang="zh-TW" altLang="en-US" b="1" dirty="0">
                <a:solidFill>
                  <a:srgbClr val="C00000"/>
                </a:solidFill>
              </a:rPr>
              <a:t>決不如此。</a:t>
            </a:r>
            <a:r>
              <a:rPr lang="zh-CN" altLang="en-US" b="1" dirty="0">
                <a:solidFill>
                  <a:srgbClr val="C00000"/>
                </a:solidFill>
              </a:rPr>
              <a:t>”</a:t>
            </a:r>
            <a:r>
              <a:rPr lang="en-US" altLang="zh-TW" b="1" dirty="0">
                <a:solidFill>
                  <a:srgbClr val="C00000"/>
                </a:solidFill>
                <a:highlight>
                  <a:srgbClr val="FFFF00"/>
                </a:highlight>
              </a:rPr>
              <a:t>20:3 </a:t>
            </a:r>
            <a:r>
              <a:rPr lang="zh-TW" altLang="en-US" b="1" dirty="0">
                <a:solidFill>
                  <a:srgbClr val="C00000"/>
                </a:solidFill>
              </a:rPr>
              <a:t>大衛又起誓說</a:t>
            </a:r>
            <a:r>
              <a:rPr lang="zh-CN" altLang="en-US" b="1" dirty="0">
                <a:solidFill>
                  <a:srgbClr val="C00000"/>
                </a:solidFill>
              </a:rPr>
              <a:t>：“</a:t>
            </a:r>
            <a:r>
              <a:rPr lang="zh-TW" altLang="en-US" b="1" dirty="0">
                <a:solidFill>
                  <a:srgbClr val="C00000"/>
                </a:solidFill>
              </a:rPr>
              <a:t>你父親準知我在你眼前蒙恩</a:t>
            </a:r>
            <a:r>
              <a:rPr lang="zh-CN" altLang="en-US" b="1" dirty="0">
                <a:solidFill>
                  <a:srgbClr val="C00000"/>
                </a:solidFill>
              </a:rPr>
              <a:t>。</a:t>
            </a:r>
            <a:r>
              <a:rPr lang="zh-TW" altLang="en-US" b="1" dirty="0">
                <a:solidFill>
                  <a:srgbClr val="C00000"/>
                </a:solidFill>
              </a:rPr>
              <a:t>他心裡說</a:t>
            </a:r>
            <a:r>
              <a:rPr lang="zh-CN" altLang="en-US" b="1" dirty="0">
                <a:solidFill>
                  <a:srgbClr val="C00000"/>
                </a:solidFill>
              </a:rPr>
              <a:t>，</a:t>
            </a:r>
            <a:r>
              <a:rPr lang="zh-TW" altLang="en-US" b="1" dirty="0">
                <a:solidFill>
                  <a:srgbClr val="C00000"/>
                </a:solidFill>
              </a:rPr>
              <a:t>不如不叫約拿單知道</a:t>
            </a:r>
            <a:r>
              <a:rPr lang="zh-CN" altLang="en-US" b="1" dirty="0">
                <a:solidFill>
                  <a:srgbClr val="C00000"/>
                </a:solidFill>
              </a:rPr>
              <a:t>，</a:t>
            </a:r>
            <a:r>
              <a:rPr lang="zh-TW" altLang="en-US" b="1" dirty="0">
                <a:solidFill>
                  <a:srgbClr val="C00000"/>
                </a:solidFill>
              </a:rPr>
              <a:t>恐怕他愁煩</a:t>
            </a:r>
            <a:r>
              <a:rPr lang="zh-CN" altLang="en-US" b="1" dirty="0">
                <a:solidFill>
                  <a:srgbClr val="C00000"/>
                </a:solidFill>
              </a:rPr>
              <a:t>。</a:t>
            </a:r>
            <a:r>
              <a:rPr lang="zh-TW" altLang="en-US" b="1" dirty="0">
                <a:solidFill>
                  <a:srgbClr val="C00000"/>
                </a:solidFill>
              </a:rPr>
              <a:t>我指著永生的耶和華</a:t>
            </a:r>
            <a:r>
              <a:rPr lang="zh-CN" altLang="en-US" b="1" dirty="0">
                <a:solidFill>
                  <a:srgbClr val="C00000"/>
                </a:solidFill>
              </a:rPr>
              <a:t>，</a:t>
            </a:r>
            <a:r>
              <a:rPr lang="zh-TW" altLang="en-US" b="1" dirty="0">
                <a:solidFill>
                  <a:srgbClr val="C00000"/>
                </a:solidFill>
              </a:rPr>
              <a:t>又敢在你面前起誓</a:t>
            </a:r>
            <a:r>
              <a:rPr lang="zh-CN" altLang="en-US" b="1" dirty="0">
                <a:solidFill>
                  <a:srgbClr val="C00000"/>
                </a:solidFill>
              </a:rPr>
              <a:t>，</a:t>
            </a:r>
            <a:r>
              <a:rPr lang="zh-TW" altLang="en-US" b="1" dirty="0">
                <a:solidFill>
                  <a:srgbClr val="C00000"/>
                </a:solidFill>
              </a:rPr>
              <a:t>我離死不過一步。</a:t>
            </a:r>
            <a:r>
              <a:rPr lang="zh-CN" altLang="en-US" b="1" dirty="0">
                <a:solidFill>
                  <a:srgbClr val="C00000"/>
                </a:solidFill>
              </a:rPr>
              <a:t>”</a:t>
            </a:r>
            <a:r>
              <a:rPr lang="en-US" altLang="zh-TW" b="1" dirty="0">
                <a:solidFill>
                  <a:srgbClr val="C00000"/>
                </a:solidFill>
                <a:highlight>
                  <a:srgbClr val="FFFF00"/>
                </a:highlight>
              </a:rPr>
              <a:t>20:4</a:t>
            </a:r>
            <a:r>
              <a:rPr lang="en-US" altLang="zh-TW" b="1" dirty="0">
                <a:solidFill>
                  <a:srgbClr val="C00000"/>
                </a:solidFill>
              </a:rPr>
              <a:t> </a:t>
            </a:r>
            <a:r>
              <a:rPr lang="zh-TW" altLang="en-US" b="1" dirty="0">
                <a:solidFill>
                  <a:srgbClr val="C00000"/>
                </a:solidFill>
              </a:rPr>
              <a:t>約拿單對大衛說</a:t>
            </a:r>
            <a:r>
              <a:rPr lang="zh-CN" altLang="en-US" b="1" dirty="0">
                <a:solidFill>
                  <a:srgbClr val="C00000"/>
                </a:solidFill>
              </a:rPr>
              <a:t>：“</a:t>
            </a:r>
            <a:r>
              <a:rPr lang="zh-TW" altLang="en-US" b="1" dirty="0">
                <a:solidFill>
                  <a:srgbClr val="C00000"/>
                </a:solidFill>
              </a:rPr>
              <a:t>你心裡所求的</a:t>
            </a:r>
            <a:r>
              <a:rPr lang="zh-CN" altLang="en-US" b="1" dirty="0">
                <a:solidFill>
                  <a:srgbClr val="C00000"/>
                </a:solidFill>
              </a:rPr>
              <a:t>，</a:t>
            </a:r>
            <a:r>
              <a:rPr lang="zh-TW" altLang="en-US" b="1" dirty="0">
                <a:solidFill>
                  <a:srgbClr val="C00000"/>
                </a:solidFill>
              </a:rPr>
              <a:t>我必為你成就。</a:t>
            </a:r>
            <a:r>
              <a:rPr lang="zh-CN" altLang="en-US" b="1" dirty="0">
                <a:solidFill>
                  <a:srgbClr val="C00000"/>
                </a:solidFill>
              </a:rPr>
              <a:t>”</a:t>
            </a:r>
            <a:endParaRPr lang="en-CA" altLang="zh-CN" b="1" dirty="0">
              <a:solidFill>
                <a:srgbClr val="C00000"/>
              </a:solidFill>
            </a:endParaRPr>
          </a:p>
          <a:p>
            <a:pPr marL="0" indent="0">
              <a:buNone/>
            </a:pPr>
            <a:endParaRPr lang="en-CA" b="1" dirty="0"/>
          </a:p>
        </p:txBody>
      </p:sp>
    </p:spTree>
    <p:extLst>
      <p:ext uri="{BB962C8B-B14F-4D97-AF65-F5344CB8AC3E}">
        <p14:creationId xmlns:p14="http://schemas.microsoft.com/office/powerpoint/2010/main" val="269270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4C4FF-DE3A-91D1-A4B1-0834CE7A7EBF}"/>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4504C60D-5068-1F56-7162-92566354122A}"/>
              </a:ext>
            </a:extLst>
          </p:cNvPr>
          <p:cNvSpPr>
            <a:spLocks noGrp="1"/>
          </p:cNvSpPr>
          <p:nvPr>
            <p:ph idx="4294967295"/>
          </p:nvPr>
        </p:nvSpPr>
        <p:spPr>
          <a:xfrm>
            <a:off x="605789" y="1825625"/>
            <a:ext cx="10998381" cy="4351338"/>
          </a:xfrm>
        </p:spPr>
        <p:txBody>
          <a:bodyPr/>
          <a:lstStyle/>
          <a:p>
            <a:pPr marL="0" indent="0">
              <a:buNone/>
            </a:pPr>
            <a:r>
              <a:rPr lang="zh-CN" altLang="en-US" b="1" dirty="0">
                <a:highlight>
                  <a:srgbClr val="FFFF00"/>
                </a:highlight>
              </a:rPr>
              <a:t>撒上</a:t>
            </a:r>
            <a:r>
              <a:rPr lang="en-US" altLang="zh-TW" b="1" dirty="0">
                <a:highlight>
                  <a:srgbClr val="FFFF00"/>
                </a:highlight>
              </a:rPr>
              <a:t>19:4 </a:t>
            </a:r>
            <a:r>
              <a:rPr lang="zh-TW" altLang="en-US" b="1" dirty="0"/>
              <a:t>約拿單向他父親掃羅替大衛說好話</a:t>
            </a:r>
            <a:r>
              <a:rPr lang="zh-CN" altLang="en-US" b="1" dirty="0"/>
              <a:t>，</a:t>
            </a:r>
            <a:r>
              <a:rPr lang="zh-TW" altLang="en-US" b="1" dirty="0"/>
              <a:t>說</a:t>
            </a:r>
            <a:r>
              <a:rPr lang="zh-CN" altLang="en-US" b="1" dirty="0"/>
              <a:t>：“</a:t>
            </a:r>
            <a:r>
              <a:rPr lang="zh-TW" altLang="en-US" b="1" dirty="0"/>
              <a:t>王不可得罪王的僕人大衛</a:t>
            </a:r>
            <a:r>
              <a:rPr lang="zh-CN" altLang="en-US" b="1" dirty="0"/>
              <a:t>，</a:t>
            </a:r>
            <a:r>
              <a:rPr lang="zh-TW" altLang="en-US" b="1" dirty="0"/>
              <a:t>因為他未曾得罪你</a:t>
            </a:r>
            <a:r>
              <a:rPr lang="zh-CN" altLang="en-US" b="1" dirty="0"/>
              <a:t>，</a:t>
            </a:r>
            <a:r>
              <a:rPr lang="zh-TW" altLang="en-US" b="1" dirty="0"/>
              <a:t>他所行的都與你大有益處。</a:t>
            </a:r>
            <a:r>
              <a:rPr lang="en-US" altLang="zh-TW" b="1" dirty="0">
                <a:highlight>
                  <a:srgbClr val="FFFF00"/>
                </a:highlight>
              </a:rPr>
              <a:t>19:5 </a:t>
            </a:r>
            <a:r>
              <a:rPr lang="zh-TW" altLang="en-US" b="1" dirty="0"/>
              <a:t>他拚命殺那非利士人</a:t>
            </a:r>
            <a:r>
              <a:rPr lang="zh-CN" altLang="en-US" b="1" dirty="0"/>
              <a:t>，</a:t>
            </a:r>
            <a:r>
              <a:rPr lang="zh-TW" altLang="en-US" b="1" dirty="0"/>
              <a:t>耶和華為以色列眾人大行拯救</a:t>
            </a:r>
            <a:r>
              <a:rPr lang="zh-CN" altLang="en-US" b="1" dirty="0"/>
              <a:t>。</a:t>
            </a:r>
            <a:r>
              <a:rPr lang="zh-TW" altLang="en-US" b="1" dirty="0"/>
              <a:t>那時你看見</a:t>
            </a:r>
            <a:r>
              <a:rPr lang="zh-CN" altLang="en-US" b="1" dirty="0"/>
              <a:t>，</a:t>
            </a:r>
            <a:r>
              <a:rPr lang="zh-TW" altLang="en-US" b="1" dirty="0"/>
              <a:t>甚是歡喜</a:t>
            </a:r>
            <a:r>
              <a:rPr lang="zh-CN" altLang="en-US" b="1" dirty="0"/>
              <a:t>，</a:t>
            </a:r>
            <a:r>
              <a:rPr lang="zh-TW" altLang="en-US" b="1" dirty="0"/>
              <a:t>現在為何無故要殺大衛</a:t>
            </a:r>
            <a:r>
              <a:rPr lang="zh-CN" altLang="en-US" b="1" dirty="0"/>
              <a:t>，</a:t>
            </a:r>
            <a:r>
              <a:rPr lang="zh-TW" altLang="en-US" b="1" dirty="0"/>
              <a:t>流無辜人的血</a:t>
            </a:r>
            <a:r>
              <a:rPr lang="zh-CN" altLang="en-US" b="1" dirty="0"/>
              <a:t>，</a:t>
            </a:r>
            <a:r>
              <a:rPr lang="zh-TW" altLang="en-US" b="1" dirty="0"/>
              <a:t>自己取罪呢</a:t>
            </a:r>
            <a:r>
              <a:rPr lang="zh-CN" altLang="en-US" b="1" dirty="0"/>
              <a:t>？”</a:t>
            </a:r>
            <a:r>
              <a:rPr lang="en-US" altLang="zh-TW" b="1" dirty="0">
                <a:highlight>
                  <a:srgbClr val="FFFF00"/>
                </a:highlight>
              </a:rPr>
              <a:t>19:6</a:t>
            </a:r>
            <a:r>
              <a:rPr lang="en-US" altLang="zh-TW" b="1" dirty="0"/>
              <a:t> </a:t>
            </a:r>
            <a:r>
              <a:rPr lang="zh-TW" altLang="en-US" b="1" dirty="0"/>
              <a:t>掃羅聽了約拿單的話</a:t>
            </a:r>
            <a:r>
              <a:rPr lang="zh-CN" altLang="en-US" b="1" dirty="0"/>
              <a:t>，</a:t>
            </a:r>
            <a:r>
              <a:rPr lang="zh-TW" altLang="en-US" b="1" dirty="0"/>
              <a:t>就指著永生的耶和華起誓說</a:t>
            </a:r>
            <a:r>
              <a:rPr lang="zh-CN" altLang="en-US" b="1" dirty="0"/>
              <a:t>：“</a:t>
            </a:r>
            <a:r>
              <a:rPr lang="zh-TW" altLang="en-US" b="1" dirty="0"/>
              <a:t>我必不殺他。</a:t>
            </a:r>
            <a:r>
              <a:rPr lang="zh-CN" altLang="en-US" b="1" dirty="0"/>
              <a:t>”</a:t>
            </a:r>
            <a:endParaRPr lang="en-CA" altLang="zh-TW" b="1" dirty="0"/>
          </a:p>
          <a:p>
            <a:pPr marL="0" indent="0">
              <a:buNone/>
            </a:pPr>
            <a:endParaRPr lang="en-CA" altLang="zh-CN" sz="500" b="1" dirty="0">
              <a:highlight>
                <a:srgbClr val="FFFF00"/>
              </a:highlight>
            </a:endParaRPr>
          </a:p>
          <a:p>
            <a:pPr marL="0" indent="0">
              <a:buNone/>
            </a:pPr>
            <a:r>
              <a:rPr lang="zh-CN" altLang="en-US" b="1" dirty="0">
                <a:highlight>
                  <a:srgbClr val="FFFF00"/>
                </a:highlight>
              </a:rPr>
              <a:t>撒上</a:t>
            </a:r>
            <a:r>
              <a:rPr lang="en-US" altLang="zh-TW" b="1" dirty="0">
                <a:highlight>
                  <a:srgbClr val="FFFF00"/>
                </a:highlight>
              </a:rPr>
              <a:t>20:2</a:t>
            </a:r>
            <a:r>
              <a:rPr lang="zh-TW" altLang="en-US" b="1" dirty="0"/>
              <a:t>約拿單回答說：</a:t>
            </a:r>
            <a:r>
              <a:rPr lang="zh-CN" altLang="en-US" b="1" dirty="0"/>
              <a:t>“</a:t>
            </a:r>
            <a:r>
              <a:rPr lang="zh-TW" altLang="en-US" b="1" dirty="0"/>
              <a:t>斷然不是！你必不至死。我父作事，無論大小，沒有不叫我知道的。怎麼獨有這事隱瞞我呢？決不如此。”</a:t>
            </a:r>
            <a:r>
              <a:rPr lang="en-US" altLang="zh-TW" b="1" dirty="0"/>
              <a:t> </a:t>
            </a:r>
            <a:r>
              <a:rPr lang="en-US" altLang="zh-TW" b="1" dirty="0">
                <a:highlight>
                  <a:srgbClr val="FFFF00"/>
                </a:highlight>
              </a:rPr>
              <a:t>20:3</a:t>
            </a:r>
            <a:r>
              <a:rPr lang="en-US" altLang="zh-TW" b="1" dirty="0"/>
              <a:t> </a:t>
            </a:r>
            <a:r>
              <a:rPr lang="zh-TW" altLang="en-US" b="1" dirty="0"/>
              <a:t>大衛又起誓說</a:t>
            </a:r>
            <a:r>
              <a:rPr lang="zh-CN" altLang="en-US" b="1" dirty="0"/>
              <a:t>“</a:t>
            </a:r>
            <a:r>
              <a:rPr lang="en-US" altLang="zh-CN" b="1" dirty="0"/>
              <a:t>···</a:t>
            </a:r>
            <a:r>
              <a:rPr lang="zh-TW" altLang="en-US" b="1" dirty="0"/>
              <a:t>我離死不過一步。</a:t>
            </a:r>
            <a:r>
              <a:rPr lang="zh-CN" altLang="en-US" b="1" dirty="0"/>
              <a:t>”</a:t>
            </a:r>
            <a:r>
              <a:rPr lang="en-US" altLang="zh-TW" b="1" dirty="0">
                <a:highlight>
                  <a:srgbClr val="FFFF00"/>
                </a:highlight>
              </a:rPr>
              <a:t>20:4 </a:t>
            </a:r>
            <a:r>
              <a:rPr lang="zh-TW" altLang="en-US" b="1" dirty="0"/>
              <a:t>約拿單對大衛說</a:t>
            </a:r>
            <a:r>
              <a:rPr lang="zh-CN" altLang="en-US" b="1" dirty="0"/>
              <a:t>：“</a:t>
            </a:r>
            <a:r>
              <a:rPr lang="zh-TW" altLang="en-US" b="1" dirty="0"/>
              <a:t>你心裡所求的</a:t>
            </a:r>
            <a:r>
              <a:rPr lang="zh-CN" altLang="en-US" b="1" dirty="0"/>
              <a:t>，</a:t>
            </a:r>
            <a:r>
              <a:rPr lang="zh-TW" altLang="en-US" b="1" dirty="0"/>
              <a:t>我必為你成就。</a:t>
            </a:r>
            <a:r>
              <a:rPr lang="zh-CN" altLang="en-US" b="1" dirty="0"/>
              <a:t>”</a:t>
            </a:r>
            <a:endParaRPr lang="zh-TW" altLang="en-US" b="1" dirty="0"/>
          </a:p>
          <a:p>
            <a:pPr marL="0" indent="0">
              <a:buNone/>
            </a:pPr>
            <a:endParaRPr lang="zh-TW" altLang="en-US" b="1" dirty="0"/>
          </a:p>
          <a:p>
            <a:pPr marL="0" indent="0">
              <a:buNone/>
            </a:pPr>
            <a:endParaRPr lang="zh-TW" altLang="en-US" b="1" dirty="0"/>
          </a:p>
          <a:p>
            <a:pPr marL="0" indent="0">
              <a:buNone/>
            </a:pPr>
            <a:endParaRPr lang="en-CA" altLang="zh-TW" b="1" dirty="0"/>
          </a:p>
          <a:p>
            <a:pPr marL="0" indent="0">
              <a:buNone/>
            </a:pPr>
            <a:endParaRPr lang="en-CA" altLang="zh-CN" b="1" dirty="0"/>
          </a:p>
          <a:p>
            <a:pPr marL="0" indent="0">
              <a:buNone/>
            </a:pPr>
            <a:endParaRPr lang="en-CA" b="1" dirty="0"/>
          </a:p>
        </p:txBody>
      </p:sp>
    </p:spTree>
    <p:extLst>
      <p:ext uri="{BB962C8B-B14F-4D97-AF65-F5344CB8AC3E}">
        <p14:creationId xmlns:p14="http://schemas.microsoft.com/office/powerpoint/2010/main" val="21200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E5D79-7376-FD7D-E443-E7A96DAE091F}"/>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7B536AC1-02F0-3322-5350-61F654000140}"/>
              </a:ext>
            </a:extLst>
          </p:cNvPr>
          <p:cNvSpPr>
            <a:spLocks noGrp="1"/>
          </p:cNvSpPr>
          <p:nvPr>
            <p:ph idx="4294967295"/>
          </p:nvPr>
        </p:nvSpPr>
        <p:spPr>
          <a:xfrm>
            <a:off x="605789" y="1825625"/>
            <a:ext cx="10998381" cy="4351338"/>
          </a:xfrm>
        </p:spPr>
        <p:txBody>
          <a:bodyPr>
            <a:normAutofit/>
          </a:bodyPr>
          <a:lstStyle/>
          <a:p>
            <a:pPr marL="0" indent="0">
              <a:buNone/>
            </a:pPr>
            <a:r>
              <a:rPr lang="zh-CN" altLang="en-US" b="1" dirty="0"/>
              <a:t>大衛提出測試掃羅的方法（撒上</a:t>
            </a:r>
            <a:r>
              <a:rPr lang="en-CA" altLang="zh-CN" b="1" dirty="0"/>
              <a:t>20:5-11</a:t>
            </a:r>
            <a:r>
              <a:rPr lang="zh-CN" altLang="en-US" b="1" dirty="0"/>
              <a:t>）</a:t>
            </a:r>
            <a:endParaRPr lang="en-CA" altLang="zh-CN" b="1" dirty="0"/>
          </a:p>
          <a:p>
            <a:pPr marL="0" indent="0">
              <a:buNone/>
            </a:pPr>
            <a:r>
              <a:rPr lang="en-US" altLang="zh-TW" b="1" dirty="0">
                <a:solidFill>
                  <a:srgbClr val="C00000"/>
                </a:solidFill>
                <a:highlight>
                  <a:srgbClr val="FFFF00"/>
                </a:highlight>
              </a:rPr>
              <a:t>20:5 </a:t>
            </a:r>
            <a:r>
              <a:rPr lang="zh-TW" altLang="en-US" b="1" dirty="0">
                <a:solidFill>
                  <a:srgbClr val="C00000"/>
                </a:solidFill>
              </a:rPr>
              <a:t>大衛對約拿單說</a:t>
            </a:r>
            <a:r>
              <a:rPr lang="zh-CN" altLang="en-US" b="1" dirty="0">
                <a:solidFill>
                  <a:srgbClr val="C00000"/>
                </a:solidFill>
              </a:rPr>
              <a:t>：“</a:t>
            </a:r>
            <a:r>
              <a:rPr lang="zh-TW" altLang="en-US" b="1" dirty="0">
                <a:solidFill>
                  <a:srgbClr val="C00000"/>
                </a:solidFill>
              </a:rPr>
              <a:t>明日是初一</a:t>
            </a:r>
            <a:r>
              <a:rPr lang="zh-CN" altLang="en-US" b="1" dirty="0">
                <a:solidFill>
                  <a:srgbClr val="C00000"/>
                </a:solidFill>
              </a:rPr>
              <a:t>，</a:t>
            </a:r>
            <a:r>
              <a:rPr lang="zh-TW" altLang="en-US" b="1" dirty="0">
                <a:solidFill>
                  <a:srgbClr val="C00000"/>
                </a:solidFill>
              </a:rPr>
              <a:t>我當與王同席</a:t>
            </a:r>
            <a:r>
              <a:rPr lang="zh-CN" altLang="en-US" b="1" dirty="0">
                <a:solidFill>
                  <a:srgbClr val="C00000"/>
                </a:solidFill>
              </a:rPr>
              <a:t>，</a:t>
            </a:r>
            <a:r>
              <a:rPr lang="zh-TW" altLang="en-US" b="1" dirty="0">
                <a:solidFill>
                  <a:srgbClr val="C00000"/>
                </a:solidFill>
              </a:rPr>
              <a:t>求你容我去藏在田野</a:t>
            </a:r>
            <a:r>
              <a:rPr lang="zh-CN" altLang="en-US" b="1" dirty="0">
                <a:solidFill>
                  <a:srgbClr val="C00000"/>
                </a:solidFill>
              </a:rPr>
              <a:t>，</a:t>
            </a:r>
            <a:r>
              <a:rPr lang="zh-TW" altLang="en-US" b="1" dirty="0">
                <a:solidFill>
                  <a:srgbClr val="C00000"/>
                </a:solidFill>
              </a:rPr>
              <a:t>直到第三日晚上。</a:t>
            </a:r>
            <a:r>
              <a:rPr lang="en-US" altLang="zh-TW" b="1" dirty="0">
                <a:solidFill>
                  <a:srgbClr val="C00000"/>
                </a:solidFill>
                <a:highlight>
                  <a:srgbClr val="FFFF00"/>
                </a:highlight>
              </a:rPr>
              <a:t>20:6 </a:t>
            </a:r>
            <a:r>
              <a:rPr lang="zh-TW" altLang="en-US" b="1" dirty="0">
                <a:solidFill>
                  <a:srgbClr val="C00000"/>
                </a:solidFill>
              </a:rPr>
              <a:t>你父親若見我不在席上</a:t>
            </a:r>
            <a:r>
              <a:rPr lang="zh-CN" altLang="en-US" b="1" dirty="0">
                <a:solidFill>
                  <a:srgbClr val="C00000"/>
                </a:solidFill>
              </a:rPr>
              <a:t>，</a:t>
            </a:r>
            <a:r>
              <a:rPr lang="zh-TW" altLang="en-US" b="1" dirty="0">
                <a:solidFill>
                  <a:srgbClr val="C00000"/>
                </a:solidFill>
              </a:rPr>
              <a:t>你就說</a:t>
            </a:r>
            <a:r>
              <a:rPr lang="zh-CN" altLang="en-US" b="1" dirty="0">
                <a:solidFill>
                  <a:srgbClr val="C00000"/>
                </a:solidFill>
              </a:rPr>
              <a:t>，</a:t>
            </a:r>
            <a:r>
              <a:rPr lang="zh-TW" altLang="en-US" b="1" dirty="0">
                <a:solidFill>
                  <a:srgbClr val="C00000"/>
                </a:solidFill>
              </a:rPr>
              <a:t>大衛切求我許他回本城伯利恆去</a:t>
            </a:r>
            <a:r>
              <a:rPr lang="zh-CN" altLang="en-US" b="1" dirty="0">
                <a:solidFill>
                  <a:srgbClr val="C00000"/>
                </a:solidFill>
              </a:rPr>
              <a:t>，</a:t>
            </a:r>
            <a:r>
              <a:rPr lang="zh-TW" altLang="en-US" b="1" dirty="0">
                <a:solidFill>
                  <a:srgbClr val="C00000"/>
                </a:solidFill>
              </a:rPr>
              <a:t>因為他全家在那裡獻年祭。</a:t>
            </a:r>
            <a:r>
              <a:rPr lang="en-US" altLang="zh-TW" b="1" dirty="0">
                <a:solidFill>
                  <a:srgbClr val="C00000"/>
                </a:solidFill>
                <a:highlight>
                  <a:srgbClr val="FFFF00"/>
                </a:highlight>
              </a:rPr>
              <a:t>20:7</a:t>
            </a:r>
            <a:r>
              <a:rPr lang="en-US" altLang="zh-TW" b="1" dirty="0">
                <a:solidFill>
                  <a:srgbClr val="C00000"/>
                </a:solidFill>
              </a:rPr>
              <a:t> </a:t>
            </a:r>
            <a:r>
              <a:rPr lang="zh-TW" altLang="en-US" b="1" dirty="0">
                <a:solidFill>
                  <a:srgbClr val="C00000"/>
                </a:solidFill>
              </a:rPr>
              <a:t>你父親若說好</a:t>
            </a:r>
            <a:r>
              <a:rPr lang="zh-CN" altLang="en-US" b="1" dirty="0">
                <a:solidFill>
                  <a:srgbClr val="C00000"/>
                </a:solidFill>
              </a:rPr>
              <a:t>，</a:t>
            </a:r>
            <a:r>
              <a:rPr lang="zh-TW" altLang="en-US" b="1" dirty="0">
                <a:solidFill>
                  <a:srgbClr val="C00000"/>
                </a:solidFill>
              </a:rPr>
              <a:t>僕人就平安了</a:t>
            </a:r>
            <a:r>
              <a:rPr lang="zh-CN" altLang="en-US" b="1" dirty="0">
                <a:solidFill>
                  <a:srgbClr val="C00000"/>
                </a:solidFill>
              </a:rPr>
              <a:t>；</a:t>
            </a:r>
            <a:r>
              <a:rPr lang="zh-TW" altLang="en-US" b="1" dirty="0">
                <a:solidFill>
                  <a:srgbClr val="C00000"/>
                </a:solidFill>
              </a:rPr>
              <a:t>他若發怒</a:t>
            </a:r>
            <a:r>
              <a:rPr lang="zh-CN" altLang="en-US" b="1" dirty="0">
                <a:solidFill>
                  <a:srgbClr val="C00000"/>
                </a:solidFill>
              </a:rPr>
              <a:t>，</a:t>
            </a:r>
            <a:r>
              <a:rPr lang="zh-TW" altLang="en-US" b="1" dirty="0">
                <a:solidFill>
                  <a:srgbClr val="C00000"/>
                </a:solidFill>
              </a:rPr>
              <a:t>你就知道他決意要害我。</a:t>
            </a:r>
            <a:r>
              <a:rPr lang="en-US" altLang="zh-TW" b="1" dirty="0">
                <a:solidFill>
                  <a:srgbClr val="C00000"/>
                </a:solidFill>
                <a:highlight>
                  <a:srgbClr val="FFFF00"/>
                </a:highlight>
              </a:rPr>
              <a:t>20:8</a:t>
            </a:r>
            <a:r>
              <a:rPr lang="en-US" altLang="zh-TW" b="1" dirty="0">
                <a:solidFill>
                  <a:srgbClr val="C00000"/>
                </a:solidFill>
              </a:rPr>
              <a:t> </a:t>
            </a:r>
            <a:r>
              <a:rPr lang="zh-TW" altLang="en-US" b="1" dirty="0">
                <a:solidFill>
                  <a:srgbClr val="C00000"/>
                </a:solidFill>
              </a:rPr>
              <a:t>求你施恩與僕人</a:t>
            </a:r>
            <a:r>
              <a:rPr lang="zh-CN" altLang="en-US" b="1" dirty="0">
                <a:solidFill>
                  <a:srgbClr val="C00000"/>
                </a:solidFill>
              </a:rPr>
              <a:t>，</a:t>
            </a:r>
            <a:r>
              <a:rPr lang="zh-TW" altLang="en-US" b="1" dirty="0">
                <a:solidFill>
                  <a:srgbClr val="C00000"/>
                </a:solidFill>
              </a:rPr>
              <a:t>因你在耶和華面前曾與僕人結盟</a:t>
            </a:r>
            <a:r>
              <a:rPr lang="zh-CN" altLang="en-US" b="1" dirty="0">
                <a:solidFill>
                  <a:srgbClr val="C00000"/>
                </a:solidFill>
              </a:rPr>
              <a:t>。</a:t>
            </a:r>
            <a:r>
              <a:rPr lang="zh-TW" altLang="en-US" b="1" dirty="0">
                <a:solidFill>
                  <a:srgbClr val="C00000"/>
                </a:solidFill>
              </a:rPr>
              <a:t>我若有罪</a:t>
            </a:r>
            <a:r>
              <a:rPr lang="zh-CN" altLang="en-US" b="1" dirty="0">
                <a:solidFill>
                  <a:srgbClr val="C00000"/>
                </a:solidFill>
              </a:rPr>
              <a:t>，</a:t>
            </a:r>
            <a:r>
              <a:rPr lang="zh-TW" altLang="en-US" b="1" dirty="0">
                <a:solidFill>
                  <a:srgbClr val="C00000"/>
                </a:solidFill>
              </a:rPr>
              <a:t>不如你自己殺我</a:t>
            </a:r>
            <a:r>
              <a:rPr lang="zh-CN" altLang="en-US" b="1" dirty="0">
                <a:solidFill>
                  <a:srgbClr val="C00000"/>
                </a:solidFill>
              </a:rPr>
              <a:t>，</a:t>
            </a:r>
            <a:r>
              <a:rPr lang="zh-TW" altLang="en-US" b="1" dirty="0">
                <a:solidFill>
                  <a:srgbClr val="C00000"/>
                </a:solidFill>
              </a:rPr>
              <a:t>何必將我交給你父親呢</a:t>
            </a:r>
            <a:r>
              <a:rPr lang="zh-CN" altLang="en-US" b="1" dirty="0">
                <a:solidFill>
                  <a:srgbClr val="C00000"/>
                </a:solidFill>
              </a:rPr>
              <a:t>？”</a:t>
            </a:r>
            <a:r>
              <a:rPr lang="en-US" altLang="zh-TW" b="1" dirty="0">
                <a:solidFill>
                  <a:srgbClr val="C00000"/>
                </a:solidFill>
                <a:highlight>
                  <a:srgbClr val="FFFF00"/>
                </a:highlight>
              </a:rPr>
              <a:t>20:9</a:t>
            </a:r>
            <a:r>
              <a:rPr lang="en-US" altLang="zh-TW" b="1" dirty="0">
                <a:solidFill>
                  <a:srgbClr val="C00000"/>
                </a:solidFill>
              </a:rPr>
              <a:t> </a:t>
            </a:r>
            <a:r>
              <a:rPr lang="zh-TW" altLang="en-US" b="1" dirty="0">
                <a:solidFill>
                  <a:srgbClr val="C00000"/>
                </a:solidFill>
              </a:rPr>
              <a:t>約拿單說</a:t>
            </a:r>
            <a:r>
              <a:rPr lang="zh-CN" altLang="en-US" b="1" dirty="0">
                <a:solidFill>
                  <a:srgbClr val="C00000"/>
                </a:solidFill>
              </a:rPr>
              <a:t>：“</a:t>
            </a:r>
            <a:r>
              <a:rPr lang="zh-TW" altLang="en-US" b="1" dirty="0">
                <a:solidFill>
                  <a:srgbClr val="C00000"/>
                </a:solidFill>
              </a:rPr>
              <a:t>斷無此事</a:t>
            </a:r>
            <a:r>
              <a:rPr lang="zh-CN" altLang="en-US" b="1" dirty="0">
                <a:solidFill>
                  <a:srgbClr val="C00000"/>
                </a:solidFill>
              </a:rPr>
              <a:t>！</a:t>
            </a:r>
            <a:r>
              <a:rPr lang="zh-TW" altLang="en-US" b="1" dirty="0">
                <a:solidFill>
                  <a:srgbClr val="C00000"/>
                </a:solidFill>
              </a:rPr>
              <a:t>我若知道我父親決意害你</a:t>
            </a:r>
            <a:r>
              <a:rPr lang="zh-CN" altLang="en-US" b="1" dirty="0">
                <a:solidFill>
                  <a:srgbClr val="C00000"/>
                </a:solidFill>
              </a:rPr>
              <a:t>，</a:t>
            </a:r>
            <a:r>
              <a:rPr lang="zh-TW" altLang="en-US" b="1" dirty="0">
                <a:solidFill>
                  <a:srgbClr val="C00000"/>
                </a:solidFill>
              </a:rPr>
              <a:t>我豈不告訴你呢</a:t>
            </a:r>
            <a:r>
              <a:rPr lang="zh-CN" altLang="en-US" b="1" dirty="0">
                <a:solidFill>
                  <a:srgbClr val="C00000"/>
                </a:solidFill>
              </a:rPr>
              <a:t>？”</a:t>
            </a:r>
            <a:r>
              <a:rPr lang="en-US" altLang="zh-TW" b="1" dirty="0">
                <a:solidFill>
                  <a:srgbClr val="C00000"/>
                </a:solidFill>
                <a:highlight>
                  <a:srgbClr val="FFFF00"/>
                </a:highlight>
              </a:rPr>
              <a:t>20:10</a:t>
            </a:r>
            <a:r>
              <a:rPr lang="en-US" altLang="zh-TW" b="1" dirty="0">
                <a:solidFill>
                  <a:srgbClr val="C00000"/>
                </a:solidFill>
              </a:rPr>
              <a:t> </a:t>
            </a:r>
            <a:r>
              <a:rPr lang="zh-TW" altLang="en-US" b="1" dirty="0">
                <a:solidFill>
                  <a:srgbClr val="C00000"/>
                </a:solidFill>
              </a:rPr>
              <a:t>大衛對約拿單說</a:t>
            </a:r>
            <a:r>
              <a:rPr lang="zh-CN" altLang="en-US" b="1" dirty="0">
                <a:solidFill>
                  <a:srgbClr val="C00000"/>
                </a:solidFill>
              </a:rPr>
              <a:t>：“</a:t>
            </a:r>
            <a:r>
              <a:rPr lang="zh-TW" altLang="en-US" b="1" dirty="0">
                <a:solidFill>
                  <a:srgbClr val="C00000"/>
                </a:solidFill>
              </a:rPr>
              <a:t>你父親若用厲言回答你</a:t>
            </a:r>
            <a:r>
              <a:rPr lang="zh-CN" altLang="en-US" b="1" dirty="0">
                <a:solidFill>
                  <a:srgbClr val="C00000"/>
                </a:solidFill>
              </a:rPr>
              <a:t>，</a:t>
            </a:r>
            <a:r>
              <a:rPr lang="zh-TW" altLang="en-US" b="1" dirty="0">
                <a:solidFill>
                  <a:srgbClr val="C00000"/>
                </a:solidFill>
              </a:rPr>
              <a:t>誰來告訴我呢</a:t>
            </a:r>
            <a:r>
              <a:rPr lang="zh-CN" altLang="en-US" b="1" dirty="0">
                <a:solidFill>
                  <a:srgbClr val="C00000"/>
                </a:solidFill>
              </a:rPr>
              <a:t>？”</a:t>
            </a:r>
            <a:r>
              <a:rPr lang="en-US" altLang="zh-TW" b="1" dirty="0">
                <a:solidFill>
                  <a:srgbClr val="C00000"/>
                </a:solidFill>
                <a:highlight>
                  <a:srgbClr val="FFFF00"/>
                </a:highlight>
              </a:rPr>
              <a:t>20:11 </a:t>
            </a:r>
            <a:r>
              <a:rPr lang="zh-TW" altLang="en-US" b="1" dirty="0">
                <a:solidFill>
                  <a:srgbClr val="C00000"/>
                </a:solidFill>
              </a:rPr>
              <a:t>約拿單對大衛說</a:t>
            </a:r>
            <a:r>
              <a:rPr lang="zh-CN" altLang="en-US" b="1" dirty="0">
                <a:solidFill>
                  <a:srgbClr val="C00000"/>
                </a:solidFill>
              </a:rPr>
              <a:t>：“</a:t>
            </a:r>
            <a:r>
              <a:rPr lang="zh-TW" altLang="en-US" b="1" dirty="0">
                <a:solidFill>
                  <a:srgbClr val="C00000"/>
                </a:solidFill>
              </a:rPr>
              <a:t>你我且往田野去</a:t>
            </a:r>
            <a:r>
              <a:rPr lang="zh-CN" altLang="en-US" b="1" dirty="0">
                <a:solidFill>
                  <a:srgbClr val="C00000"/>
                </a:solidFill>
              </a:rPr>
              <a:t>。”</a:t>
            </a:r>
            <a:r>
              <a:rPr lang="zh-TW" altLang="en-US" b="1" dirty="0">
                <a:solidFill>
                  <a:srgbClr val="C00000"/>
                </a:solidFill>
              </a:rPr>
              <a:t>二人就往田野去了。</a:t>
            </a:r>
            <a:endParaRPr lang="en-CA" b="1" dirty="0">
              <a:solidFill>
                <a:srgbClr val="C00000"/>
              </a:solidFill>
            </a:endParaRPr>
          </a:p>
        </p:txBody>
      </p:sp>
    </p:spTree>
    <p:extLst>
      <p:ext uri="{BB962C8B-B14F-4D97-AF65-F5344CB8AC3E}">
        <p14:creationId xmlns:p14="http://schemas.microsoft.com/office/powerpoint/2010/main" val="17798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F8C5-1126-38E1-392B-0DF8D5D2EC66}"/>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72DE2E2D-F8E5-5593-0965-499E190BA954}"/>
              </a:ext>
            </a:extLst>
          </p:cNvPr>
          <p:cNvSpPr>
            <a:spLocks noGrp="1"/>
          </p:cNvSpPr>
          <p:nvPr>
            <p:ph idx="4294967295"/>
          </p:nvPr>
        </p:nvSpPr>
        <p:spPr>
          <a:xfrm>
            <a:off x="605789" y="1825625"/>
            <a:ext cx="10998381" cy="4351338"/>
          </a:xfrm>
        </p:spPr>
        <p:txBody>
          <a:bodyPr>
            <a:normAutofit/>
          </a:bodyPr>
          <a:lstStyle/>
          <a:p>
            <a:pPr marL="0" indent="0">
              <a:buNone/>
            </a:pPr>
            <a:r>
              <a:rPr lang="zh-CN" altLang="en-US" b="1" dirty="0"/>
              <a:t>約拿單再次堅立盟約（撒上</a:t>
            </a:r>
            <a:r>
              <a:rPr lang="en-CA" altLang="zh-CN" b="1" dirty="0"/>
              <a:t>20:12-17</a:t>
            </a:r>
            <a:r>
              <a:rPr lang="zh-CN" altLang="en-US" b="1" dirty="0"/>
              <a:t>）</a:t>
            </a:r>
            <a:endParaRPr lang="en-CA" altLang="zh-CN" b="1" dirty="0"/>
          </a:p>
          <a:p>
            <a:pPr marL="0" indent="0">
              <a:buNone/>
            </a:pPr>
            <a:r>
              <a:rPr lang="en-US" altLang="zh-TW" b="1" dirty="0">
                <a:solidFill>
                  <a:srgbClr val="C00000"/>
                </a:solidFill>
                <a:highlight>
                  <a:srgbClr val="FFFF00"/>
                </a:highlight>
              </a:rPr>
              <a:t>20:12</a:t>
            </a:r>
            <a:r>
              <a:rPr lang="en-US" altLang="zh-TW" b="1" dirty="0">
                <a:solidFill>
                  <a:srgbClr val="C00000"/>
                </a:solidFill>
              </a:rPr>
              <a:t> </a:t>
            </a:r>
            <a:r>
              <a:rPr lang="zh-TW" altLang="en-US" b="1" dirty="0">
                <a:solidFill>
                  <a:srgbClr val="C00000"/>
                </a:solidFill>
              </a:rPr>
              <a:t>約拿單對大衛說</a:t>
            </a:r>
            <a:r>
              <a:rPr lang="zh-CN" altLang="en-US" b="1" dirty="0">
                <a:solidFill>
                  <a:srgbClr val="C00000"/>
                </a:solidFill>
              </a:rPr>
              <a:t>：“</a:t>
            </a:r>
            <a:r>
              <a:rPr lang="zh-TW" altLang="en-US" b="1" dirty="0">
                <a:solidFill>
                  <a:srgbClr val="C00000"/>
                </a:solidFill>
              </a:rPr>
              <a:t>願耶和華以色列的　神為證。明日約在這時候</a:t>
            </a:r>
            <a:r>
              <a:rPr lang="zh-CN" altLang="en-US" b="1" dirty="0">
                <a:solidFill>
                  <a:srgbClr val="C00000"/>
                </a:solidFill>
              </a:rPr>
              <a:t>，</a:t>
            </a:r>
            <a:r>
              <a:rPr lang="zh-TW" altLang="en-US" b="1" dirty="0">
                <a:solidFill>
                  <a:srgbClr val="C00000"/>
                </a:solidFill>
              </a:rPr>
              <a:t>或第三日</a:t>
            </a:r>
            <a:r>
              <a:rPr lang="zh-CN" altLang="en-US" b="1" dirty="0">
                <a:solidFill>
                  <a:srgbClr val="C00000"/>
                </a:solidFill>
              </a:rPr>
              <a:t>，</a:t>
            </a:r>
            <a:r>
              <a:rPr lang="zh-TW" altLang="en-US" b="1" dirty="0">
                <a:solidFill>
                  <a:srgbClr val="C00000"/>
                </a:solidFill>
              </a:rPr>
              <a:t>我探我父親的意思</a:t>
            </a:r>
            <a:r>
              <a:rPr lang="zh-CN" altLang="en-US" b="1" dirty="0">
                <a:solidFill>
                  <a:srgbClr val="C00000"/>
                </a:solidFill>
              </a:rPr>
              <a:t>，</a:t>
            </a:r>
            <a:r>
              <a:rPr lang="zh-TW" altLang="en-US" b="1" dirty="0">
                <a:solidFill>
                  <a:srgbClr val="C00000"/>
                </a:solidFill>
              </a:rPr>
              <a:t>若向你有好意</a:t>
            </a:r>
            <a:r>
              <a:rPr lang="zh-CN" altLang="en-US" b="1" dirty="0">
                <a:solidFill>
                  <a:srgbClr val="C00000"/>
                </a:solidFill>
              </a:rPr>
              <a:t>，</a:t>
            </a:r>
            <a:r>
              <a:rPr lang="zh-TW" altLang="en-US" b="1" dirty="0">
                <a:solidFill>
                  <a:srgbClr val="C00000"/>
                </a:solidFill>
              </a:rPr>
              <a:t>我豈不打發人告訴你麼</a:t>
            </a:r>
            <a:r>
              <a:rPr lang="zh-CN" altLang="en-US" b="1" dirty="0">
                <a:solidFill>
                  <a:srgbClr val="C00000"/>
                </a:solidFill>
              </a:rPr>
              <a:t>？</a:t>
            </a:r>
            <a:r>
              <a:rPr lang="en-US" altLang="zh-TW" b="1" dirty="0">
                <a:solidFill>
                  <a:srgbClr val="C00000"/>
                </a:solidFill>
                <a:highlight>
                  <a:srgbClr val="FFFF00"/>
                </a:highlight>
              </a:rPr>
              <a:t>20:13</a:t>
            </a:r>
            <a:r>
              <a:rPr lang="en-US" altLang="zh-TW" b="1" dirty="0">
                <a:solidFill>
                  <a:srgbClr val="C00000"/>
                </a:solidFill>
              </a:rPr>
              <a:t> </a:t>
            </a:r>
            <a:r>
              <a:rPr lang="zh-TW" altLang="en-US" b="1" dirty="0">
                <a:solidFill>
                  <a:srgbClr val="C00000"/>
                </a:solidFill>
              </a:rPr>
              <a:t>我父親若有意害你</a:t>
            </a:r>
            <a:r>
              <a:rPr lang="zh-CN" altLang="en-US" b="1" dirty="0">
                <a:solidFill>
                  <a:srgbClr val="C00000"/>
                </a:solidFill>
              </a:rPr>
              <a:t>，</a:t>
            </a:r>
            <a:r>
              <a:rPr lang="zh-TW" altLang="en-US" b="1" dirty="0">
                <a:solidFill>
                  <a:srgbClr val="C00000"/>
                </a:solidFill>
              </a:rPr>
              <a:t>我不告訴你</a:t>
            </a:r>
            <a:r>
              <a:rPr lang="zh-CN" altLang="en-US" b="1" dirty="0">
                <a:solidFill>
                  <a:srgbClr val="C00000"/>
                </a:solidFill>
              </a:rPr>
              <a:t>，</a:t>
            </a:r>
            <a:r>
              <a:rPr lang="zh-TW" altLang="en-US" b="1" dirty="0">
                <a:solidFill>
                  <a:srgbClr val="C00000"/>
                </a:solidFill>
              </a:rPr>
              <a:t>使你平平安安的走</a:t>
            </a:r>
            <a:r>
              <a:rPr lang="zh-CN" altLang="en-US" b="1" dirty="0">
                <a:solidFill>
                  <a:srgbClr val="C00000"/>
                </a:solidFill>
              </a:rPr>
              <a:t>，</a:t>
            </a:r>
            <a:r>
              <a:rPr lang="zh-TW" altLang="en-US" b="1" dirty="0">
                <a:solidFill>
                  <a:srgbClr val="C00000"/>
                </a:solidFill>
              </a:rPr>
              <a:t>願耶和華重重的降罰與我</a:t>
            </a:r>
            <a:r>
              <a:rPr lang="zh-CN" altLang="en-US" b="1" dirty="0">
                <a:solidFill>
                  <a:srgbClr val="C00000"/>
                </a:solidFill>
              </a:rPr>
              <a:t>。</a:t>
            </a:r>
            <a:r>
              <a:rPr lang="zh-TW" altLang="en-US" b="1" dirty="0">
                <a:solidFill>
                  <a:srgbClr val="C00000"/>
                </a:solidFill>
              </a:rPr>
              <a:t>願耶和華與你同在</a:t>
            </a:r>
            <a:r>
              <a:rPr lang="zh-CN" altLang="en-US" b="1" dirty="0">
                <a:solidFill>
                  <a:srgbClr val="C00000"/>
                </a:solidFill>
              </a:rPr>
              <a:t>，</a:t>
            </a:r>
            <a:r>
              <a:rPr lang="zh-TW" altLang="en-US" b="1" dirty="0">
                <a:solidFill>
                  <a:srgbClr val="C00000"/>
                </a:solidFill>
              </a:rPr>
              <a:t>如同從前與我父親同在一樣。</a:t>
            </a:r>
            <a:r>
              <a:rPr lang="en-US" altLang="zh-TW" b="1" dirty="0">
                <a:solidFill>
                  <a:srgbClr val="C00000"/>
                </a:solidFill>
                <a:highlight>
                  <a:srgbClr val="FFFF00"/>
                </a:highlight>
              </a:rPr>
              <a:t>20:14 </a:t>
            </a:r>
            <a:r>
              <a:rPr lang="zh-TW" altLang="en-US" b="1" dirty="0">
                <a:solidFill>
                  <a:srgbClr val="C00000"/>
                </a:solidFill>
              </a:rPr>
              <a:t>你要照耶和華的慈愛恩待我</a:t>
            </a:r>
            <a:r>
              <a:rPr lang="zh-CN" altLang="en-US" b="1" dirty="0">
                <a:solidFill>
                  <a:srgbClr val="C00000"/>
                </a:solidFill>
              </a:rPr>
              <a:t>，</a:t>
            </a:r>
            <a:r>
              <a:rPr lang="zh-TW" altLang="en-US" b="1" dirty="0">
                <a:solidFill>
                  <a:srgbClr val="C00000"/>
                </a:solidFill>
              </a:rPr>
              <a:t>不但我活著的時候免我死亡</a:t>
            </a:r>
            <a:r>
              <a:rPr lang="zh-CN" altLang="en-US" b="1" dirty="0">
                <a:solidFill>
                  <a:srgbClr val="C00000"/>
                </a:solidFill>
              </a:rPr>
              <a:t>，</a:t>
            </a:r>
            <a:r>
              <a:rPr lang="en-US" altLang="zh-TW" b="1" dirty="0">
                <a:solidFill>
                  <a:srgbClr val="C00000"/>
                </a:solidFill>
                <a:highlight>
                  <a:srgbClr val="FFFF00"/>
                </a:highlight>
              </a:rPr>
              <a:t>20:15</a:t>
            </a:r>
            <a:r>
              <a:rPr lang="en-US" altLang="zh-TW" b="1" dirty="0">
                <a:solidFill>
                  <a:srgbClr val="C00000"/>
                </a:solidFill>
              </a:rPr>
              <a:t> </a:t>
            </a:r>
            <a:r>
              <a:rPr lang="zh-TW" altLang="en-US" b="1" dirty="0">
                <a:solidFill>
                  <a:srgbClr val="C00000"/>
                </a:solidFill>
              </a:rPr>
              <a:t>就是我死後</a:t>
            </a:r>
            <a:r>
              <a:rPr lang="zh-CN" altLang="en-US" b="1" dirty="0">
                <a:solidFill>
                  <a:srgbClr val="C00000"/>
                </a:solidFill>
              </a:rPr>
              <a:t>，</a:t>
            </a:r>
            <a:r>
              <a:rPr lang="zh-TW" altLang="en-US" b="1" dirty="0">
                <a:solidFill>
                  <a:srgbClr val="C00000"/>
                </a:solidFill>
              </a:rPr>
              <a:t>耶和華從地上剪除你仇敵的時候</a:t>
            </a:r>
            <a:r>
              <a:rPr lang="zh-CN" altLang="en-US" b="1" dirty="0">
                <a:solidFill>
                  <a:srgbClr val="C00000"/>
                </a:solidFill>
              </a:rPr>
              <a:t>，</a:t>
            </a:r>
            <a:r>
              <a:rPr lang="zh-TW" altLang="en-US" b="1" dirty="0">
                <a:solidFill>
                  <a:srgbClr val="C00000"/>
                </a:solidFill>
              </a:rPr>
              <a:t>你也永不可向我家絕了恩惠。</a:t>
            </a:r>
            <a:r>
              <a:rPr lang="zh-CN" altLang="en-US" b="1" dirty="0">
                <a:solidFill>
                  <a:srgbClr val="C00000"/>
                </a:solidFill>
              </a:rPr>
              <a:t>”</a:t>
            </a:r>
            <a:r>
              <a:rPr lang="en-US" altLang="zh-TW" b="1" dirty="0">
                <a:solidFill>
                  <a:srgbClr val="C00000"/>
                </a:solidFill>
                <a:highlight>
                  <a:srgbClr val="FFFF00"/>
                </a:highlight>
              </a:rPr>
              <a:t>20:16</a:t>
            </a:r>
            <a:r>
              <a:rPr lang="en-US" altLang="zh-TW" b="1" dirty="0">
                <a:solidFill>
                  <a:srgbClr val="C00000"/>
                </a:solidFill>
              </a:rPr>
              <a:t> </a:t>
            </a:r>
            <a:r>
              <a:rPr lang="zh-TW" altLang="en-US" b="1" dirty="0">
                <a:solidFill>
                  <a:srgbClr val="C00000"/>
                </a:solidFill>
              </a:rPr>
              <a:t>於是約拿單與大衛家結盟</a:t>
            </a:r>
            <a:r>
              <a:rPr lang="zh-CN" altLang="en-US" b="1" dirty="0">
                <a:solidFill>
                  <a:srgbClr val="C00000"/>
                </a:solidFill>
              </a:rPr>
              <a:t>，</a:t>
            </a:r>
            <a:r>
              <a:rPr lang="zh-TW" altLang="en-US" b="1" dirty="0">
                <a:solidFill>
                  <a:srgbClr val="C00000"/>
                </a:solidFill>
              </a:rPr>
              <a:t>說</a:t>
            </a:r>
            <a:r>
              <a:rPr lang="zh-CN" altLang="en-US" b="1" dirty="0">
                <a:solidFill>
                  <a:srgbClr val="C00000"/>
                </a:solidFill>
              </a:rPr>
              <a:t>：“</a:t>
            </a:r>
            <a:r>
              <a:rPr lang="zh-TW" altLang="en-US" b="1" dirty="0">
                <a:solidFill>
                  <a:srgbClr val="C00000"/>
                </a:solidFill>
              </a:rPr>
              <a:t>願耶和華藉大衛的仇敵追討背約的罪。</a:t>
            </a:r>
            <a:r>
              <a:rPr lang="zh-CN" altLang="en-US" b="1" dirty="0">
                <a:solidFill>
                  <a:srgbClr val="C00000"/>
                </a:solidFill>
              </a:rPr>
              <a:t>”</a:t>
            </a:r>
            <a:r>
              <a:rPr lang="en-US" altLang="zh-TW" b="1" dirty="0">
                <a:solidFill>
                  <a:srgbClr val="C00000"/>
                </a:solidFill>
                <a:highlight>
                  <a:srgbClr val="FFFF00"/>
                </a:highlight>
              </a:rPr>
              <a:t>20:17 </a:t>
            </a:r>
            <a:r>
              <a:rPr lang="zh-TW" altLang="en-US" b="1" dirty="0">
                <a:solidFill>
                  <a:srgbClr val="C00000"/>
                </a:solidFill>
              </a:rPr>
              <a:t>約拿單因愛大衛如同愛自己的性命</a:t>
            </a:r>
            <a:r>
              <a:rPr lang="zh-CN" altLang="en-US" b="1" dirty="0">
                <a:solidFill>
                  <a:srgbClr val="C00000"/>
                </a:solidFill>
              </a:rPr>
              <a:t>，</a:t>
            </a:r>
            <a:r>
              <a:rPr lang="zh-TW" altLang="en-US" b="1" dirty="0">
                <a:solidFill>
                  <a:srgbClr val="C00000"/>
                </a:solidFill>
              </a:rPr>
              <a:t>就使他再起誓。</a:t>
            </a:r>
            <a:endParaRPr lang="en-CA" altLang="zh-CN" b="1" dirty="0">
              <a:solidFill>
                <a:srgbClr val="C00000"/>
              </a:solidFill>
            </a:endParaRPr>
          </a:p>
          <a:p>
            <a:pPr marL="0" indent="0">
              <a:buNone/>
            </a:pPr>
            <a:endParaRPr lang="en-CA" b="1" dirty="0"/>
          </a:p>
        </p:txBody>
      </p:sp>
    </p:spTree>
    <p:extLst>
      <p:ext uri="{BB962C8B-B14F-4D97-AF65-F5344CB8AC3E}">
        <p14:creationId xmlns:p14="http://schemas.microsoft.com/office/powerpoint/2010/main" val="378024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DA47-F4BE-57A0-ECE8-2904E9073CB3}"/>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D07891EB-2007-8CCE-4179-29C4115BEE1B}"/>
              </a:ext>
            </a:extLst>
          </p:cNvPr>
          <p:cNvSpPr>
            <a:spLocks noGrp="1"/>
          </p:cNvSpPr>
          <p:nvPr>
            <p:ph idx="4294967295"/>
          </p:nvPr>
        </p:nvSpPr>
        <p:spPr>
          <a:xfrm>
            <a:off x="605789" y="1578428"/>
            <a:ext cx="10998381" cy="4833257"/>
          </a:xfrm>
        </p:spPr>
        <p:txBody>
          <a:bodyPr>
            <a:normAutofit/>
          </a:bodyPr>
          <a:lstStyle/>
          <a:p>
            <a:pPr marL="0" indent="0">
              <a:buNone/>
            </a:pPr>
            <a:r>
              <a:rPr lang="zh-CN" altLang="en-US" b="1" dirty="0">
                <a:highlight>
                  <a:srgbClr val="FFFF00"/>
                </a:highlight>
              </a:rPr>
              <a:t>撒下</a:t>
            </a:r>
            <a:r>
              <a:rPr lang="en-US" altLang="zh-TW" b="1" dirty="0">
                <a:highlight>
                  <a:srgbClr val="FFFF00"/>
                </a:highlight>
              </a:rPr>
              <a:t>9:1 </a:t>
            </a:r>
            <a:r>
              <a:rPr lang="zh-TW" altLang="en-US" b="1" dirty="0"/>
              <a:t>大衛問說</a:t>
            </a:r>
            <a:r>
              <a:rPr lang="zh-CN" altLang="en-US" b="1" dirty="0"/>
              <a:t>：“</a:t>
            </a:r>
            <a:r>
              <a:rPr lang="zh-TW" altLang="en-US" b="1" dirty="0"/>
              <a:t>掃羅家還有剩下的人沒有</a:t>
            </a:r>
            <a:r>
              <a:rPr lang="zh-CN" altLang="en-US" b="1" dirty="0"/>
              <a:t>？</a:t>
            </a:r>
            <a:r>
              <a:rPr lang="zh-TW" altLang="en-US" b="1" dirty="0"/>
              <a:t>我要因約拿單的緣故向他施恩。</a:t>
            </a:r>
            <a:r>
              <a:rPr lang="zh-CN" altLang="en-US" b="1" dirty="0"/>
              <a:t>”</a:t>
            </a:r>
            <a:r>
              <a:rPr lang="en-US" altLang="zh-TW" b="1" dirty="0">
                <a:highlight>
                  <a:srgbClr val="FFFF00"/>
                </a:highlight>
              </a:rPr>
              <a:t>9:2 </a:t>
            </a:r>
            <a:r>
              <a:rPr lang="zh-TW" altLang="en-US" b="1" dirty="0"/>
              <a:t>掃羅家有一個僕人</a:t>
            </a:r>
            <a:r>
              <a:rPr lang="zh-CN" altLang="en-US" b="1" dirty="0"/>
              <a:t>，</a:t>
            </a:r>
            <a:r>
              <a:rPr lang="zh-TW" altLang="en-US" b="1" dirty="0"/>
              <a:t>名叫洗巴</a:t>
            </a:r>
            <a:r>
              <a:rPr lang="zh-CN" altLang="en-US" b="1" dirty="0"/>
              <a:t>，</a:t>
            </a:r>
            <a:r>
              <a:rPr lang="zh-TW" altLang="en-US" b="1" dirty="0"/>
              <a:t>有人叫他來見大衛</a:t>
            </a:r>
            <a:r>
              <a:rPr lang="zh-CN" altLang="en-US" b="1" dirty="0"/>
              <a:t>，</a:t>
            </a:r>
            <a:r>
              <a:rPr lang="zh-TW" altLang="en-US" b="1" dirty="0"/>
              <a:t>王問他說</a:t>
            </a:r>
            <a:r>
              <a:rPr lang="zh-CN" altLang="en-US" b="1" dirty="0"/>
              <a:t>：“</a:t>
            </a:r>
            <a:r>
              <a:rPr lang="zh-TW" altLang="en-US" b="1" dirty="0"/>
              <a:t>你是洗巴麼</a:t>
            </a:r>
            <a:r>
              <a:rPr lang="zh-CN" altLang="en-US" b="1" dirty="0"/>
              <a:t>？”</a:t>
            </a:r>
            <a:r>
              <a:rPr lang="zh-TW" altLang="en-US" b="1" dirty="0"/>
              <a:t>回答說</a:t>
            </a:r>
            <a:r>
              <a:rPr lang="zh-CN" altLang="en-US" b="1" dirty="0"/>
              <a:t>：“</a:t>
            </a:r>
            <a:r>
              <a:rPr lang="zh-TW" altLang="en-US" b="1" dirty="0"/>
              <a:t>僕人是。</a:t>
            </a:r>
            <a:r>
              <a:rPr lang="zh-CN" altLang="en-US" b="1" dirty="0"/>
              <a:t>”</a:t>
            </a:r>
            <a:r>
              <a:rPr lang="zh-TW" altLang="en-US" b="1" dirty="0">
                <a:highlight>
                  <a:srgbClr val="FFFF00"/>
                </a:highlight>
              </a:rPr>
              <a:t> </a:t>
            </a:r>
            <a:r>
              <a:rPr lang="en-US" altLang="zh-TW" b="1" dirty="0">
                <a:highlight>
                  <a:srgbClr val="FFFF00"/>
                </a:highlight>
              </a:rPr>
              <a:t>9:3 </a:t>
            </a:r>
            <a:r>
              <a:rPr lang="zh-TW" altLang="en-US" b="1" dirty="0"/>
              <a:t>王說</a:t>
            </a:r>
            <a:r>
              <a:rPr lang="zh-CN" altLang="en-US" b="1" dirty="0"/>
              <a:t>：“</a:t>
            </a:r>
            <a:r>
              <a:rPr lang="zh-TW" altLang="en-US" b="1" dirty="0"/>
              <a:t>掃羅家還有人沒有</a:t>
            </a:r>
            <a:r>
              <a:rPr lang="zh-CN" altLang="en-US" b="1" dirty="0"/>
              <a:t>？</a:t>
            </a:r>
            <a:r>
              <a:rPr lang="zh-TW" altLang="en-US" b="1" dirty="0"/>
              <a:t>我要照　神的慈愛恩待他</a:t>
            </a:r>
            <a:r>
              <a:rPr lang="zh-CN" altLang="en-US" b="1" dirty="0"/>
              <a:t>。”</a:t>
            </a:r>
            <a:r>
              <a:rPr lang="zh-TW" altLang="en-US" b="1" dirty="0"/>
              <a:t>洗巴對王說</a:t>
            </a:r>
            <a:r>
              <a:rPr lang="zh-CN" altLang="en-US" b="1" dirty="0"/>
              <a:t>：“</a:t>
            </a:r>
            <a:r>
              <a:rPr lang="zh-TW" altLang="en-US" b="1" dirty="0"/>
              <a:t>還有約拿單的一個兒子</a:t>
            </a:r>
            <a:r>
              <a:rPr lang="zh-CN" altLang="en-US" b="1" dirty="0"/>
              <a:t>，</a:t>
            </a:r>
            <a:r>
              <a:rPr lang="zh-TW" altLang="en-US" b="1" dirty="0"/>
              <a:t>是瘸腿的。</a:t>
            </a:r>
            <a:r>
              <a:rPr lang="zh-CN" altLang="en-US" b="1" dirty="0"/>
              <a:t>”</a:t>
            </a:r>
            <a:r>
              <a:rPr lang="en-US" altLang="zh-TW" b="1" dirty="0">
                <a:highlight>
                  <a:srgbClr val="FFFF00"/>
                </a:highlight>
              </a:rPr>
              <a:t>9:4</a:t>
            </a:r>
            <a:r>
              <a:rPr lang="en-US" altLang="zh-TW" b="1" dirty="0"/>
              <a:t> </a:t>
            </a:r>
            <a:r>
              <a:rPr lang="zh-TW" altLang="en-US" b="1" dirty="0"/>
              <a:t>王說</a:t>
            </a:r>
            <a:r>
              <a:rPr lang="zh-CN" altLang="en-US" b="1" dirty="0"/>
              <a:t>：“</a:t>
            </a:r>
            <a:r>
              <a:rPr lang="zh-TW" altLang="en-US" b="1" dirty="0"/>
              <a:t>他在那裡</a:t>
            </a:r>
            <a:r>
              <a:rPr lang="zh-CN" altLang="en-US" b="1" dirty="0"/>
              <a:t>？”</a:t>
            </a:r>
            <a:r>
              <a:rPr lang="zh-TW" altLang="en-US" b="1" dirty="0"/>
              <a:t>洗巴對王說</a:t>
            </a:r>
            <a:r>
              <a:rPr lang="zh-CN" altLang="en-US" b="1" dirty="0"/>
              <a:t>：“</a:t>
            </a:r>
            <a:r>
              <a:rPr lang="zh-TW" altLang="en-US" b="1" dirty="0"/>
              <a:t>他在羅底巴亞米利的兒子瑪吉家裡。</a:t>
            </a:r>
            <a:r>
              <a:rPr lang="zh-CN" altLang="en-US" b="1" dirty="0"/>
              <a:t>”</a:t>
            </a:r>
            <a:r>
              <a:rPr lang="en-US" altLang="zh-TW" b="1" dirty="0">
                <a:highlight>
                  <a:srgbClr val="FFFF00"/>
                </a:highlight>
              </a:rPr>
              <a:t>9:5</a:t>
            </a:r>
            <a:r>
              <a:rPr lang="en-US" altLang="zh-TW" b="1" dirty="0"/>
              <a:t> </a:t>
            </a:r>
            <a:r>
              <a:rPr lang="zh-TW" altLang="en-US" b="1" dirty="0"/>
              <a:t>於是大衛王打發人去</a:t>
            </a:r>
            <a:r>
              <a:rPr lang="zh-CN" altLang="en-US" b="1" dirty="0"/>
              <a:t>，</a:t>
            </a:r>
            <a:r>
              <a:rPr lang="zh-TW" altLang="en-US" b="1" dirty="0"/>
              <a:t>從羅底巴亞米利的兒子瑪吉家裡召了他來。</a:t>
            </a:r>
            <a:r>
              <a:rPr lang="en-US" altLang="zh-TW" b="1" dirty="0">
                <a:highlight>
                  <a:srgbClr val="FFFF00"/>
                </a:highlight>
              </a:rPr>
              <a:t>9:6</a:t>
            </a:r>
            <a:r>
              <a:rPr lang="en-US" altLang="zh-TW" b="1" dirty="0"/>
              <a:t> </a:t>
            </a:r>
            <a:r>
              <a:rPr lang="zh-TW" altLang="en-US" b="1" dirty="0"/>
              <a:t>掃羅的孫子</a:t>
            </a:r>
            <a:r>
              <a:rPr lang="zh-CN" altLang="en-US" b="1" dirty="0"/>
              <a:t>，</a:t>
            </a:r>
            <a:r>
              <a:rPr lang="zh-TW" altLang="en-US" b="1" dirty="0"/>
              <a:t>約拿單的兒子米非波設來見大衛</a:t>
            </a:r>
            <a:r>
              <a:rPr lang="zh-CN" altLang="en-US" b="1" dirty="0"/>
              <a:t>，</a:t>
            </a:r>
            <a:r>
              <a:rPr lang="zh-TW" altLang="en-US" b="1" dirty="0"/>
              <a:t>伏地叩拜</a:t>
            </a:r>
            <a:r>
              <a:rPr lang="zh-CN" altLang="en-US" b="1" dirty="0"/>
              <a:t>。</a:t>
            </a:r>
            <a:r>
              <a:rPr lang="zh-TW" altLang="en-US" b="1" dirty="0"/>
              <a:t>大衛說</a:t>
            </a:r>
            <a:r>
              <a:rPr lang="zh-CN" altLang="en-US" b="1" dirty="0"/>
              <a:t>：“</a:t>
            </a:r>
            <a:r>
              <a:rPr lang="zh-TW" altLang="en-US" b="1" dirty="0"/>
              <a:t>米非波設</a:t>
            </a:r>
            <a:r>
              <a:rPr lang="zh-CN" altLang="en-US" b="1" dirty="0"/>
              <a:t>！”</a:t>
            </a:r>
            <a:r>
              <a:rPr lang="zh-TW" altLang="en-US" b="1" dirty="0"/>
              <a:t>米非波設說</a:t>
            </a:r>
            <a:r>
              <a:rPr lang="zh-CN" altLang="en-US" b="1" dirty="0"/>
              <a:t>：“</a:t>
            </a:r>
            <a:r>
              <a:rPr lang="zh-TW" altLang="en-US" b="1" dirty="0"/>
              <a:t>僕人在此。</a:t>
            </a:r>
            <a:r>
              <a:rPr lang="zh-CN" altLang="en-US" b="1" dirty="0"/>
              <a:t>”</a:t>
            </a:r>
            <a:r>
              <a:rPr lang="en-US" altLang="zh-TW" b="1" dirty="0">
                <a:highlight>
                  <a:srgbClr val="FFFF00"/>
                </a:highlight>
              </a:rPr>
              <a:t>9:7 </a:t>
            </a:r>
            <a:r>
              <a:rPr lang="zh-TW" altLang="en-US" b="1" dirty="0"/>
              <a:t>大衛說</a:t>
            </a:r>
            <a:r>
              <a:rPr lang="zh-CN" altLang="en-US" b="1" dirty="0"/>
              <a:t>：“</a:t>
            </a:r>
            <a:r>
              <a:rPr lang="zh-TW" altLang="en-US" b="1" dirty="0"/>
              <a:t>你不要懼怕</a:t>
            </a:r>
            <a:r>
              <a:rPr lang="zh-CN" altLang="en-US" b="1" dirty="0"/>
              <a:t>，</a:t>
            </a:r>
            <a:r>
              <a:rPr lang="zh-TW" altLang="en-US" b="1" dirty="0"/>
              <a:t>我必因你父親約拿單的緣故施恩與你</a:t>
            </a:r>
            <a:r>
              <a:rPr lang="zh-CN" altLang="en-US" b="1" dirty="0"/>
              <a:t>，</a:t>
            </a:r>
            <a:r>
              <a:rPr lang="zh-TW" altLang="en-US" b="1" dirty="0"/>
              <a:t>將你祖父掃羅的一切田地都歸還你</a:t>
            </a:r>
            <a:r>
              <a:rPr lang="zh-CN" altLang="en-US" b="1" dirty="0"/>
              <a:t>，</a:t>
            </a:r>
            <a:r>
              <a:rPr lang="zh-TW" altLang="en-US" b="1" dirty="0"/>
              <a:t>你也可以常與我同席喫飯。</a:t>
            </a:r>
            <a:r>
              <a:rPr lang="zh-CN" altLang="en-US" b="1" dirty="0"/>
              <a:t>”</a:t>
            </a:r>
            <a:r>
              <a:rPr lang="en-US" altLang="zh-TW" b="1" dirty="0">
                <a:highlight>
                  <a:srgbClr val="FFFF00"/>
                </a:highlight>
              </a:rPr>
              <a:t>9:8</a:t>
            </a:r>
            <a:r>
              <a:rPr lang="en-US" altLang="zh-TW" b="1" dirty="0"/>
              <a:t> </a:t>
            </a:r>
            <a:r>
              <a:rPr lang="zh-TW" altLang="en-US" b="1" dirty="0"/>
              <a:t>米非波設又叩拜說</a:t>
            </a:r>
            <a:r>
              <a:rPr lang="zh-CN" altLang="en-US" b="1" dirty="0"/>
              <a:t>：“</a:t>
            </a:r>
            <a:r>
              <a:rPr lang="zh-TW" altLang="en-US" b="1" dirty="0"/>
              <a:t>僕人算甚麼</a:t>
            </a:r>
            <a:r>
              <a:rPr lang="zh-CN" altLang="en-US" b="1" dirty="0"/>
              <a:t>？</a:t>
            </a:r>
            <a:r>
              <a:rPr lang="zh-TW" altLang="en-US" b="1" dirty="0"/>
              <a:t>不過如死狗一般</a:t>
            </a:r>
            <a:r>
              <a:rPr lang="zh-CN" altLang="en-US" b="1" dirty="0"/>
              <a:t>，</a:t>
            </a:r>
            <a:r>
              <a:rPr lang="zh-TW" altLang="en-US" b="1" dirty="0"/>
              <a:t>竟蒙王這樣眷顧。</a:t>
            </a:r>
            <a:r>
              <a:rPr lang="zh-CN" altLang="en-US" b="1" dirty="0"/>
              <a:t>”</a:t>
            </a:r>
            <a:endParaRPr lang="en-CA" altLang="zh-CN" b="1" dirty="0"/>
          </a:p>
          <a:p>
            <a:pPr marL="0" indent="0">
              <a:buNone/>
            </a:pPr>
            <a:endParaRPr lang="en-CA" b="1" dirty="0"/>
          </a:p>
        </p:txBody>
      </p:sp>
    </p:spTree>
    <p:extLst>
      <p:ext uri="{BB962C8B-B14F-4D97-AF65-F5344CB8AC3E}">
        <p14:creationId xmlns:p14="http://schemas.microsoft.com/office/powerpoint/2010/main" val="65970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B01EB-1661-05B0-4BCB-21A6B5A99533}"/>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B6827896-6097-CCEE-873D-64F7D2CB9985}"/>
              </a:ext>
            </a:extLst>
          </p:cNvPr>
          <p:cNvSpPr>
            <a:spLocks noGrp="1"/>
          </p:cNvSpPr>
          <p:nvPr>
            <p:ph idx="4294967295"/>
          </p:nvPr>
        </p:nvSpPr>
        <p:spPr>
          <a:xfrm>
            <a:off x="511629" y="1556656"/>
            <a:ext cx="11234057" cy="5072743"/>
          </a:xfrm>
        </p:spPr>
        <p:txBody>
          <a:bodyPr>
            <a:normAutofit/>
          </a:bodyPr>
          <a:lstStyle/>
          <a:p>
            <a:pPr marL="0" indent="0">
              <a:buNone/>
            </a:pPr>
            <a:r>
              <a:rPr lang="zh-CN" altLang="en-US" sz="2400" b="1" dirty="0">
                <a:highlight>
                  <a:srgbClr val="FFFF00"/>
                </a:highlight>
              </a:rPr>
              <a:t>撒下</a:t>
            </a:r>
            <a:r>
              <a:rPr lang="en-US" altLang="zh-TW" sz="2400" b="1" dirty="0">
                <a:highlight>
                  <a:srgbClr val="FFFF00"/>
                </a:highlight>
              </a:rPr>
              <a:t>21:1 </a:t>
            </a:r>
            <a:r>
              <a:rPr lang="zh-TW" altLang="en-US" sz="2400" b="1" dirty="0"/>
              <a:t>大衛年間有饑荒</a:t>
            </a:r>
            <a:r>
              <a:rPr lang="zh-CN" altLang="en-US" sz="2400" b="1" dirty="0"/>
              <a:t>，</a:t>
            </a:r>
            <a:r>
              <a:rPr lang="zh-TW" altLang="en-US" sz="2400" b="1" dirty="0"/>
              <a:t>一連三年</a:t>
            </a:r>
            <a:r>
              <a:rPr lang="zh-CN" altLang="en-US" sz="2400" b="1" dirty="0"/>
              <a:t>；</a:t>
            </a:r>
            <a:r>
              <a:rPr lang="zh-TW" altLang="en-US" sz="2400" b="1" dirty="0"/>
              <a:t>大衛就求問耶和華。耶和華說</a:t>
            </a:r>
            <a:r>
              <a:rPr lang="zh-CN" altLang="en-US" sz="2400" b="1" dirty="0"/>
              <a:t>：“</a:t>
            </a:r>
            <a:r>
              <a:rPr lang="zh-TW" altLang="en-US" sz="2400" b="1" dirty="0"/>
              <a:t>這饑荒是因掃羅和他流人血之家</a:t>
            </a:r>
            <a:r>
              <a:rPr lang="zh-CN" altLang="en-US" sz="2400" b="1" dirty="0"/>
              <a:t>，</a:t>
            </a:r>
            <a:r>
              <a:rPr lang="zh-TW" altLang="en-US" sz="2400" b="1" dirty="0"/>
              <a:t>殺死基遍人。</a:t>
            </a:r>
            <a:r>
              <a:rPr lang="zh-CN" altLang="en-US" sz="2400" b="1" dirty="0"/>
              <a:t>”</a:t>
            </a:r>
            <a:r>
              <a:rPr lang="en-US" altLang="zh-TW" sz="2400" b="1" dirty="0">
                <a:highlight>
                  <a:srgbClr val="FFFF00"/>
                </a:highlight>
              </a:rPr>
              <a:t>21:2</a:t>
            </a:r>
            <a:r>
              <a:rPr lang="en-US" altLang="zh-TW" sz="2400" b="1" dirty="0"/>
              <a:t> </a:t>
            </a:r>
            <a:r>
              <a:rPr lang="zh-TW" altLang="en-US" sz="2400" b="1" dirty="0"/>
              <a:t>原來這基遍人不是以色列人</a:t>
            </a:r>
            <a:r>
              <a:rPr lang="zh-CN" altLang="en-US" sz="2400" b="1" dirty="0"/>
              <a:t>，</a:t>
            </a:r>
            <a:r>
              <a:rPr lang="zh-TW" altLang="en-US" sz="2400" b="1" dirty="0"/>
              <a:t>乃是亞摩利人中所剩的</a:t>
            </a:r>
            <a:r>
              <a:rPr lang="zh-CN" altLang="en-US" sz="2400" b="1" dirty="0"/>
              <a:t>。</a:t>
            </a:r>
            <a:r>
              <a:rPr lang="zh-TW" altLang="en-US" sz="2400" b="1" dirty="0"/>
              <a:t>以色列人曾向他們起誓</a:t>
            </a:r>
            <a:r>
              <a:rPr lang="zh-CN" altLang="en-US" sz="2400" b="1" dirty="0"/>
              <a:t>，</a:t>
            </a:r>
            <a:r>
              <a:rPr lang="zh-TW" altLang="en-US" sz="2400" b="1" dirty="0"/>
              <a:t>不殺滅他們</a:t>
            </a:r>
            <a:r>
              <a:rPr lang="zh-CN" altLang="en-US" sz="2400" b="1" dirty="0"/>
              <a:t>，</a:t>
            </a:r>
            <a:r>
              <a:rPr lang="zh-TW" altLang="en-US" sz="2400" b="1" dirty="0"/>
              <a:t>掃羅卻為以色列人和猶大人發熱心</a:t>
            </a:r>
            <a:r>
              <a:rPr lang="zh-CN" altLang="en-US" sz="2400" b="1" dirty="0"/>
              <a:t>，</a:t>
            </a:r>
            <a:r>
              <a:rPr lang="zh-TW" altLang="en-US" sz="2400" b="1" dirty="0"/>
              <a:t>想要殺滅他們。大衛王召了他們來</a:t>
            </a:r>
            <a:r>
              <a:rPr lang="zh-CN" altLang="en-US" sz="2400" b="1" dirty="0"/>
              <a:t>，</a:t>
            </a:r>
            <a:r>
              <a:rPr lang="en-US" altLang="zh-TW" sz="2400" b="1" dirty="0">
                <a:highlight>
                  <a:srgbClr val="FFFF00"/>
                </a:highlight>
              </a:rPr>
              <a:t>21:3</a:t>
            </a:r>
            <a:r>
              <a:rPr lang="en-US" altLang="zh-TW" sz="2400" b="1" dirty="0"/>
              <a:t> </a:t>
            </a:r>
            <a:r>
              <a:rPr lang="zh-TW" altLang="en-US" sz="2400" b="1" dirty="0"/>
              <a:t>問他們說</a:t>
            </a:r>
            <a:r>
              <a:rPr lang="zh-CN" altLang="en-US" sz="2400" b="1" dirty="0"/>
              <a:t>：“</a:t>
            </a:r>
            <a:r>
              <a:rPr lang="zh-TW" altLang="en-US" sz="2400" b="1" dirty="0"/>
              <a:t>我當為你們怎樣行呢</a:t>
            </a:r>
            <a:r>
              <a:rPr lang="zh-CN" altLang="en-US" sz="2400" b="1" dirty="0"/>
              <a:t>？</a:t>
            </a:r>
            <a:r>
              <a:rPr lang="zh-TW" altLang="en-US" sz="2400" b="1" dirty="0"/>
              <a:t>可用甚麼贖這罪</a:t>
            </a:r>
            <a:r>
              <a:rPr lang="zh-CN" altLang="en-US" sz="2400" b="1" dirty="0"/>
              <a:t>，</a:t>
            </a:r>
            <a:r>
              <a:rPr lang="zh-TW" altLang="en-US" sz="2400" b="1" dirty="0"/>
              <a:t>使你們為耶和華的產業祝福呢</a:t>
            </a:r>
            <a:r>
              <a:rPr lang="zh-CN" altLang="en-US" sz="2400" b="1" dirty="0"/>
              <a:t>？”</a:t>
            </a:r>
            <a:r>
              <a:rPr lang="en-US" altLang="zh-TW" sz="2400" b="1" dirty="0">
                <a:highlight>
                  <a:srgbClr val="FFFF00"/>
                </a:highlight>
              </a:rPr>
              <a:t>21:4 </a:t>
            </a:r>
            <a:r>
              <a:rPr lang="zh-TW" altLang="en-US" sz="2400" b="1" dirty="0"/>
              <a:t>基遍人回答說</a:t>
            </a:r>
            <a:r>
              <a:rPr lang="zh-CN" altLang="en-US" sz="2400" b="1" dirty="0"/>
              <a:t>：“</a:t>
            </a:r>
            <a:r>
              <a:rPr lang="zh-TW" altLang="en-US" sz="2400" b="1" dirty="0"/>
              <a:t>我們和掃羅與他家的事並不關乎金銀</a:t>
            </a:r>
            <a:r>
              <a:rPr lang="zh-CN" altLang="en-US" sz="2400" b="1" dirty="0"/>
              <a:t>，</a:t>
            </a:r>
            <a:r>
              <a:rPr lang="zh-TW" altLang="en-US" sz="2400" b="1" dirty="0"/>
              <a:t>也不要因我們的緣故殺一個以色列人。</a:t>
            </a:r>
            <a:r>
              <a:rPr lang="zh-CN" altLang="en-US" sz="2400" b="1" dirty="0"/>
              <a:t>”</a:t>
            </a:r>
            <a:r>
              <a:rPr lang="zh-TW" altLang="en-US" sz="2400" b="1" dirty="0"/>
              <a:t>大衛說</a:t>
            </a:r>
            <a:r>
              <a:rPr lang="zh-CN" altLang="en-US" sz="2400" b="1" dirty="0"/>
              <a:t>：“</a:t>
            </a:r>
            <a:r>
              <a:rPr lang="zh-TW" altLang="en-US" sz="2400" b="1" dirty="0"/>
              <a:t>你們怎樣說</a:t>
            </a:r>
            <a:r>
              <a:rPr lang="zh-CN" altLang="en-US" sz="2400" b="1" dirty="0"/>
              <a:t>，</a:t>
            </a:r>
            <a:r>
              <a:rPr lang="zh-TW" altLang="en-US" sz="2400" b="1" dirty="0"/>
              <a:t>我就為你們怎樣行。</a:t>
            </a:r>
            <a:r>
              <a:rPr lang="zh-CN" altLang="en-US" sz="2400" b="1" dirty="0"/>
              <a:t>”</a:t>
            </a:r>
            <a:r>
              <a:rPr lang="en-US" altLang="zh-TW" sz="2400" b="1" dirty="0">
                <a:highlight>
                  <a:srgbClr val="FFFF00"/>
                </a:highlight>
              </a:rPr>
              <a:t>21:5 </a:t>
            </a:r>
            <a:r>
              <a:rPr lang="zh-TW" altLang="en-US" sz="2400" b="1" dirty="0"/>
              <a:t>他們對王說</a:t>
            </a:r>
            <a:r>
              <a:rPr lang="zh-CN" altLang="en-US" sz="2400" b="1" dirty="0"/>
              <a:t>：“</a:t>
            </a:r>
            <a:r>
              <a:rPr lang="zh-TW" altLang="en-US" sz="2400" b="1" dirty="0"/>
              <a:t>那從前謀害我們</a:t>
            </a:r>
            <a:r>
              <a:rPr lang="zh-CN" altLang="en-US" sz="2400" b="1" dirty="0"/>
              <a:t>，</a:t>
            </a:r>
            <a:r>
              <a:rPr lang="zh-TW" altLang="en-US" sz="2400" b="1" dirty="0"/>
              <a:t>要滅我們</a:t>
            </a:r>
            <a:r>
              <a:rPr lang="zh-CN" altLang="en-US" sz="2400" b="1" dirty="0"/>
              <a:t>，</a:t>
            </a:r>
            <a:r>
              <a:rPr lang="zh-TW" altLang="en-US" sz="2400" b="1" dirty="0"/>
              <a:t>使我們不得再住以色列境內的人</a:t>
            </a:r>
            <a:r>
              <a:rPr lang="zh-CN" altLang="en-US" sz="2400" b="1" dirty="0"/>
              <a:t>，</a:t>
            </a:r>
            <a:r>
              <a:rPr lang="en-US" altLang="zh-TW" sz="2400" b="1" dirty="0">
                <a:highlight>
                  <a:srgbClr val="FFFF00"/>
                </a:highlight>
              </a:rPr>
              <a:t>21:6</a:t>
            </a:r>
            <a:r>
              <a:rPr lang="en-US" altLang="zh-TW" sz="2400" b="1" dirty="0"/>
              <a:t> </a:t>
            </a:r>
            <a:r>
              <a:rPr lang="zh-TW" altLang="en-US" sz="2400" b="1" dirty="0"/>
              <a:t>現在願將他的子孫七人交給我們</a:t>
            </a:r>
            <a:r>
              <a:rPr lang="zh-CN" altLang="en-US" sz="2400" b="1" dirty="0"/>
              <a:t>，</a:t>
            </a:r>
            <a:r>
              <a:rPr lang="zh-TW" altLang="en-US" sz="2400" b="1" dirty="0"/>
              <a:t>我們好在耶和華面前</a:t>
            </a:r>
            <a:r>
              <a:rPr lang="zh-CN" altLang="en-US" sz="2400" b="1" dirty="0"/>
              <a:t>，</a:t>
            </a:r>
            <a:r>
              <a:rPr lang="zh-TW" altLang="en-US" sz="2400" b="1" dirty="0"/>
              <a:t>將他們懸掛在耶和華揀選掃羅的基比亞。</a:t>
            </a:r>
            <a:r>
              <a:rPr lang="zh-CN" altLang="en-US" sz="2400" b="1" dirty="0"/>
              <a:t>”</a:t>
            </a:r>
            <a:r>
              <a:rPr lang="zh-TW" altLang="en-US" sz="2400" b="1" dirty="0"/>
              <a:t>王說</a:t>
            </a:r>
            <a:r>
              <a:rPr lang="zh-CN" altLang="en-US" sz="2400" b="1" dirty="0"/>
              <a:t>：“</a:t>
            </a:r>
            <a:r>
              <a:rPr lang="zh-TW" altLang="en-US" sz="2400" b="1" dirty="0"/>
              <a:t>我必交給你們。</a:t>
            </a:r>
            <a:r>
              <a:rPr lang="zh-CN" altLang="en-US" sz="2400" b="1" dirty="0"/>
              <a:t>”</a:t>
            </a:r>
            <a:r>
              <a:rPr lang="en-US" altLang="zh-TW" sz="2400" b="1" dirty="0">
                <a:highlight>
                  <a:srgbClr val="FFFF00"/>
                </a:highlight>
              </a:rPr>
              <a:t>21:7</a:t>
            </a:r>
            <a:r>
              <a:rPr lang="en-US" altLang="zh-TW" sz="2400" b="1" dirty="0"/>
              <a:t> </a:t>
            </a:r>
            <a:r>
              <a:rPr lang="zh-TW" altLang="en-US" sz="2400" b="1" dirty="0"/>
              <a:t>王因為曾與掃羅的兒子約拿單指著耶和華起誓結盟</a:t>
            </a:r>
            <a:r>
              <a:rPr lang="zh-CN" altLang="en-US" sz="2400" b="1" dirty="0"/>
              <a:t>，</a:t>
            </a:r>
            <a:r>
              <a:rPr lang="zh-TW" altLang="en-US" sz="2400" b="1" dirty="0"/>
              <a:t>就愛惜掃羅的孫子、約拿單的兒子米非波設</a:t>
            </a:r>
            <a:r>
              <a:rPr lang="zh-CN" altLang="en-US" sz="2400" b="1" dirty="0"/>
              <a:t>，</a:t>
            </a:r>
            <a:r>
              <a:rPr lang="zh-TW" altLang="en-US" sz="2400" b="1" dirty="0"/>
              <a:t>不交出來</a:t>
            </a:r>
            <a:r>
              <a:rPr lang="zh-CN" altLang="en-US" sz="2400" b="1" dirty="0"/>
              <a:t>，</a:t>
            </a:r>
            <a:r>
              <a:rPr lang="en-US" altLang="zh-TW" sz="2400" b="1" dirty="0">
                <a:highlight>
                  <a:srgbClr val="FFFF00"/>
                </a:highlight>
              </a:rPr>
              <a:t>21:8</a:t>
            </a:r>
            <a:r>
              <a:rPr lang="en-US" altLang="zh-TW" sz="2400" b="1" dirty="0"/>
              <a:t> </a:t>
            </a:r>
            <a:r>
              <a:rPr lang="zh-TW" altLang="en-US" sz="2400" b="1" dirty="0"/>
              <a:t>卻把愛雅的女兒利斯巴給掃羅所生的兩個兒子亞摩尼、米非波設</a:t>
            </a:r>
            <a:r>
              <a:rPr lang="zh-CN" altLang="en-US" sz="2400" b="1" dirty="0"/>
              <a:t>，</a:t>
            </a:r>
            <a:r>
              <a:rPr lang="zh-TW" altLang="en-US" sz="2400" b="1" dirty="0"/>
              <a:t>和掃羅女兒米甲的姐姐給米何拉人巴西萊兒子亞得列所生的五個兒子</a:t>
            </a:r>
            <a:r>
              <a:rPr lang="zh-CN" altLang="en-US" sz="2400" b="1" dirty="0"/>
              <a:t>，</a:t>
            </a:r>
            <a:r>
              <a:rPr lang="en-US" altLang="zh-TW" sz="2400" b="1" dirty="0">
                <a:highlight>
                  <a:srgbClr val="FFFF00"/>
                </a:highlight>
              </a:rPr>
              <a:t>21:9</a:t>
            </a:r>
            <a:r>
              <a:rPr lang="en-US" altLang="zh-TW" sz="2400" b="1" dirty="0"/>
              <a:t> </a:t>
            </a:r>
            <a:r>
              <a:rPr lang="zh-TW" altLang="en-US" sz="2400" b="1" dirty="0"/>
              <a:t>交在基遍人的手裡</a:t>
            </a:r>
            <a:r>
              <a:rPr lang="zh-CN" altLang="en-US" sz="2400" b="1" dirty="0"/>
              <a:t>。</a:t>
            </a:r>
            <a:r>
              <a:rPr lang="zh-TW" altLang="en-US" sz="2400" b="1" dirty="0"/>
              <a:t>基遍人就把他們在耶和華面前</a:t>
            </a:r>
            <a:r>
              <a:rPr lang="zh-CN" altLang="en-US" sz="2400" b="1" dirty="0"/>
              <a:t>，</a:t>
            </a:r>
            <a:r>
              <a:rPr lang="zh-TW" altLang="en-US" sz="2400" b="1" dirty="0"/>
              <a:t>懸掛在山上</a:t>
            </a:r>
            <a:r>
              <a:rPr lang="zh-CN" altLang="en-US" sz="2400" b="1" dirty="0"/>
              <a:t>，</a:t>
            </a:r>
            <a:r>
              <a:rPr lang="zh-TW" altLang="en-US" sz="2400" b="1" dirty="0"/>
              <a:t>這七人就一同死亡</a:t>
            </a:r>
            <a:r>
              <a:rPr lang="zh-CN" altLang="en-US" sz="2400" b="1" dirty="0"/>
              <a:t>。</a:t>
            </a:r>
            <a:r>
              <a:rPr lang="zh-TW" altLang="en-US" sz="2400" b="1" dirty="0"/>
              <a:t>被殺的時候正是收割的日子</a:t>
            </a:r>
            <a:r>
              <a:rPr lang="zh-CN" altLang="en-US" sz="2400" b="1" dirty="0"/>
              <a:t>，</a:t>
            </a:r>
            <a:r>
              <a:rPr lang="zh-TW" altLang="en-US" sz="2400" b="1" dirty="0"/>
              <a:t>就是動手割大麥的時候。</a:t>
            </a:r>
            <a:endParaRPr lang="en-CA" altLang="zh-CN" sz="2400" b="1" dirty="0"/>
          </a:p>
          <a:p>
            <a:pPr marL="0" indent="0">
              <a:buNone/>
            </a:pPr>
            <a:endParaRPr lang="en-CA" b="1" dirty="0"/>
          </a:p>
        </p:txBody>
      </p:sp>
    </p:spTree>
    <p:extLst>
      <p:ext uri="{BB962C8B-B14F-4D97-AF65-F5344CB8AC3E}">
        <p14:creationId xmlns:p14="http://schemas.microsoft.com/office/powerpoint/2010/main" val="400780714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460</TotalTime>
  <Words>3017</Words>
  <Application>Microsoft Office PowerPoint</Application>
  <PresentationFormat>宽屏</PresentationFormat>
  <Paragraphs>34</Paragraphs>
  <Slides>14</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14</vt:i4>
      </vt:variant>
    </vt:vector>
  </HeadingPairs>
  <TitlesOfParts>
    <vt:vector size="20" baseType="lpstr">
      <vt:lpstr>KaiTi</vt:lpstr>
      <vt:lpstr>Aptos</vt:lpstr>
      <vt:lpstr>Aptos Display</vt:lpstr>
      <vt:lpstr>Arial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Jianping Guo</dc:creator>
  <cp:lastModifiedBy>Jianping Guo</cp:lastModifiedBy>
  <cp:revision>1</cp:revision>
  <dcterms:created xsi:type="dcterms:W3CDTF">2025-04-10T16:52:30Z</dcterms:created>
  <dcterms:modified xsi:type="dcterms:W3CDTF">2025-04-23T15:28:11Z</dcterms:modified>
</cp:coreProperties>
</file>