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7" r:id="rId3"/>
    <p:sldId id="266" r:id="rId4"/>
    <p:sldId id="269" r:id="rId5"/>
    <p:sldId id="268" r:id="rId6"/>
    <p:sldId id="270" r:id="rId7"/>
    <p:sldId id="265" r:id="rId8"/>
    <p:sldId id="264" r:id="rId9"/>
    <p:sldId id="263" r:id="rId10"/>
    <p:sldId id="261" r:id="rId11"/>
    <p:sldId id="258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671790-9181-4A2E-9CE2-3FE5DB603C3E}" v="34" dt="2025-04-01T19:32:41.1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85671790-9181-4A2E-9CE2-3FE5DB603C3E}"/>
    <pc:docChg chg="custSel addSld delSld modSld sldOrd">
      <pc:chgData name="Jianping Guo" userId="214695277e21a7f1" providerId="LiveId" clId="{85671790-9181-4A2E-9CE2-3FE5DB603C3E}" dt="2025-04-02T14:37:15.072" v="1405" actId="20577"/>
      <pc:docMkLst>
        <pc:docMk/>
      </pc:docMkLst>
      <pc:sldChg chg="del">
        <pc:chgData name="Jianping Guo" userId="214695277e21a7f1" providerId="LiveId" clId="{85671790-9181-4A2E-9CE2-3FE5DB603C3E}" dt="2025-04-01T15:17:54.330" v="109" actId="2696"/>
        <pc:sldMkLst>
          <pc:docMk/>
          <pc:sldMk cId="1473193794" sldId="256"/>
        </pc:sldMkLst>
      </pc:sldChg>
      <pc:sldChg chg="addSp delSp modSp new del mod setBg">
        <pc:chgData name="Jianping Guo" userId="214695277e21a7f1" providerId="LiveId" clId="{85671790-9181-4A2E-9CE2-3FE5DB603C3E}" dt="2025-04-01T15:22:45.316" v="139" actId="2696"/>
        <pc:sldMkLst>
          <pc:docMk/>
          <pc:sldMk cId="1586096207" sldId="257"/>
        </pc:sldMkLst>
        <pc:spChg chg="del">
          <ac:chgData name="Jianping Guo" userId="214695277e21a7f1" providerId="LiveId" clId="{85671790-9181-4A2E-9CE2-3FE5DB603C3E}" dt="2025-04-01T15:08:38.767" v="2" actId="26606"/>
          <ac:spMkLst>
            <pc:docMk/>
            <pc:sldMk cId="1586096207" sldId="257"/>
            <ac:spMk id="2" creationId="{64027808-57C0-71A9-4E79-F713A1975B5A}"/>
          </ac:spMkLst>
        </pc:spChg>
        <pc:spChg chg="del">
          <ac:chgData name="Jianping Guo" userId="214695277e21a7f1" providerId="LiveId" clId="{85671790-9181-4A2E-9CE2-3FE5DB603C3E}" dt="2025-04-01T15:08:30.834" v="1"/>
          <ac:spMkLst>
            <pc:docMk/>
            <pc:sldMk cId="1586096207" sldId="257"/>
            <ac:spMk id="3" creationId="{0417C43B-4511-A38C-51A7-3603F1F80592}"/>
          </ac:spMkLst>
        </pc:spChg>
        <pc:spChg chg="add mod">
          <ac:chgData name="Jianping Guo" userId="214695277e21a7f1" providerId="LiveId" clId="{85671790-9181-4A2E-9CE2-3FE5DB603C3E}" dt="2025-04-01T15:17:19.929" v="108" actId="207"/>
          <ac:spMkLst>
            <pc:docMk/>
            <pc:sldMk cId="1586096207" sldId="257"/>
            <ac:spMk id="5" creationId="{7FC765B7-753C-C2CC-827E-FB6C261E6812}"/>
          </ac:spMkLst>
        </pc:spChg>
        <pc:picChg chg="add mod">
          <ac:chgData name="Jianping Guo" userId="214695277e21a7f1" providerId="LiveId" clId="{85671790-9181-4A2E-9CE2-3FE5DB603C3E}" dt="2025-04-01T15:08:38.767" v="2" actId="26606"/>
          <ac:picMkLst>
            <pc:docMk/>
            <pc:sldMk cId="1586096207" sldId="257"/>
            <ac:picMk id="4" creationId="{AF11BE69-6C6B-B7BC-91FA-DA590EE9DE96}"/>
          </ac:picMkLst>
        </pc:picChg>
      </pc:sldChg>
      <pc:sldChg chg="delSp modSp new mod ord modClrScheme chgLayout">
        <pc:chgData name="Jianping Guo" userId="214695277e21a7f1" providerId="LiveId" clId="{85671790-9181-4A2E-9CE2-3FE5DB603C3E}" dt="2025-04-01T20:00:27.314" v="1364" actId="20577"/>
        <pc:sldMkLst>
          <pc:docMk/>
          <pc:sldMk cId="4114342020" sldId="258"/>
        </pc:sldMkLst>
        <pc:spChg chg="del">
          <ac:chgData name="Jianping Guo" userId="214695277e21a7f1" providerId="LiveId" clId="{85671790-9181-4A2E-9CE2-3FE5DB603C3E}" dt="2025-04-01T15:21:49.537" v="135" actId="700"/>
          <ac:spMkLst>
            <pc:docMk/>
            <pc:sldMk cId="4114342020" sldId="258"/>
            <ac:spMk id="2" creationId="{8EF6E40E-81A0-8F0B-8902-CBC39736F192}"/>
          </ac:spMkLst>
        </pc:spChg>
        <pc:spChg chg="mod ord">
          <ac:chgData name="Jianping Guo" userId="214695277e21a7f1" providerId="LiveId" clId="{85671790-9181-4A2E-9CE2-3FE5DB603C3E}" dt="2025-04-01T20:00:27.314" v="1364" actId="20577"/>
          <ac:spMkLst>
            <pc:docMk/>
            <pc:sldMk cId="4114342020" sldId="258"/>
            <ac:spMk id="3" creationId="{15DC3B45-93B9-0C95-9350-19BEDFD8A223}"/>
          </ac:spMkLst>
        </pc:spChg>
      </pc:sldChg>
      <pc:sldChg chg="modSp del mod">
        <pc:chgData name="Jianping Guo" userId="214695277e21a7f1" providerId="LiveId" clId="{85671790-9181-4A2E-9CE2-3FE5DB603C3E}" dt="2025-04-01T15:23:38.284" v="142" actId="2696"/>
        <pc:sldMkLst>
          <pc:docMk/>
          <pc:sldMk cId="316884235" sldId="259"/>
        </pc:sldMkLst>
        <pc:spChg chg="mod">
          <ac:chgData name="Jianping Guo" userId="214695277e21a7f1" providerId="LiveId" clId="{85671790-9181-4A2E-9CE2-3FE5DB603C3E}" dt="2025-04-01T15:20:59.450" v="113" actId="207"/>
          <ac:spMkLst>
            <pc:docMk/>
            <pc:sldMk cId="316884235" sldId="259"/>
            <ac:spMk id="5" creationId="{5EF777EC-E8F0-F04A-3D16-305DFA9152E2}"/>
          </ac:spMkLst>
        </pc:spChg>
      </pc:sldChg>
      <pc:sldChg chg="modSp mod">
        <pc:chgData name="Jianping Guo" userId="214695277e21a7f1" providerId="LiveId" clId="{85671790-9181-4A2E-9CE2-3FE5DB603C3E}" dt="2025-04-02T14:24:24.755" v="1393" actId="255"/>
        <pc:sldMkLst>
          <pc:docMk/>
          <pc:sldMk cId="214628754" sldId="260"/>
        </pc:sldMkLst>
        <pc:spChg chg="mod">
          <ac:chgData name="Jianping Guo" userId="214695277e21a7f1" providerId="LiveId" clId="{85671790-9181-4A2E-9CE2-3FE5DB603C3E}" dt="2025-04-02T14:24:24.755" v="1393" actId="255"/>
          <ac:spMkLst>
            <pc:docMk/>
            <pc:sldMk cId="214628754" sldId="260"/>
            <ac:spMk id="5" creationId="{083BD082-EBDB-5386-189F-4C9A2D53887A}"/>
          </ac:spMkLst>
        </pc:spChg>
      </pc:sldChg>
      <pc:sldChg chg="modSp mod ord">
        <pc:chgData name="Jianping Guo" userId="214695277e21a7f1" providerId="LiveId" clId="{85671790-9181-4A2E-9CE2-3FE5DB603C3E}" dt="2025-04-01T19:29:38.908" v="1302" actId="14100"/>
        <pc:sldMkLst>
          <pc:docMk/>
          <pc:sldMk cId="2853826884" sldId="261"/>
        </pc:sldMkLst>
        <pc:spChg chg="mod">
          <ac:chgData name="Jianping Guo" userId="214695277e21a7f1" providerId="LiveId" clId="{85671790-9181-4A2E-9CE2-3FE5DB603C3E}" dt="2025-04-01T19:29:38.908" v="1302" actId="14100"/>
          <ac:spMkLst>
            <pc:docMk/>
            <pc:sldMk cId="2853826884" sldId="261"/>
            <ac:spMk id="3" creationId="{3EE0E5DA-25C7-953B-996A-FA901AB34B8D}"/>
          </ac:spMkLst>
        </pc:spChg>
      </pc:sldChg>
      <pc:sldChg chg="modSp mod">
        <pc:chgData name="Jianping Guo" userId="214695277e21a7f1" providerId="LiveId" clId="{85671790-9181-4A2E-9CE2-3FE5DB603C3E}" dt="2025-04-01T20:03:13.700" v="1392" actId="20577"/>
        <pc:sldMkLst>
          <pc:docMk/>
          <pc:sldMk cId="2651565554" sldId="262"/>
        </pc:sldMkLst>
        <pc:spChg chg="mod">
          <ac:chgData name="Jianping Guo" userId="214695277e21a7f1" providerId="LiveId" clId="{85671790-9181-4A2E-9CE2-3FE5DB603C3E}" dt="2025-04-01T20:03:13.700" v="1392" actId="20577"/>
          <ac:spMkLst>
            <pc:docMk/>
            <pc:sldMk cId="2651565554" sldId="262"/>
            <ac:spMk id="3" creationId="{7B46685A-5CDA-5424-A481-24D96247D4DA}"/>
          </ac:spMkLst>
        </pc:spChg>
      </pc:sldChg>
      <pc:sldChg chg="modSp mod">
        <pc:chgData name="Jianping Guo" userId="214695277e21a7f1" providerId="LiveId" clId="{85671790-9181-4A2E-9CE2-3FE5DB603C3E}" dt="2025-04-01T17:19:21.213" v="930" actId="20577"/>
        <pc:sldMkLst>
          <pc:docMk/>
          <pc:sldMk cId="3780190039" sldId="263"/>
        </pc:sldMkLst>
        <pc:spChg chg="mod">
          <ac:chgData name="Jianping Guo" userId="214695277e21a7f1" providerId="LiveId" clId="{85671790-9181-4A2E-9CE2-3FE5DB603C3E}" dt="2025-04-01T17:19:21.213" v="930" actId="20577"/>
          <ac:spMkLst>
            <pc:docMk/>
            <pc:sldMk cId="3780190039" sldId="263"/>
            <ac:spMk id="3" creationId="{88467F5F-B79E-527A-9CCD-9FE7CDBEB7CE}"/>
          </ac:spMkLst>
        </pc:spChg>
      </pc:sldChg>
      <pc:sldChg chg="modSp mod">
        <pc:chgData name="Jianping Guo" userId="214695277e21a7f1" providerId="LiveId" clId="{85671790-9181-4A2E-9CE2-3FE5DB603C3E}" dt="2025-04-01T19:22:47.749" v="1229" actId="20577"/>
        <pc:sldMkLst>
          <pc:docMk/>
          <pc:sldMk cId="2969511905" sldId="264"/>
        </pc:sldMkLst>
        <pc:spChg chg="mod">
          <ac:chgData name="Jianping Guo" userId="214695277e21a7f1" providerId="LiveId" clId="{85671790-9181-4A2E-9CE2-3FE5DB603C3E}" dt="2025-04-01T19:22:47.749" v="1229" actId="20577"/>
          <ac:spMkLst>
            <pc:docMk/>
            <pc:sldMk cId="2969511905" sldId="264"/>
            <ac:spMk id="3" creationId="{0A047646-8BF2-7AAB-808F-0D487D2818F2}"/>
          </ac:spMkLst>
        </pc:spChg>
      </pc:sldChg>
      <pc:sldChg chg="modSp mod">
        <pc:chgData name="Jianping Guo" userId="214695277e21a7f1" providerId="LiveId" clId="{85671790-9181-4A2E-9CE2-3FE5DB603C3E}" dt="2025-04-01T19:18:43.864" v="1175" actId="20577"/>
        <pc:sldMkLst>
          <pc:docMk/>
          <pc:sldMk cId="1073685111" sldId="265"/>
        </pc:sldMkLst>
        <pc:spChg chg="mod">
          <ac:chgData name="Jianping Guo" userId="214695277e21a7f1" providerId="LiveId" clId="{85671790-9181-4A2E-9CE2-3FE5DB603C3E}" dt="2025-04-01T19:18:43.864" v="1175" actId="20577"/>
          <ac:spMkLst>
            <pc:docMk/>
            <pc:sldMk cId="1073685111" sldId="265"/>
            <ac:spMk id="3" creationId="{B9D5D7E8-A111-0B17-6881-ECEB36D8EB19}"/>
          </ac:spMkLst>
        </pc:spChg>
      </pc:sldChg>
      <pc:sldChg chg="modSp mod">
        <pc:chgData name="Jianping Guo" userId="214695277e21a7f1" providerId="LiveId" clId="{85671790-9181-4A2E-9CE2-3FE5DB603C3E}" dt="2025-04-01T15:57:57.625" v="371" actId="20577"/>
        <pc:sldMkLst>
          <pc:docMk/>
          <pc:sldMk cId="3791816589" sldId="266"/>
        </pc:sldMkLst>
        <pc:spChg chg="mod">
          <ac:chgData name="Jianping Guo" userId="214695277e21a7f1" providerId="LiveId" clId="{85671790-9181-4A2E-9CE2-3FE5DB603C3E}" dt="2025-04-01T15:57:57.625" v="371" actId="20577"/>
          <ac:spMkLst>
            <pc:docMk/>
            <pc:sldMk cId="3791816589" sldId="266"/>
            <ac:spMk id="3" creationId="{99A25363-5B27-41C2-A632-5E4445851EDA}"/>
          </ac:spMkLst>
        </pc:spChg>
      </pc:sldChg>
      <pc:sldChg chg="modSp mod">
        <pc:chgData name="Jianping Guo" userId="214695277e21a7f1" providerId="LiveId" clId="{85671790-9181-4A2E-9CE2-3FE5DB603C3E}" dt="2025-04-02T14:28:48.708" v="1401" actId="20577"/>
        <pc:sldMkLst>
          <pc:docMk/>
          <pc:sldMk cId="2082260074" sldId="267"/>
        </pc:sldMkLst>
        <pc:spChg chg="mod">
          <ac:chgData name="Jianping Guo" userId="214695277e21a7f1" providerId="LiveId" clId="{85671790-9181-4A2E-9CE2-3FE5DB603C3E}" dt="2025-04-02T14:28:48.708" v="1401" actId="20577"/>
          <ac:spMkLst>
            <pc:docMk/>
            <pc:sldMk cId="2082260074" sldId="267"/>
            <ac:spMk id="3" creationId="{03372E49-8BED-F856-F359-B2CB47581A52}"/>
          </ac:spMkLst>
        </pc:spChg>
      </pc:sldChg>
      <pc:sldChg chg="modSp mod modAnim">
        <pc:chgData name="Jianping Guo" userId="214695277e21a7f1" providerId="LiveId" clId="{85671790-9181-4A2E-9CE2-3FE5DB603C3E}" dt="2025-04-01T19:13:59.403" v="1122"/>
        <pc:sldMkLst>
          <pc:docMk/>
          <pc:sldMk cId="2181104383" sldId="268"/>
        </pc:sldMkLst>
        <pc:spChg chg="mod">
          <ac:chgData name="Jianping Guo" userId="214695277e21a7f1" providerId="LiveId" clId="{85671790-9181-4A2E-9CE2-3FE5DB603C3E}" dt="2025-04-01T19:13:45.554" v="1121" actId="20577"/>
          <ac:spMkLst>
            <pc:docMk/>
            <pc:sldMk cId="2181104383" sldId="268"/>
            <ac:spMk id="3" creationId="{599F2298-64CC-CE9C-75FB-E2CA565C72BD}"/>
          </ac:spMkLst>
        </pc:spChg>
      </pc:sldChg>
      <pc:sldChg chg="modSp mod">
        <pc:chgData name="Jianping Guo" userId="214695277e21a7f1" providerId="LiveId" clId="{85671790-9181-4A2E-9CE2-3FE5DB603C3E}" dt="2025-04-02T14:37:15.072" v="1405" actId="20577"/>
        <pc:sldMkLst>
          <pc:docMk/>
          <pc:sldMk cId="904010900" sldId="269"/>
        </pc:sldMkLst>
        <pc:spChg chg="mod">
          <ac:chgData name="Jianping Guo" userId="214695277e21a7f1" providerId="LiveId" clId="{85671790-9181-4A2E-9CE2-3FE5DB603C3E}" dt="2025-04-02T14:37:15.072" v="1405" actId="20577"/>
          <ac:spMkLst>
            <pc:docMk/>
            <pc:sldMk cId="904010900" sldId="269"/>
            <ac:spMk id="3" creationId="{F8A4BF76-65DF-42D3-E05C-EB594F13D029}"/>
          </ac:spMkLst>
        </pc:spChg>
      </pc:sldChg>
      <pc:sldChg chg="modSp mod">
        <pc:chgData name="Jianping Guo" userId="214695277e21a7f1" providerId="LiveId" clId="{85671790-9181-4A2E-9CE2-3FE5DB603C3E}" dt="2025-04-01T16:49:27.463" v="711" actId="313"/>
        <pc:sldMkLst>
          <pc:docMk/>
          <pc:sldMk cId="1979529241" sldId="270"/>
        </pc:sldMkLst>
        <pc:spChg chg="mod">
          <ac:chgData name="Jianping Guo" userId="214695277e21a7f1" providerId="LiveId" clId="{85671790-9181-4A2E-9CE2-3FE5DB603C3E}" dt="2025-04-01T16:49:27.463" v="711" actId="313"/>
          <ac:spMkLst>
            <pc:docMk/>
            <pc:sldMk cId="1979529241" sldId="270"/>
            <ac:spMk id="3" creationId="{54FBDF76-A6C2-6FE1-7AEC-6DD0E729130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0A1D2D-4A2B-C899-B215-CA190B369F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B35BBF2-7C53-C349-6B99-582BCE1B0E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95B0614-46D6-0FE1-71C9-1950D755B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B205-D1A6-4531-B605-43CD3264D509}" type="datetimeFigureOut">
              <a:rPr lang="en-CA" smtClean="0"/>
              <a:t>2025-04-02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D97D95E-CA33-F981-1ECE-D148C8D85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BD63B11-1E71-E641-7658-9A8016A97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7880-CE9D-42E2-8FE3-5AE70C499D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7221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9F3B42-28BC-E6FE-0055-2437E88D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8E026EE-85D4-0378-436C-199368C70A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C81B9C9-82C0-0F0D-E29D-8CD26EB67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B205-D1A6-4531-B605-43CD3264D509}" type="datetimeFigureOut">
              <a:rPr lang="en-CA" smtClean="0"/>
              <a:t>2025-04-02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9A0CCB5-5994-D907-FC5E-5B234BA54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D742841-8678-DA51-1B52-D25095AE3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7880-CE9D-42E2-8FE3-5AE70C499D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667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E1077DE-CA0E-AE32-715A-EF6C7C8998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D15413A-7638-C8A8-62CE-4E1A412222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7369DAB-F8DE-A51D-5902-43E94EC98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B205-D1A6-4531-B605-43CD3264D509}" type="datetimeFigureOut">
              <a:rPr lang="en-CA" smtClean="0"/>
              <a:t>2025-04-02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25AB4A-6E42-1172-E433-24492D035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B0622D-619F-5FC0-2F72-3F7F12C50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7880-CE9D-42E2-8FE3-5AE70C499D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239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C2C804-8657-C903-2BDA-6C88378BC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3671764-46CA-26E8-1D1A-55320F04A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E7B15AA-F2D0-2BDC-C561-703D3A1EA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B205-D1A6-4531-B605-43CD3264D509}" type="datetimeFigureOut">
              <a:rPr lang="en-CA" smtClean="0"/>
              <a:t>2025-04-02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EDC0820-4C9B-D699-769B-8AA257308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CB57295-9120-5F10-C8D5-37649ABAB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7880-CE9D-42E2-8FE3-5AE70C499D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218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736146-3111-E95C-DD26-0C7606E8C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1E02264-C906-B48B-833E-00E5B6C3E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574C475-E562-DFF4-32C7-B2F3D6171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B205-D1A6-4531-B605-43CD3264D509}" type="datetimeFigureOut">
              <a:rPr lang="en-CA" smtClean="0"/>
              <a:t>2025-04-02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9D688E3-1ADB-87A8-2365-AB31AEA6C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30EEF02-E29E-AE8C-3F31-AB43D3851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7880-CE9D-42E2-8FE3-5AE70C499D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456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7BD292-5166-F866-E849-6E89A0F82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A83A86-6933-0902-654C-963AFE515C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BD6B6BF-2FBC-D142-DEB1-B6C923D313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135A3BF-2975-340E-01FB-6BEB3ECBD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B205-D1A6-4531-B605-43CD3264D509}" type="datetimeFigureOut">
              <a:rPr lang="en-CA" smtClean="0"/>
              <a:t>2025-04-02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CDE28DE-9651-424B-DDA3-27BB0E825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0C4AD25-143D-72E0-E25D-632B1B407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7880-CE9D-42E2-8FE3-5AE70C499D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8892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DE0FAA-682B-2535-0CBF-5AD9A8538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86D9853-D5C0-59C3-42CD-D767E060B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4791B36-54B8-6E8F-4727-E1B3C5F02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82C61F4-02CB-D4A2-BF73-8D10CFB97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FD3694B-CE48-54D3-DED6-23E027BD05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C1BF7BB-8379-2C3B-3B60-247E5E6DA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B205-D1A6-4531-B605-43CD3264D509}" type="datetimeFigureOut">
              <a:rPr lang="en-CA" smtClean="0"/>
              <a:t>2025-04-02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3AFF06A-5844-1447-4350-B57D8D19E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09102D6-097C-2AED-6E48-92C77BF7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7880-CE9D-42E2-8FE3-5AE70C499D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584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EDB9A2-48D8-ABB3-8F93-636BF51C3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1D84393-C8D2-0AC0-1C24-6AF09C5A3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B205-D1A6-4531-B605-43CD3264D509}" type="datetimeFigureOut">
              <a:rPr lang="en-CA" smtClean="0"/>
              <a:t>2025-04-02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ED91487-3163-AB47-A906-F30574976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15A4263-14D6-EE2F-CFFA-0D40E0412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7880-CE9D-42E2-8FE3-5AE70C499D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6025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14FD9EF-B31E-9975-6655-4C6390FB7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B205-D1A6-4531-B605-43CD3264D509}" type="datetimeFigureOut">
              <a:rPr lang="en-CA" smtClean="0"/>
              <a:t>2025-04-02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8247427-A3B3-94C5-09BA-B59D0A84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EF78A01-F072-4E7B-3951-A1468434C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7880-CE9D-42E2-8FE3-5AE70C499D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509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70A74B-0512-6981-C9CF-7C19F7C61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3207F83-58F3-6B3A-70C8-C00AC9931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C08AE0B-6285-81A7-B37D-1503371E93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597678F-C85F-0A21-CA41-D117B248C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B205-D1A6-4531-B605-43CD3264D509}" type="datetimeFigureOut">
              <a:rPr lang="en-CA" smtClean="0"/>
              <a:t>2025-04-02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C66E30A-C206-9679-0374-33A680540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F8DCC5E-D4CA-EEAF-3163-87E39A403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7880-CE9D-42E2-8FE3-5AE70C499D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4567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3D5ED0-9A05-3101-1C59-C79417A32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2A54C4F-0D63-48DC-CE5C-F80A5ED43A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F9CD465-68A4-026D-E745-840370BF91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ADA9EAB-E9DF-3C42-3886-1641B670A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AB205-D1A6-4531-B605-43CD3264D509}" type="datetimeFigureOut">
              <a:rPr lang="en-CA" smtClean="0"/>
              <a:t>2025-04-02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742ADF0-0CC0-6EDA-8942-863916DF3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FA3FA9D-D19B-592F-53B9-E603B24F0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7880-CE9D-42E2-8FE3-5AE70C499D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760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3E0722C-2AF3-DF72-879B-F6354C112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DEA5563-4D72-D837-E088-6B340C4266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3983BBE-101D-D8A0-9091-BD65C51744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BAB205-D1A6-4531-B605-43CD3264D509}" type="datetimeFigureOut">
              <a:rPr lang="en-CA" smtClean="0"/>
              <a:t>2025-04-02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A3CDAF-E017-DB17-DDBE-61E4666168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256DADF-0CCA-A9FD-4DA5-E3CF8AF3EB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657880-CE9D-42E2-8FE3-5AE70C499D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2375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BCA3B3-0467-CF6E-3898-953367891A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A0AFE456-7007-D147-079B-0A8B9756E6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1111"/>
          <a:stretch/>
        </p:blipFill>
        <p:spPr>
          <a:xfrm>
            <a:off x="20" y="1"/>
            <a:ext cx="12191979" cy="685800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083BD082-EBDB-5386-189F-4C9A2D53887A}"/>
              </a:ext>
            </a:extLst>
          </p:cNvPr>
          <p:cNvSpPr txBox="1"/>
          <p:nvPr/>
        </p:nvSpPr>
        <p:spPr>
          <a:xfrm>
            <a:off x="4648200" y="3592286"/>
            <a:ext cx="70648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6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highlight>
                  <a:srgbClr val="808000"/>
                </a:highligh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掃羅下令殺害大衛</a:t>
            </a:r>
            <a:endParaRPr kumimoji="0" lang="en-CA" altLang="zh-TW" sz="66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highlight>
                <a:srgbClr val="808000"/>
              </a:highligh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6000" b="1" i="0" u="none" strike="noStrike" kern="1200" cap="none" spc="0" normalizeH="0" baseline="0" noProof="0" dirty="0">
                <a:ln>
                  <a:noFill/>
                </a:ln>
                <a:solidFill>
                  <a:srgbClr val="156082">
                    <a:lumMod val="60000"/>
                    <a:lumOff val="40000"/>
                  </a:srgbClr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         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highlight>
                  <a:srgbClr val="808000"/>
                </a:highligh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撒上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highlight>
                  <a:srgbClr val="808000"/>
                </a:highligh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19:1-24</a:t>
            </a:r>
            <a:r>
              <a:rPr kumimoji="0" lang="en-CA" sz="6000" b="1" i="0" u="none" strike="noStrike" kern="1200" cap="none" spc="0" normalizeH="0" baseline="0" noProof="0" dirty="0">
                <a:ln>
                  <a:noFill/>
                </a:ln>
                <a:solidFill>
                  <a:srgbClr val="156082">
                    <a:lumMod val="60000"/>
                    <a:lumOff val="40000"/>
                  </a:srgbClr>
                </a:solidFill>
                <a:effectLst/>
                <a:highlight>
                  <a:srgbClr val="808000"/>
                </a:highligh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</a:t>
            </a:r>
            <a:r>
              <a:rPr kumimoji="0" lang="en-CA" sz="6000" b="1" i="0" u="none" strike="noStrike" kern="1200" cap="none" spc="0" normalizeH="0" baseline="0" noProof="0" dirty="0">
                <a:ln>
                  <a:noFill/>
                </a:ln>
                <a:solidFill>
                  <a:srgbClr val="156082">
                    <a:lumMod val="60000"/>
                    <a:lumOff val="40000"/>
                  </a:srgbClr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               </a:t>
            </a:r>
            <a:endParaRPr kumimoji="0" lang="en-C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628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B35D2E-747D-53C0-A6DF-E585689A8E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EE0E5DA-25C7-953B-996A-FA901AB34B8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46315" y="1825625"/>
            <a:ext cx="11277599" cy="44663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撒上</a:t>
            </a:r>
            <a:r>
              <a:rPr lang="en-CA" altLang="zh-CN" b="1" dirty="0"/>
              <a:t>10:5-11</a:t>
            </a:r>
          </a:p>
          <a:p>
            <a:pPr marL="0" indent="0">
              <a:buNone/>
            </a:pPr>
            <a:r>
              <a:rPr lang="en-US" altLang="zh-TW" b="1" dirty="0">
                <a:highlight>
                  <a:srgbClr val="FFFF00"/>
                </a:highlight>
              </a:rPr>
              <a:t>10:5</a:t>
            </a:r>
            <a:r>
              <a:rPr lang="en-US" altLang="zh-TW" b="1" dirty="0"/>
              <a:t> </a:t>
            </a:r>
            <a:r>
              <a:rPr lang="zh-TW" altLang="en-US" b="1" dirty="0"/>
              <a:t>此後你到　神的山</a:t>
            </a:r>
            <a:r>
              <a:rPr lang="zh-CN" altLang="en-US" b="1" dirty="0"/>
              <a:t>，</a:t>
            </a:r>
            <a:r>
              <a:rPr lang="zh-TW" altLang="en-US" b="1" dirty="0"/>
              <a:t>在那裡有非利士人的防兵</a:t>
            </a:r>
            <a:r>
              <a:rPr lang="zh-CN" altLang="en-US" b="1" dirty="0"/>
              <a:t>。</a:t>
            </a:r>
            <a:r>
              <a:rPr lang="zh-TW" altLang="en-US" b="1" dirty="0"/>
              <a:t>你到了城的時候</a:t>
            </a:r>
            <a:r>
              <a:rPr lang="zh-CN" altLang="en-US" b="1" dirty="0"/>
              <a:t>，</a:t>
            </a:r>
            <a:r>
              <a:rPr lang="zh-TW" altLang="en-US" b="1" dirty="0"/>
              <a:t>必遇見一班先知從丘壇下來</a:t>
            </a:r>
            <a:r>
              <a:rPr lang="zh-CN" altLang="en-US" b="1" dirty="0"/>
              <a:t>，</a:t>
            </a:r>
            <a:r>
              <a:rPr lang="zh-TW" altLang="en-US" b="1" dirty="0"/>
              <a:t>前面有鼓瑟的、擊鼓的、吹笛的、彈琴的</a:t>
            </a:r>
            <a:r>
              <a:rPr lang="zh-CN" altLang="en-US" b="1" dirty="0"/>
              <a:t>，</a:t>
            </a:r>
            <a:r>
              <a:rPr lang="zh-TW" altLang="en-US" b="1" dirty="0"/>
              <a:t>他們都受感說話。</a:t>
            </a:r>
            <a:r>
              <a:rPr lang="en-US" altLang="zh-TW" b="1" dirty="0">
                <a:highlight>
                  <a:srgbClr val="FFFF00"/>
                </a:highlight>
              </a:rPr>
              <a:t>10:6</a:t>
            </a:r>
            <a:r>
              <a:rPr lang="en-US" altLang="zh-TW" b="1" dirty="0"/>
              <a:t> </a:t>
            </a:r>
            <a:r>
              <a:rPr lang="zh-TW" altLang="en-US" b="1" dirty="0"/>
              <a:t>耶和華的靈必大大感動你</a:t>
            </a:r>
            <a:r>
              <a:rPr lang="zh-CN" altLang="en-US" b="1" dirty="0"/>
              <a:t>，</a:t>
            </a:r>
            <a:r>
              <a:rPr lang="zh-TW" altLang="en-US" b="1" dirty="0"/>
              <a:t>你就與他們一同受感說話</a:t>
            </a:r>
            <a:r>
              <a:rPr lang="zh-CN" altLang="en-US" b="1" dirty="0"/>
              <a:t>，</a:t>
            </a:r>
            <a:r>
              <a:rPr lang="zh-TW" altLang="en-US" b="1" dirty="0"/>
              <a:t>你要變為新人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10:7 </a:t>
            </a:r>
            <a:r>
              <a:rPr lang="zh-TW" altLang="en-US" b="1" dirty="0"/>
              <a:t>這兆頭臨到你</a:t>
            </a:r>
            <a:r>
              <a:rPr lang="zh-CN" altLang="en-US" b="1" dirty="0"/>
              <a:t>，</a:t>
            </a:r>
            <a:r>
              <a:rPr lang="zh-TW" altLang="en-US" b="1" dirty="0"/>
              <a:t>你就可以趁時而作</a:t>
            </a:r>
            <a:r>
              <a:rPr lang="zh-CN" altLang="en-US" b="1" dirty="0"/>
              <a:t>，</a:t>
            </a:r>
            <a:r>
              <a:rPr lang="zh-TW" altLang="en-US" b="1" dirty="0"/>
              <a:t>因為　神與你同在。</a:t>
            </a:r>
            <a:r>
              <a:rPr lang="en-US" altLang="zh-TW" b="1" dirty="0">
                <a:highlight>
                  <a:srgbClr val="FFFF00"/>
                </a:highlight>
              </a:rPr>
              <a:t>10:8</a:t>
            </a:r>
            <a:r>
              <a:rPr lang="en-US" altLang="zh-TW" b="1" dirty="0"/>
              <a:t> </a:t>
            </a:r>
            <a:r>
              <a:rPr lang="zh-TW" altLang="en-US" b="1" dirty="0"/>
              <a:t>你當在我以先下到吉</a:t>
            </a:r>
            <a:r>
              <a:rPr lang="zh-CN" altLang="en-US" b="1" dirty="0"/>
              <a:t>，</a:t>
            </a:r>
            <a:r>
              <a:rPr lang="zh-TW" altLang="en-US" b="1" dirty="0"/>
              <a:t>我也必下到那裡獻燔祭和平安祭</a:t>
            </a:r>
            <a:r>
              <a:rPr lang="zh-CN" altLang="en-US" b="1" dirty="0"/>
              <a:t>。</a:t>
            </a:r>
            <a:r>
              <a:rPr lang="zh-TW" altLang="en-US" b="1" dirty="0"/>
              <a:t>你要等候七日</a:t>
            </a:r>
            <a:r>
              <a:rPr lang="zh-CN" altLang="en-US" b="1" dirty="0"/>
              <a:t>，</a:t>
            </a:r>
            <a:r>
              <a:rPr lang="zh-TW" altLang="en-US" b="1" dirty="0"/>
              <a:t>等我到了那裡</a:t>
            </a:r>
            <a:r>
              <a:rPr lang="zh-CN" altLang="en-US" b="1" dirty="0"/>
              <a:t>，</a:t>
            </a:r>
            <a:r>
              <a:rPr lang="zh-TW" altLang="en-US" b="1" dirty="0"/>
              <a:t>指示你當行的事。</a:t>
            </a:r>
            <a:r>
              <a:rPr lang="en-US" altLang="zh-TW" b="1" dirty="0">
                <a:highlight>
                  <a:srgbClr val="FFFF00"/>
                </a:highlight>
              </a:rPr>
              <a:t>10:9 </a:t>
            </a:r>
            <a:r>
              <a:rPr lang="zh-TW" altLang="en-US" b="1" dirty="0"/>
              <a:t>掃羅轉身離別撒母耳</a:t>
            </a:r>
            <a:r>
              <a:rPr lang="zh-CN" altLang="en-US" b="1" dirty="0"/>
              <a:t>，</a:t>
            </a:r>
            <a:r>
              <a:rPr lang="zh-TW" altLang="en-US" b="1" dirty="0"/>
              <a:t>　神就賜他一個新心</a:t>
            </a:r>
            <a:r>
              <a:rPr lang="zh-CN" altLang="en-US" b="1" dirty="0"/>
              <a:t>。</a:t>
            </a:r>
            <a:r>
              <a:rPr lang="zh-TW" altLang="en-US" b="1" dirty="0"/>
              <a:t>當日這一切兆頭都應驗了。</a:t>
            </a:r>
            <a:r>
              <a:rPr lang="en-US" altLang="zh-TW" b="1" dirty="0">
                <a:highlight>
                  <a:srgbClr val="FFFF00"/>
                </a:highlight>
              </a:rPr>
              <a:t>10:10</a:t>
            </a:r>
            <a:r>
              <a:rPr lang="en-US" altLang="zh-TW" b="1" dirty="0"/>
              <a:t> </a:t>
            </a:r>
            <a:r>
              <a:rPr lang="zh-TW" altLang="en-US" b="1" dirty="0"/>
              <a:t>掃羅到了那山</a:t>
            </a:r>
            <a:r>
              <a:rPr lang="zh-CN" altLang="en-US" b="1" dirty="0"/>
              <a:t>，</a:t>
            </a:r>
            <a:r>
              <a:rPr lang="zh-TW" altLang="en-US" b="1" dirty="0"/>
              <a:t>有一班先知遇見他</a:t>
            </a:r>
            <a:r>
              <a:rPr lang="zh-CN" altLang="en-US" b="1" dirty="0"/>
              <a:t>，</a:t>
            </a:r>
            <a:r>
              <a:rPr lang="zh-TW" altLang="en-US" b="1" dirty="0"/>
              <a:t>　神的靈大大感動他</a:t>
            </a:r>
            <a:r>
              <a:rPr lang="zh-CN" altLang="en-US" b="1" dirty="0"/>
              <a:t>，</a:t>
            </a:r>
            <a:r>
              <a:rPr lang="zh-TW" altLang="en-US" b="1" dirty="0"/>
              <a:t>他就在先知中受感說話。</a:t>
            </a:r>
            <a:r>
              <a:rPr lang="en-US" altLang="zh-TW" b="1" dirty="0">
                <a:highlight>
                  <a:srgbClr val="FFFF00"/>
                </a:highlight>
              </a:rPr>
              <a:t>10:11</a:t>
            </a:r>
            <a:r>
              <a:rPr lang="en-US" altLang="zh-TW" b="1" dirty="0"/>
              <a:t> </a:t>
            </a:r>
            <a:r>
              <a:rPr lang="zh-TW" altLang="en-US" b="1" dirty="0"/>
              <a:t>素來認識掃羅的</a:t>
            </a:r>
            <a:r>
              <a:rPr lang="zh-CN" altLang="en-US" b="1" dirty="0"/>
              <a:t>，</a:t>
            </a:r>
            <a:r>
              <a:rPr lang="zh-TW" altLang="en-US" b="1" dirty="0"/>
              <a:t>看見他和先知一同受感說話</a:t>
            </a:r>
            <a:r>
              <a:rPr lang="zh-CN" altLang="en-US" b="1" dirty="0"/>
              <a:t>，</a:t>
            </a:r>
            <a:r>
              <a:rPr lang="zh-TW" altLang="en-US" b="1" dirty="0"/>
              <a:t>就彼此說</a:t>
            </a:r>
            <a:r>
              <a:rPr lang="zh-CN" altLang="en-US" b="1" dirty="0"/>
              <a:t>：“</a:t>
            </a:r>
            <a:r>
              <a:rPr lang="zh-TW" altLang="en-US" b="1" dirty="0"/>
              <a:t>基士的兒子遇見甚麼了</a:t>
            </a:r>
            <a:r>
              <a:rPr lang="zh-CN" altLang="en-US" b="1" dirty="0"/>
              <a:t>？</a:t>
            </a:r>
            <a:r>
              <a:rPr lang="zh-TW" altLang="en-US" b="1" dirty="0"/>
              <a:t>掃羅也列在先知中麼</a:t>
            </a:r>
            <a:r>
              <a:rPr lang="zh-CN" altLang="en-US" b="1" dirty="0"/>
              <a:t>？</a:t>
            </a:r>
            <a:endParaRPr lang="en-CA" altLang="zh-CN" b="1" dirty="0"/>
          </a:p>
          <a:p>
            <a:pPr marL="0" indent="0">
              <a:buNone/>
            </a:pPr>
            <a:endParaRPr lang="en-CA" altLang="zh-CN" b="1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3826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5DC3B45-93B9-0C95-9350-19BEDFD8A22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5789" y="1825625"/>
            <a:ext cx="10998381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來</a:t>
            </a:r>
            <a:r>
              <a:rPr lang="en-CA" altLang="zh-CN" b="1" dirty="0"/>
              <a:t>6:4-8</a:t>
            </a:r>
          </a:p>
          <a:p>
            <a:pPr marL="0" indent="0">
              <a:buNone/>
            </a:pPr>
            <a:r>
              <a:rPr lang="en-US" altLang="zh-TW" b="1" dirty="0">
                <a:highlight>
                  <a:srgbClr val="FFFF00"/>
                </a:highlight>
              </a:rPr>
              <a:t>6:4</a:t>
            </a:r>
            <a:r>
              <a:rPr lang="en-US" altLang="zh-TW" b="1" dirty="0"/>
              <a:t> </a:t>
            </a:r>
            <a:r>
              <a:rPr lang="zh-TW" altLang="en-US" b="1" dirty="0"/>
              <a:t>論到那些已經蒙了光照</a:t>
            </a:r>
            <a:r>
              <a:rPr lang="zh-CN" altLang="en-US" b="1" dirty="0"/>
              <a:t>、</a:t>
            </a:r>
            <a:r>
              <a:rPr lang="zh-TW" altLang="en-US" b="1" dirty="0"/>
              <a:t>嘗過天恩的滋味</a:t>
            </a:r>
            <a:r>
              <a:rPr lang="zh-CN" altLang="en-US" b="1" dirty="0"/>
              <a:t>，</a:t>
            </a:r>
            <a:r>
              <a:rPr lang="zh-TW" altLang="en-US" b="1" dirty="0"/>
              <a:t>又於聖靈有分</a:t>
            </a:r>
            <a:r>
              <a:rPr lang="zh-CN" altLang="en-US" b="1" dirty="0"/>
              <a:t>，</a:t>
            </a:r>
            <a:endParaRPr lang="zh-TW" altLang="en-US" b="1" dirty="0"/>
          </a:p>
          <a:p>
            <a:pPr marL="0" indent="0">
              <a:buNone/>
            </a:pPr>
            <a:r>
              <a:rPr lang="en-US" altLang="zh-TW" b="1" dirty="0">
                <a:highlight>
                  <a:srgbClr val="FFFF00"/>
                </a:highlight>
              </a:rPr>
              <a:t>6:5 </a:t>
            </a:r>
            <a:r>
              <a:rPr lang="zh-TW" altLang="en-US" b="1" dirty="0"/>
              <a:t>並嘗過　神善道的滋味</a:t>
            </a:r>
            <a:r>
              <a:rPr lang="zh-CN" altLang="en-US" b="1" dirty="0"/>
              <a:t>，</a:t>
            </a:r>
            <a:r>
              <a:rPr lang="zh-TW" altLang="en-US" b="1" dirty="0"/>
              <a:t>覺悟來世權能的人</a:t>
            </a:r>
            <a:r>
              <a:rPr lang="zh-CN" altLang="en-US" b="1" dirty="0"/>
              <a:t>，</a:t>
            </a:r>
            <a:endParaRPr lang="en-CA" altLang="zh-TW" b="1" dirty="0"/>
          </a:p>
          <a:p>
            <a:pPr marL="0" indent="0">
              <a:buNone/>
            </a:pPr>
            <a:r>
              <a:rPr lang="en-US" altLang="zh-TW" b="1" dirty="0">
                <a:highlight>
                  <a:srgbClr val="FFFF00"/>
                </a:highlight>
              </a:rPr>
              <a:t>6:6</a:t>
            </a:r>
            <a:r>
              <a:rPr lang="en-US" altLang="zh-TW" b="1" dirty="0"/>
              <a:t> </a:t>
            </a:r>
            <a:r>
              <a:rPr lang="zh-TW" altLang="en-US" b="1" dirty="0"/>
              <a:t>若是離棄道理</a:t>
            </a:r>
            <a:r>
              <a:rPr lang="zh-CN" altLang="en-US" b="1" dirty="0"/>
              <a:t>，</a:t>
            </a:r>
            <a:r>
              <a:rPr lang="zh-TW" altLang="en-US" b="1" dirty="0"/>
              <a:t>就不能叫他們從新懊悔了</a:t>
            </a:r>
            <a:r>
              <a:rPr lang="zh-CN" altLang="en-US" b="1" dirty="0"/>
              <a:t>，</a:t>
            </a:r>
            <a:r>
              <a:rPr lang="zh-TW" altLang="en-US" b="1" dirty="0"/>
              <a:t>因為他們把　神的兒子重釘十字架</a:t>
            </a:r>
            <a:r>
              <a:rPr lang="zh-CN" altLang="en-US" b="1" dirty="0"/>
              <a:t>，</a:t>
            </a:r>
            <a:r>
              <a:rPr lang="zh-TW" altLang="en-US" b="1" dirty="0"/>
              <a:t>明明的羞辱他。</a:t>
            </a:r>
          </a:p>
          <a:p>
            <a:pPr marL="0" indent="0">
              <a:buNone/>
            </a:pPr>
            <a:r>
              <a:rPr lang="en-US" altLang="zh-TW" b="1" dirty="0">
                <a:highlight>
                  <a:srgbClr val="FFFF00"/>
                </a:highlight>
              </a:rPr>
              <a:t>6:7</a:t>
            </a:r>
            <a:r>
              <a:rPr lang="en-US" altLang="zh-TW" b="1" dirty="0"/>
              <a:t> </a:t>
            </a:r>
            <a:r>
              <a:rPr lang="zh-TW" altLang="en-US" b="1" dirty="0"/>
              <a:t>就如一塊田地</a:t>
            </a:r>
            <a:r>
              <a:rPr lang="zh-CN" altLang="en-US" b="1" dirty="0"/>
              <a:t>，</a:t>
            </a:r>
            <a:r>
              <a:rPr lang="zh-TW" altLang="en-US" b="1" dirty="0"/>
              <a:t>喫過屢次下的雨水</a:t>
            </a:r>
            <a:r>
              <a:rPr lang="zh-CN" altLang="en-US" b="1" dirty="0"/>
              <a:t>，</a:t>
            </a:r>
            <a:r>
              <a:rPr lang="zh-TW" altLang="en-US" b="1" dirty="0"/>
              <a:t>生長菜蔬</a:t>
            </a:r>
            <a:r>
              <a:rPr lang="zh-CN" altLang="en-US" b="1" dirty="0"/>
              <a:t>，</a:t>
            </a:r>
            <a:r>
              <a:rPr lang="zh-TW" altLang="en-US" b="1" dirty="0"/>
              <a:t>合乎耕種的人用</a:t>
            </a:r>
            <a:r>
              <a:rPr lang="zh-CN" altLang="en-US" b="1" dirty="0"/>
              <a:t>，</a:t>
            </a:r>
            <a:r>
              <a:rPr lang="zh-TW" altLang="en-US" b="1" dirty="0"/>
              <a:t>就從　神得福</a:t>
            </a:r>
            <a:r>
              <a:rPr lang="zh-CN" altLang="en-US" b="1" dirty="0"/>
              <a:t>；</a:t>
            </a:r>
            <a:endParaRPr lang="zh-TW" altLang="en-US" b="1" dirty="0"/>
          </a:p>
          <a:p>
            <a:pPr marL="0" indent="0">
              <a:buNone/>
            </a:pPr>
            <a:r>
              <a:rPr lang="en-US" altLang="zh-TW" b="1" dirty="0">
                <a:highlight>
                  <a:srgbClr val="FFFF00"/>
                </a:highlight>
              </a:rPr>
              <a:t>6:8</a:t>
            </a:r>
            <a:r>
              <a:rPr lang="en-US" altLang="zh-TW" b="1" dirty="0"/>
              <a:t> </a:t>
            </a:r>
            <a:r>
              <a:rPr lang="zh-TW" altLang="en-US" b="1" dirty="0"/>
              <a:t>若長荊棘和蒺藜</a:t>
            </a:r>
            <a:r>
              <a:rPr lang="zh-CN" altLang="en-US" b="1" dirty="0"/>
              <a:t>，</a:t>
            </a:r>
            <a:r>
              <a:rPr lang="zh-TW" altLang="en-US" b="1" dirty="0"/>
              <a:t>必被廢棄</a:t>
            </a:r>
            <a:r>
              <a:rPr lang="zh-CN" altLang="en-US" b="1" dirty="0"/>
              <a:t>，</a:t>
            </a:r>
            <a:r>
              <a:rPr lang="zh-TW" altLang="en-US" b="1" dirty="0"/>
              <a:t>近於咒詛</a:t>
            </a:r>
            <a:r>
              <a:rPr lang="zh-CN" altLang="en-US" b="1" dirty="0"/>
              <a:t>，</a:t>
            </a:r>
            <a:r>
              <a:rPr lang="zh-TW" altLang="en-US" b="1" dirty="0"/>
              <a:t>結局就是焚燒。</a:t>
            </a:r>
            <a:endParaRPr lang="en-CA" altLang="zh-CN" b="1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14342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AA4D1A-BBC7-38B8-AAB0-248D4B2972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46685A-5CDA-5424-A481-24D96247D4D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5789" y="1825625"/>
            <a:ext cx="1099838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結語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/>
              <a:t>約</a:t>
            </a:r>
            <a:r>
              <a:rPr lang="en-CA" altLang="zh-CN" b="1" dirty="0"/>
              <a:t>1:9-11</a:t>
            </a:r>
          </a:p>
          <a:p>
            <a:pPr marL="0" indent="0">
              <a:buNone/>
            </a:pPr>
            <a:r>
              <a:rPr lang="en-US" altLang="zh-TW" b="1" dirty="0">
                <a:highlight>
                  <a:srgbClr val="FFFF00"/>
                </a:highlight>
              </a:rPr>
              <a:t>1:9 </a:t>
            </a:r>
            <a:r>
              <a:rPr lang="zh-TW" altLang="en-US" b="1" dirty="0"/>
              <a:t>那光是真光</a:t>
            </a:r>
            <a:r>
              <a:rPr lang="zh-CN" altLang="en-US" b="1" dirty="0"/>
              <a:t>，</a:t>
            </a:r>
            <a:r>
              <a:rPr lang="zh-TW" altLang="en-US" b="1" dirty="0"/>
              <a:t>照亮一切生在世上的人。</a:t>
            </a:r>
          </a:p>
          <a:p>
            <a:pPr marL="0" indent="0">
              <a:buNone/>
            </a:pPr>
            <a:r>
              <a:rPr lang="en-US" altLang="zh-TW" b="1" dirty="0">
                <a:highlight>
                  <a:srgbClr val="FFFF00"/>
                </a:highlight>
              </a:rPr>
              <a:t>1:10</a:t>
            </a:r>
            <a:r>
              <a:rPr lang="en-US" altLang="zh-TW" b="1" dirty="0"/>
              <a:t> </a:t>
            </a:r>
            <a:r>
              <a:rPr lang="zh-TW" altLang="en-US" b="1" dirty="0"/>
              <a:t>他在世界</a:t>
            </a:r>
            <a:r>
              <a:rPr lang="zh-CN" altLang="en-US" b="1" dirty="0"/>
              <a:t>，</a:t>
            </a:r>
            <a:r>
              <a:rPr lang="zh-TW" altLang="en-US" b="1" dirty="0"/>
              <a:t>世界也是藉著他造的</a:t>
            </a:r>
            <a:r>
              <a:rPr lang="zh-CN" altLang="en-US" b="1" dirty="0"/>
              <a:t>，</a:t>
            </a:r>
            <a:r>
              <a:rPr lang="zh-TW" altLang="en-US" b="1" dirty="0"/>
              <a:t>世界卻不認識他。</a:t>
            </a:r>
            <a:endParaRPr lang="en-CA" altLang="zh-TW" b="1" dirty="0"/>
          </a:p>
          <a:p>
            <a:pPr marL="0" indent="0">
              <a:buNone/>
            </a:pPr>
            <a:r>
              <a:rPr lang="en-US" altLang="zh-TW" b="1" dirty="0">
                <a:highlight>
                  <a:srgbClr val="FFFF00"/>
                </a:highlight>
              </a:rPr>
              <a:t>1:11</a:t>
            </a:r>
            <a:r>
              <a:rPr lang="en-US" altLang="zh-TW" b="1" dirty="0"/>
              <a:t> </a:t>
            </a:r>
            <a:r>
              <a:rPr lang="zh-TW" altLang="en-US" b="1" dirty="0"/>
              <a:t>他到自己的地方來</a:t>
            </a:r>
            <a:r>
              <a:rPr lang="zh-CN" altLang="en-US" b="1" dirty="0"/>
              <a:t>，</a:t>
            </a:r>
            <a:r>
              <a:rPr lang="zh-TW" altLang="en-US" b="1" dirty="0"/>
              <a:t>自己的人倒不接待他。</a:t>
            </a:r>
            <a:endParaRPr lang="en-CA" altLang="zh-TW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箴</a:t>
            </a:r>
            <a:r>
              <a:rPr lang="en-US" altLang="zh-TW" b="1" dirty="0">
                <a:highlight>
                  <a:srgbClr val="FFFF00"/>
                </a:highlight>
              </a:rPr>
              <a:t>1:18 </a:t>
            </a:r>
            <a:r>
              <a:rPr lang="zh-TW" altLang="en-US" b="1" dirty="0"/>
              <a:t>這些人埋伏</a:t>
            </a:r>
            <a:r>
              <a:rPr lang="zh-CN" altLang="en-US" b="1" dirty="0"/>
              <a:t>，</a:t>
            </a:r>
            <a:r>
              <a:rPr lang="zh-TW" altLang="en-US" b="1" dirty="0"/>
              <a:t>是為自流己血</a:t>
            </a:r>
            <a:r>
              <a:rPr lang="zh-CN" altLang="en-US" b="1" dirty="0"/>
              <a:t>，</a:t>
            </a:r>
            <a:r>
              <a:rPr lang="zh-TW" altLang="en-US" b="1" dirty="0"/>
              <a:t>蹲伏</a:t>
            </a:r>
            <a:r>
              <a:rPr lang="zh-CN" altLang="en-US" b="1" dirty="0"/>
              <a:t>，</a:t>
            </a:r>
            <a:r>
              <a:rPr lang="zh-TW" altLang="en-US" b="1" dirty="0"/>
              <a:t>是為自害己命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1:31</a:t>
            </a:r>
            <a:r>
              <a:rPr lang="en-US" altLang="zh-TW" b="1" dirty="0"/>
              <a:t> </a:t>
            </a:r>
            <a:r>
              <a:rPr lang="zh-TW" altLang="en-US" b="1" dirty="0"/>
              <a:t>所以必喫自結的果子</a:t>
            </a:r>
            <a:r>
              <a:rPr lang="zh-CN" altLang="en-US" b="1" dirty="0"/>
              <a:t>，</a:t>
            </a:r>
            <a:r>
              <a:rPr lang="zh-TW" altLang="en-US" b="1" dirty="0"/>
              <a:t>充滿自設的計謀。</a:t>
            </a:r>
            <a:r>
              <a:rPr lang="en-US" altLang="zh-TW" b="1" dirty="0">
                <a:highlight>
                  <a:srgbClr val="FFFF00"/>
                </a:highlight>
              </a:rPr>
              <a:t>1:32</a:t>
            </a:r>
            <a:r>
              <a:rPr lang="en-US" altLang="zh-TW" b="1" dirty="0"/>
              <a:t> </a:t>
            </a:r>
            <a:r>
              <a:rPr lang="zh-TW" altLang="en-US" b="1" dirty="0"/>
              <a:t>愚昧人背道</a:t>
            </a:r>
            <a:r>
              <a:rPr lang="zh-CN" altLang="en-US" b="1" dirty="0"/>
              <a:t>，</a:t>
            </a:r>
            <a:r>
              <a:rPr lang="zh-TW" altLang="en-US" b="1" dirty="0"/>
              <a:t>必殺己身</a:t>
            </a:r>
            <a:r>
              <a:rPr lang="zh-CN" altLang="en-US" b="1" dirty="0"/>
              <a:t>；</a:t>
            </a:r>
            <a:r>
              <a:rPr lang="zh-TW" altLang="en-US" b="1" dirty="0"/>
              <a:t>愚頑人安逸</a:t>
            </a:r>
            <a:r>
              <a:rPr lang="zh-CN" altLang="en-US" b="1" dirty="0"/>
              <a:t>，</a:t>
            </a:r>
            <a:r>
              <a:rPr lang="zh-TW" altLang="en-US" b="1" dirty="0"/>
              <a:t>必害己命。</a:t>
            </a:r>
            <a:r>
              <a:rPr lang="en-US" altLang="zh-TW" b="1" dirty="0">
                <a:highlight>
                  <a:srgbClr val="FFFF00"/>
                </a:highlight>
              </a:rPr>
              <a:t>1:33</a:t>
            </a:r>
            <a:r>
              <a:rPr lang="en-US" altLang="zh-TW" b="1" dirty="0"/>
              <a:t> </a:t>
            </a:r>
            <a:r>
              <a:rPr lang="zh-TW" altLang="en-US" b="1" dirty="0"/>
              <a:t>惟有聽從我的</a:t>
            </a:r>
            <a:r>
              <a:rPr lang="zh-CN" altLang="en-US" b="1" dirty="0"/>
              <a:t>，</a:t>
            </a:r>
            <a:r>
              <a:rPr lang="zh-TW" altLang="en-US" b="1" dirty="0"/>
              <a:t>必安然居住</a:t>
            </a:r>
            <a:r>
              <a:rPr lang="zh-CN" altLang="en-US" b="1" dirty="0"/>
              <a:t>，</a:t>
            </a:r>
            <a:r>
              <a:rPr lang="zh-TW" altLang="en-US" b="1" dirty="0"/>
              <a:t>得享安靜</a:t>
            </a:r>
            <a:r>
              <a:rPr lang="zh-CN" altLang="en-US" b="1" dirty="0"/>
              <a:t>，</a:t>
            </a:r>
            <a:r>
              <a:rPr lang="zh-TW" altLang="en-US" b="1" dirty="0"/>
              <a:t>不怕災禍。</a:t>
            </a:r>
            <a:endParaRPr lang="en-CA" altLang="zh-CN" b="1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51565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0DC6BF-7637-B464-CE81-2B9463B673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3372E49-8BED-F856-F359-B2CB47581A5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5789" y="1825625"/>
            <a:ext cx="10998381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引言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18:7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眾婦女舞蹈唱和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說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：“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掃羅殺死千千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大衛殺死萬萬。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”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18:8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掃羅甚發怒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不喜悅這話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就說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：“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將萬萬歸大衛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千千歸我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只剩下王位沒有給他了。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”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18:9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從這日起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掃羅就怒視大衛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···</a:t>
            </a:r>
            <a:r>
              <a:rPr lang="en-US" altLang="zh-CN" b="1" dirty="0">
                <a:latin typeface="Aptos" panose="02110004020202020204"/>
                <a:ea typeface="新細明體" panose="02020500000000000000" pitchFamily="18" charset="-120"/>
              </a:rPr>
              <a:t>···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18:25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掃羅說：“你們要對大衛這樣說：‘王不要甚麼聘禮，只要一百非利士人的陽皮，好在王的仇敵身上報仇。’”掃羅的意思要使大衛喪在非利士人的手裡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······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18:28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掃羅見耶和華與大衛同在，又知道女兒米甲愛大衛，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18:29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就更怕大衛，常作大衛的仇敵。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18:30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每逢非利士軍長出來打仗，大衛比掃羅的臣僕作事精明，因此他的名被人尊重。</a:t>
            </a:r>
          </a:p>
          <a:p>
            <a:pPr marL="0" indent="0">
              <a:buNone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08226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8E9982-5EA1-9FF6-B745-1369986B40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9A25363-5B27-41C2-A632-5E4445851ED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22515" y="1825624"/>
            <a:ext cx="11234056" cy="45098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約拿單維護大衛（撒上</a:t>
            </a:r>
            <a:r>
              <a:rPr lang="en-CA" altLang="zh-CN" b="1" dirty="0"/>
              <a:t>19:1-7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19:1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掃羅對他兒子約拿單和眾臣僕說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要殺大衛</a:t>
            </a:r>
            <a:r>
              <a:rPr lang="zh-CN" altLang="en-US" b="1" dirty="0">
                <a:solidFill>
                  <a:srgbClr val="C00000"/>
                </a:solidFill>
              </a:rPr>
              <a:t>；</a:t>
            </a:r>
            <a:r>
              <a:rPr lang="zh-TW" altLang="en-US" b="1" dirty="0">
                <a:solidFill>
                  <a:srgbClr val="C00000"/>
                </a:solidFill>
              </a:rPr>
              <a:t>掃羅的兒子約拿單卻甚喜愛大衛。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19:2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約拿單告訴大衛說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我父掃羅想要殺你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所以明日早晨你要小心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到一個僻靜地方藏身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19:3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我就出到你所藏的田裡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站在我父親旁邊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與他談論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我看他情形怎樣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我必告訴你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19:4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約拿單向他父親掃羅替大衛說好話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王不可得罪王的僕人大衛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因為他未曾得罪你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他所行的都與你大有益處。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19:5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他拚命殺那非利士人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耶和華為以色列眾人大行拯救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那時你看見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甚是歡喜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現在為何無故要殺大衛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流無辜人的血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自己取罪呢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19:6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掃羅聽了約拿單的話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就指著永生的耶和華起誓說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我必不殺他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19:7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約拿單叫大衛來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把這一切事告訴他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帶他去見掃羅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他就仍然侍立在掃羅面前。</a:t>
            </a:r>
            <a:endParaRPr lang="en-C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816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ADA4F1-F15E-EBE6-BCA6-6DAC085D11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8A4BF76-65DF-42D3-E05C-EB594F13D02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00743" y="1825625"/>
            <a:ext cx="11244943" cy="46731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太</a:t>
            </a:r>
            <a:r>
              <a:rPr lang="en-US" altLang="zh-TW" b="1" dirty="0">
                <a:highlight>
                  <a:srgbClr val="FFFF00"/>
                </a:highlight>
              </a:rPr>
              <a:t>5:10 </a:t>
            </a:r>
            <a:r>
              <a:rPr lang="zh-TW" altLang="en-US" b="1" dirty="0"/>
              <a:t>為義受逼迫的人有福了</a:t>
            </a:r>
            <a:r>
              <a:rPr lang="zh-CN" altLang="en-US" b="1" dirty="0"/>
              <a:t>，</a:t>
            </a:r>
            <a:r>
              <a:rPr lang="zh-TW" altLang="en-US" b="1" dirty="0"/>
              <a:t>因為天國是他們的。</a:t>
            </a:r>
            <a:r>
              <a:rPr lang="en-US" altLang="zh-TW" b="1" dirty="0">
                <a:highlight>
                  <a:srgbClr val="FFFF00"/>
                </a:highlight>
              </a:rPr>
              <a:t>5:11</a:t>
            </a:r>
            <a:r>
              <a:rPr lang="en-US" altLang="zh-TW" b="1" dirty="0"/>
              <a:t> </a:t>
            </a:r>
            <a:r>
              <a:rPr lang="zh-TW" altLang="en-US" b="1" dirty="0"/>
              <a:t>人若因我辱罵你們</a:t>
            </a:r>
            <a:r>
              <a:rPr lang="zh-CN" altLang="en-US" b="1" dirty="0"/>
              <a:t>，</a:t>
            </a:r>
            <a:r>
              <a:rPr lang="zh-TW" altLang="en-US" b="1" dirty="0"/>
              <a:t>逼迫你們</a:t>
            </a:r>
            <a:r>
              <a:rPr lang="zh-CN" altLang="en-US" b="1" dirty="0"/>
              <a:t>，</a:t>
            </a:r>
            <a:r>
              <a:rPr lang="zh-TW" altLang="en-US" b="1" dirty="0"/>
              <a:t>捏造各樣壞話毀謗你們</a:t>
            </a:r>
            <a:r>
              <a:rPr lang="zh-CN" altLang="en-US" b="1" dirty="0"/>
              <a:t>，</a:t>
            </a:r>
            <a:r>
              <a:rPr lang="zh-TW" altLang="en-US" b="1" dirty="0"/>
              <a:t>你們就有福了。</a:t>
            </a:r>
            <a:r>
              <a:rPr lang="en-US" altLang="zh-TW" b="1" dirty="0">
                <a:highlight>
                  <a:srgbClr val="FFFF00"/>
                </a:highlight>
              </a:rPr>
              <a:t>5:12</a:t>
            </a:r>
            <a:r>
              <a:rPr lang="en-US" altLang="zh-TW" b="1" dirty="0"/>
              <a:t> </a:t>
            </a:r>
            <a:r>
              <a:rPr lang="zh-TW" altLang="en-US" b="1" dirty="0"/>
              <a:t>應當歡喜快樂</a:t>
            </a:r>
            <a:r>
              <a:rPr lang="zh-CN" altLang="en-US" b="1" dirty="0"/>
              <a:t>，</a:t>
            </a:r>
            <a:r>
              <a:rPr lang="zh-TW" altLang="en-US" b="1" dirty="0"/>
              <a:t>因為你們在天上的賞賜是大的</a:t>
            </a:r>
            <a:r>
              <a:rPr lang="zh-CN" altLang="en-US" b="1" dirty="0"/>
              <a:t>。</a:t>
            </a:r>
            <a:r>
              <a:rPr lang="zh-TW" altLang="en-US" b="1" dirty="0"/>
              <a:t>在你們以前的先知</a:t>
            </a:r>
            <a:r>
              <a:rPr lang="zh-CN" altLang="en-US" b="1" dirty="0"/>
              <a:t>，</a:t>
            </a:r>
            <a:r>
              <a:rPr lang="zh-TW" altLang="en-US" b="1" dirty="0"/>
              <a:t>人也是這樣逼迫他們</a:t>
            </a:r>
            <a:r>
              <a:rPr lang="en-US" altLang="zh-CN" b="1"/>
              <a:t>······</a:t>
            </a:r>
            <a:r>
              <a:rPr lang="en-US" altLang="zh-TW" b="1">
                <a:highlight>
                  <a:srgbClr val="FFFF00"/>
                </a:highlight>
              </a:rPr>
              <a:t>5:33 </a:t>
            </a:r>
            <a:r>
              <a:rPr lang="zh-CN" altLang="en-US" b="1" dirty="0"/>
              <a:t>“</a:t>
            </a:r>
            <a:r>
              <a:rPr lang="zh-TW" altLang="en-US" b="1" dirty="0"/>
              <a:t>你們又聽見有吩咐古人的話</a:t>
            </a:r>
            <a:r>
              <a:rPr lang="zh-CN" altLang="en-US" b="1" dirty="0"/>
              <a:t>，</a:t>
            </a:r>
            <a:r>
              <a:rPr lang="zh-TW" altLang="en-US" b="1" dirty="0"/>
              <a:t>說</a:t>
            </a:r>
            <a:r>
              <a:rPr lang="zh-CN" altLang="en-US" b="1" dirty="0"/>
              <a:t>：‘</a:t>
            </a:r>
            <a:r>
              <a:rPr lang="zh-TW" altLang="en-US" b="1" dirty="0"/>
              <a:t>不可背誓</a:t>
            </a:r>
            <a:r>
              <a:rPr lang="zh-CN" altLang="en-US" b="1" dirty="0"/>
              <a:t>，</a:t>
            </a:r>
            <a:r>
              <a:rPr lang="zh-TW" altLang="en-US" b="1" dirty="0"/>
              <a:t>所起的誓</a:t>
            </a:r>
            <a:r>
              <a:rPr lang="zh-CN" altLang="en-US" b="1" dirty="0"/>
              <a:t>，</a:t>
            </a:r>
            <a:r>
              <a:rPr lang="zh-TW" altLang="en-US" b="1" dirty="0"/>
              <a:t>總要向主謹守</a:t>
            </a:r>
            <a:r>
              <a:rPr lang="zh-CN" altLang="en-US" b="1" dirty="0"/>
              <a:t>。’</a:t>
            </a:r>
            <a:r>
              <a:rPr lang="en-US" altLang="zh-TW" b="1" dirty="0">
                <a:highlight>
                  <a:srgbClr val="FFFF00"/>
                </a:highlight>
              </a:rPr>
              <a:t>5:34</a:t>
            </a:r>
            <a:r>
              <a:rPr lang="en-US" altLang="zh-TW" b="1" dirty="0"/>
              <a:t> </a:t>
            </a:r>
            <a:r>
              <a:rPr lang="zh-TW" altLang="en-US" b="1" dirty="0"/>
              <a:t>只是我告訴你們</a:t>
            </a:r>
            <a:r>
              <a:rPr lang="zh-CN" altLang="en-US" b="1" dirty="0"/>
              <a:t>，</a:t>
            </a:r>
            <a:r>
              <a:rPr lang="zh-TW" altLang="en-US" b="1" dirty="0"/>
              <a:t>甚麼誓都不可起</a:t>
            </a:r>
            <a:r>
              <a:rPr lang="zh-CN" altLang="en-US" b="1" dirty="0"/>
              <a:t>。</a:t>
            </a:r>
            <a:r>
              <a:rPr lang="zh-TW" altLang="en-US" b="1" dirty="0"/>
              <a:t>不可指著天起誓</a:t>
            </a:r>
            <a:r>
              <a:rPr lang="zh-CN" altLang="en-US" b="1" dirty="0"/>
              <a:t>，</a:t>
            </a:r>
            <a:r>
              <a:rPr lang="zh-TW" altLang="en-US" b="1" dirty="0"/>
              <a:t>因為天是　神的座位</a:t>
            </a:r>
            <a:r>
              <a:rPr lang="zh-CN" altLang="en-US" b="1" dirty="0"/>
              <a:t>；</a:t>
            </a:r>
            <a:r>
              <a:rPr lang="en-US" altLang="zh-TW" b="1" dirty="0">
                <a:highlight>
                  <a:srgbClr val="FFFF00"/>
                </a:highlight>
              </a:rPr>
              <a:t>5:35</a:t>
            </a:r>
            <a:r>
              <a:rPr lang="en-US" altLang="zh-TW" b="1" dirty="0"/>
              <a:t> </a:t>
            </a:r>
            <a:r>
              <a:rPr lang="zh-TW" altLang="en-US" b="1" dirty="0"/>
              <a:t>不可指著地起誓</a:t>
            </a:r>
            <a:r>
              <a:rPr lang="zh-CN" altLang="en-US" b="1" dirty="0"/>
              <a:t>，</a:t>
            </a:r>
            <a:r>
              <a:rPr lang="zh-TW" altLang="en-US" b="1" dirty="0"/>
              <a:t>因為地是他的腳凳</a:t>
            </a:r>
            <a:r>
              <a:rPr lang="zh-CN" altLang="en-US" b="1" dirty="0"/>
              <a:t>；</a:t>
            </a:r>
            <a:r>
              <a:rPr lang="zh-TW" altLang="en-US" b="1" dirty="0"/>
              <a:t>也不可指著耶路撒冷起誓</a:t>
            </a:r>
            <a:r>
              <a:rPr lang="zh-CN" altLang="en-US" b="1" dirty="0"/>
              <a:t>，</a:t>
            </a:r>
            <a:r>
              <a:rPr lang="zh-TW" altLang="en-US" b="1" dirty="0"/>
              <a:t>因為耶路撒冷是大君的京城</a:t>
            </a:r>
            <a:r>
              <a:rPr lang="zh-CN" altLang="en-US" b="1" dirty="0"/>
              <a:t>；</a:t>
            </a:r>
            <a:r>
              <a:rPr lang="en-US" altLang="zh-TW" b="1" dirty="0">
                <a:highlight>
                  <a:srgbClr val="FFFF00"/>
                </a:highlight>
              </a:rPr>
              <a:t>5:36</a:t>
            </a:r>
            <a:r>
              <a:rPr lang="en-US" altLang="zh-TW" b="1" dirty="0"/>
              <a:t> </a:t>
            </a:r>
            <a:r>
              <a:rPr lang="zh-TW" altLang="en-US" b="1" dirty="0"/>
              <a:t>又不可指著你的頭起誓</a:t>
            </a:r>
            <a:r>
              <a:rPr lang="zh-CN" altLang="en-US" b="1" dirty="0"/>
              <a:t>，</a:t>
            </a:r>
            <a:r>
              <a:rPr lang="zh-TW" altLang="en-US" b="1" dirty="0"/>
              <a:t>因為你不能使一根頭髮變黑變白了。</a:t>
            </a:r>
            <a:r>
              <a:rPr lang="en-US" altLang="zh-TW" b="1" dirty="0">
                <a:highlight>
                  <a:srgbClr val="FFFF00"/>
                </a:highlight>
              </a:rPr>
              <a:t>5:37 </a:t>
            </a:r>
            <a:r>
              <a:rPr lang="zh-TW" altLang="en-US" b="1" dirty="0"/>
              <a:t>你們的話</a:t>
            </a:r>
            <a:r>
              <a:rPr lang="zh-CN" altLang="en-US" b="1" dirty="0"/>
              <a:t>，</a:t>
            </a:r>
            <a:r>
              <a:rPr lang="zh-TW" altLang="en-US" b="1" dirty="0"/>
              <a:t>是</a:t>
            </a:r>
            <a:r>
              <a:rPr lang="zh-CN" altLang="en-US" b="1" dirty="0"/>
              <a:t>，</a:t>
            </a:r>
            <a:r>
              <a:rPr lang="zh-TW" altLang="en-US" b="1" dirty="0"/>
              <a:t>就說是</a:t>
            </a:r>
            <a:r>
              <a:rPr lang="zh-CN" altLang="en-US" b="1" dirty="0"/>
              <a:t>；</a:t>
            </a:r>
            <a:r>
              <a:rPr lang="zh-TW" altLang="en-US" b="1" dirty="0"/>
              <a:t>不是</a:t>
            </a:r>
            <a:r>
              <a:rPr lang="zh-CN" altLang="en-US" b="1" dirty="0"/>
              <a:t>，</a:t>
            </a:r>
            <a:r>
              <a:rPr lang="zh-TW" altLang="en-US" b="1" dirty="0"/>
              <a:t>就說不是</a:t>
            </a:r>
            <a:r>
              <a:rPr lang="zh-CN" altLang="en-US" b="1" dirty="0"/>
              <a:t>；</a:t>
            </a:r>
            <a:r>
              <a:rPr lang="zh-TW" altLang="en-US" b="1" dirty="0"/>
              <a:t>若再多說</a:t>
            </a:r>
            <a:r>
              <a:rPr lang="zh-CN" altLang="en-US" b="1" dirty="0"/>
              <a:t>，</a:t>
            </a:r>
            <a:r>
              <a:rPr lang="zh-TW" altLang="en-US" b="1" dirty="0"/>
              <a:t>就是出於那惡者。</a:t>
            </a:r>
            <a:r>
              <a:rPr lang="en-US" altLang="zh-TW" b="1" dirty="0"/>
              <a:t>〔</a:t>
            </a:r>
            <a:r>
              <a:rPr lang="zh-TW" altLang="en-US" b="1" dirty="0"/>
              <a:t>或作是從惡裡出來的</a:t>
            </a:r>
            <a:r>
              <a:rPr lang="en-US" altLang="zh-TW" b="1" dirty="0"/>
              <a:t>〕</a:t>
            </a:r>
            <a:endParaRPr lang="en-CA" altLang="zh-TW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18:1 </a:t>
            </a:r>
            <a:r>
              <a:rPr lang="zh-TW" altLang="en-US" b="1" dirty="0"/>
              <a:t>大衛對掃羅說完了話，約拿單的心與大衛的心深相契合。約拿單愛大衛，如同愛自己的性命。</a:t>
            </a:r>
            <a:endParaRPr lang="en-CA" altLang="zh-CN" b="1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04010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C74E95-2E10-CBC9-282D-BBB9CE7264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99F2298-64CC-CE9C-75FB-E2CA565C72B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5789" y="1825625"/>
            <a:ext cx="1099838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掃羅再次想要用槍刺透大衛（撒上</a:t>
            </a:r>
            <a:r>
              <a:rPr lang="en-CA" altLang="zh-CN" b="1" dirty="0"/>
              <a:t>19:8-10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19:8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此後又有爭戰的事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大衛出去與非利士人打仗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大大殺敗他們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他們就在他面前逃跑。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19:9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從耶和華那裡來的惡魔又降在掃羅身上（掃羅手裡拿槍坐在屋裡）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大衛就用手彈琴。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19:10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掃羅用槍想要刺透大衛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釘在牆上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他卻躲開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掃羅的槍刺入牆內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當夜大衛逃走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躲避了。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加</a:t>
            </a:r>
            <a:r>
              <a:rPr lang="en-US" altLang="zh-TW" b="1" dirty="0">
                <a:highlight>
                  <a:srgbClr val="FFFF00"/>
                </a:highlight>
              </a:rPr>
              <a:t>5:19 </a:t>
            </a:r>
            <a:r>
              <a:rPr lang="zh-TW" altLang="en-US" b="1" dirty="0"/>
              <a:t>情慾的事都是顯而易見的</a:t>
            </a:r>
            <a:r>
              <a:rPr lang="zh-CN" altLang="en-US" b="1" dirty="0"/>
              <a:t>，</a:t>
            </a:r>
            <a:r>
              <a:rPr lang="zh-TW" altLang="en-US" b="1" dirty="0"/>
              <a:t>就如姦淫、污穢、邪蕩、</a:t>
            </a:r>
            <a:r>
              <a:rPr lang="en-US" altLang="zh-TW" b="1" dirty="0">
                <a:highlight>
                  <a:srgbClr val="FFFF00"/>
                </a:highlight>
              </a:rPr>
              <a:t>5:20</a:t>
            </a:r>
            <a:r>
              <a:rPr lang="en-US" altLang="zh-TW" b="1" dirty="0"/>
              <a:t> </a:t>
            </a:r>
            <a:r>
              <a:rPr lang="zh-TW" altLang="en-US" b="1" dirty="0"/>
              <a:t>拜偶像、邪術、仇恨、爭競、忌恨、惱怒、結黨、紛爭、異端、</a:t>
            </a:r>
            <a:r>
              <a:rPr lang="en-US" altLang="zh-TW" b="1" dirty="0">
                <a:highlight>
                  <a:srgbClr val="FFFF00"/>
                </a:highlight>
              </a:rPr>
              <a:t>5:21</a:t>
            </a:r>
            <a:r>
              <a:rPr lang="en-US" altLang="zh-TW" b="1" dirty="0"/>
              <a:t> </a:t>
            </a:r>
            <a:r>
              <a:rPr lang="zh-TW" altLang="en-US" b="1" dirty="0"/>
              <a:t>嫉妒、</a:t>
            </a:r>
            <a:r>
              <a:rPr lang="en-US" altLang="zh-TW" b="1" dirty="0"/>
              <a:t>〔</a:t>
            </a:r>
            <a:r>
              <a:rPr lang="zh-TW" altLang="en-US" b="1" dirty="0"/>
              <a:t>有古卷在此有兇殺二字</a:t>
            </a:r>
            <a:r>
              <a:rPr lang="en-US" altLang="zh-TW" b="1" dirty="0"/>
              <a:t>〕</a:t>
            </a:r>
            <a:r>
              <a:rPr lang="zh-TW" altLang="en-US" b="1" dirty="0"/>
              <a:t>醉酒、荒宴等類</a:t>
            </a:r>
            <a:r>
              <a:rPr lang="zh-CN" altLang="en-US" b="1" dirty="0"/>
              <a:t>，</a:t>
            </a:r>
            <a:r>
              <a:rPr lang="zh-TW" altLang="en-US" b="1" dirty="0"/>
              <a:t>我從前告訴你們</a:t>
            </a:r>
            <a:r>
              <a:rPr lang="zh-CN" altLang="en-US" b="1" dirty="0"/>
              <a:t>，</a:t>
            </a:r>
            <a:r>
              <a:rPr lang="zh-TW" altLang="en-US" b="1" dirty="0"/>
              <a:t>現在又告訴你們</a:t>
            </a:r>
            <a:r>
              <a:rPr lang="zh-CN" altLang="en-US" b="1" dirty="0"/>
              <a:t>，</a:t>
            </a:r>
            <a:r>
              <a:rPr lang="zh-TW" altLang="en-US" b="1" dirty="0"/>
              <a:t>行這樣事的人必不能承受　神的國</a:t>
            </a:r>
            <a:r>
              <a:rPr lang="zh-CN" altLang="en-US" b="1" dirty="0"/>
              <a:t>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18110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C3593E-2FD6-9D6A-03CD-C10385EB28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FBDF76-A6C2-6FE1-7AEC-6DD0E729130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5789" y="1825625"/>
            <a:ext cx="10998381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米甲助大衛逃走（撒上</a:t>
            </a:r>
            <a:r>
              <a:rPr lang="en-CA" altLang="zh-CN" b="1" dirty="0"/>
              <a:t>19:11-17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19:11 </a:t>
            </a:r>
            <a:r>
              <a:rPr lang="zh-TW" altLang="en-US" b="1" dirty="0">
                <a:solidFill>
                  <a:srgbClr val="C00000"/>
                </a:solidFill>
              </a:rPr>
              <a:t>掃羅打發人到大衛的房屋那裡窺探他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要等到天亮殺他。大衛的妻米甲對他說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你今夜若不逃命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明日你要被殺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19:12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於是米甲將大衛從窗戶裡縋下去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大衛就逃走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躲避了。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19:13 </a:t>
            </a:r>
            <a:r>
              <a:rPr lang="zh-TW" altLang="en-US" b="1" dirty="0">
                <a:solidFill>
                  <a:srgbClr val="C00000"/>
                </a:solidFill>
              </a:rPr>
              <a:t>米甲把家中的神像放在床上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頭枕在山羊毛裝的枕頭上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用被遮蓋。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19:14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掃羅打發人去捉拿大衛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米甲說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他病了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19:15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掃羅又打發人去看大衛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當連床將他抬來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我好殺他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19:16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使者進去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看見床上有神像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頭枕在山羊毛裝的枕頭上。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19:17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掃羅對米甲說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你為甚麼這樣欺哄我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放我仇敵逃走呢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r>
              <a:rPr lang="zh-TW" altLang="en-US" b="1" dirty="0">
                <a:solidFill>
                  <a:srgbClr val="C00000"/>
                </a:solidFill>
              </a:rPr>
              <a:t>米甲回答說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他對我說</a:t>
            </a:r>
            <a:r>
              <a:rPr lang="zh-CN" altLang="en-US" b="1" dirty="0">
                <a:solidFill>
                  <a:srgbClr val="C00000"/>
                </a:solidFill>
              </a:rPr>
              <a:t>：‘</a:t>
            </a:r>
            <a:r>
              <a:rPr lang="zh-TW" altLang="en-US" b="1" dirty="0">
                <a:solidFill>
                  <a:srgbClr val="C00000"/>
                </a:solidFill>
              </a:rPr>
              <a:t>你放我走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不然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我要殺你</a:t>
            </a:r>
            <a:r>
              <a:rPr lang="zh-CN" altLang="en-US" b="1" dirty="0">
                <a:solidFill>
                  <a:srgbClr val="C00000"/>
                </a:solidFill>
              </a:rPr>
              <a:t>。’”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79529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F4B81E-9816-4B94-01C9-14BC92A76A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D5D7E8-A111-0B17-6881-ECEB36D8EB1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687286"/>
            <a:ext cx="11081658" cy="48332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詩篇</a:t>
            </a:r>
            <a:r>
              <a:rPr lang="en-US" altLang="zh-TW" b="1" dirty="0"/>
              <a:t>59:1-17</a:t>
            </a:r>
          </a:p>
          <a:p>
            <a:pPr marL="0" indent="0">
              <a:buNone/>
            </a:pPr>
            <a:r>
              <a:rPr lang="en-US" altLang="zh-TW" b="1" dirty="0">
                <a:highlight>
                  <a:srgbClr val="FFFF00"/>
                </a:highlight>
              </a:rPr>
              <a:t>59:1</a:t>
            </a:r>
            <a:r>
              <a:rPr lang="en-US" altLang="zh-TW" b="1" dirty="0"/>
              <a:t>〔</a:t>
            </a:r>
            <a:r>
              <a:rPr lang="zh-TW" altLang="en-US" b="1" dirty="0"/>
              <a:t>掃羅打發人窺探大衛的房屋、要殺他．那時大衛用這金詩、交與伶長、調用休要毀壞。</a:t>
            </a:r>
            <a:r>
              <a:rPr lang="en-US" altLang="zh-TW" b="1" dirty="0"/>
              <a:t>〕</a:t>
            </a:r>
            <a:r>
              <a:rPr lang="zh-TW" altLang="en-US" b="1" dirty="0"/>
              <a:t>我的　神阿</a:t>
            </a:r>
            <a:r>
              <a:rPr lang="zh-CN" altLang="en-US" b="1" dirty="0"/>
              <a:t>，</a:t>
            </a:r>
            <a:r>
              <a:rPr lang="zh-TW" altLang="en-US" b="1" dirty="0"/>
              <a:t>求你救我脫離仇敵</a:t>
            </a:r>
            <a:r>
              <a:rPr lang="zh-CN" altLang="en-US" b="1" dirty="0"/>
              <a:t>，</a:t>
            </a:r>
            <a:r>
              <a:rPr lang="zh-TW" altLang="en-US" b="1" dirty="0"/>
              <a:t>把我安置在高處</a:t>
            </a:r>
            <a:r>
              <a:rPr lang="zh-CN" altLang="en-US" b="1" dirty="0"/>
              <a:t>，</a:t>
            </a:r>
            <a:r>
              <a:rPr lang="zh-TW" altLang="en-US" b="1" dirty="0"/>
              <a:t>得脫那些起來攻擊我的人</a:t>
            </a:r>
            <a:r>
              <a:rPr lang="zh-CN" altLang="en-US" b="1" dirty="0"/>
              <a:t>；</a:t>
            </a:r>
            <a:r>
              <a:rPr lang="en-US" altLang="zh-TW" b="1" dirty="0">
                <a:highlight>
                  <a:srgbClr val="FFFF00"/>
                </a:highlight>
              </a:rPr>
              <a:t>59:2</a:t>
            </a:r>
            <a:r>
              <a:rPr lang="en-US" altLang="zh-TW" b="1" dirty="0"/>
              <a:t> </a:t>
            </a:r>
            <a:r>
              <a:rPr lang="zh-TW" altLang="en-US" b="1" dirty="0"/>
              <a:t>求你救我脫離作孽的人和喜愛流人血的人。</a:t>
            </a:r>
            <a:r>
              <a:rPr lang="en-US" altLang="zh-TW" b="1" dirty="0">
                <a:highlight>
                  <a:srgbClr val="FFFF00"/>
                </a:highlight>
              </a:rPr>
              <a:t>59:3 </a:t>
            </a:r>
            <a:r>
              <a:rPr lang="zh-TW" altLang="en-US" b="1" dirty="0"/>
              <a:t>因為他們埋伏</a:t>
            </a:r>
            <a:r>
              <a:rPr lang="zh-CN" altLang="en-US" b="1" dirty="0"/>
              <a:t>，</a:t>
            </a:r>
            <a:r>
              <a:rPr lang="zh-TW" altLang="en-US" b="1" dirty="0"/>
              <a:t>要害我的命</a:t>
            </a:r>
            <a:r>
              <a:rPr lang="zh-CN" altLang="en-US" b="1" dirty="0"/>
              <a:t>。</a:t>
            </a:r>
            <a:r>
              <a:rPr lang="zh-TW" altLang="en-US" b="1" dirty="0"/>
              <a:t>有能力的人聚集來攻擊我</a:t>
            </a:r>
            <a:r>
              <a:rPr lang="zh-CN" altLang="en-US" b="1" dirty="0"/>
              <a:t>。</a:t>
            </a:r>
            <a:r>
              <a:rPr lang="zh-TW" altLang="en-US" b="1" dirty="0"/>
              <a:t>耶和華阿</a:t>
            </a:r>
            <a:r>
              <a:rPr lang="zh-CN" altLang="en-US" b="1" dirty="0"/>
              <a:t>，</a:t>
            </a:r>
            <a:r>
              <a:rPr lang="zh-TW" altLang="en-US" b="1" dirty="0"/>
              <a:t>這不是為我的過犯</a:t>
            </a:r>
            <a:r>
              <a:rPr lang="zh-CN" altLang="en-US" b="1" dirty="0"/>
              <a:t>，</a:t>
            </a:r>
            <a:r>
              <a:rPr lang="zh-TW" altLang="en-US" b="1" dirty="0"/>
              <a:t>也不是為我的罪愆。</a:t>
            </a:r>
            <a:r>
              <a:rPr lang="en-US" altLang="zh-TW" b="1" dirty="0">
                <a:highlight>
                  <a:srgbClr val="FFFF00"/>
                </a:highlight>
              </a:rPr>
              <a:t>59:4</a:t>
            </a:r>
            <a:r>
              <a:rPr lang="en-US" altLang="zh-TW" b="1" dirty="0"/>
              <a:t> </a:t>
            </a:r>
            <a:r>
              <a:rPr lang="zh-TW" altLang="en-US" b="1" dirty="0"/>
              <a:t>我雖然無過</a:t>
            </a:r>
            <a:r>
              <a:rPr lang="zh-CN" altLang="en-US" b="1" dirty="0"/>
              <a:t>，</a:t>
            </a:r>
            <a:r>
              <a:rPr lang="zh-TW" altLang="en-US" b="1" dirty="0"/>
              <a:t>他們預備整齊</a:t>
            </a:r>
            <a:r>
              <a:rPr lang="zh-CN" altLang="en-US" b="1" dirty="0"/>
              <a:t>，</a:t>
            </a:r>
            <a:r>
              <a:rPr lang="zh-TW" altLang="en-US" b="1" dirty="0"/>
              <a:t>跑來攻擊我</a:t>
            </a:r>
            <a:r>
              <a:rPr lang="zh-CN" altLang="en-US" b="1" dirty="0"/>
              <a:t>。</a:t>
            </a:r>
            <a:r>
              <a:rPr lang="zh-TW" altLang="en-US" b="1" dirty="0"/>
              <a:t>求你興起鑒察</a:t>
            </a:r>
            <a:r>
              <a:rPr lang="zh-CN" altLang="en-US" b="1" dirty="0"/>
              <a:t>，</a:t>
            </a:r>
            <a:r>
              <a:rPr lang="zh-TW" altLang="en-US" b="1" dirty="0"/>
              <a:t>幫助我。</a:t>
            </a:r>
            <a:r>
              <a:rPr lang="en-US" altLang="zh-TW" b="1" dirty="0">
                <a:highlight>
                  <a:srgbClr val="FFFF00"/>
                </a:highlight>
              </a:rPr>
              <a:t>59:5</a:t>
            </a:r>
            <a:r>
              <a:rPr lang="en-US" altLang="zh-TW" b="1" dirty="0"/>
              <a:t> </a:t>
            </a:r>
            <a:r>
              <a:rPr lang="zh-TW" altLang="en-US" b="1" dirty="0"/>
              <a:t>萬軍之　神耶和華以色列的　神阿</a:t>
            </a:r>
            <a:r>
              <a:rPr lang="zh-CN" altLang="en-US" b="1" dirty="0"/>
              <a:t>，</a:t>
            </a:r>
            <a:r>
              <a:rPr lang="zh-TW" altLang="en-US" b="1" dirty="0"/>
              <a:t>求你興起</a:t>
            </a:r>
            <a:r>
              <a:rPr lang="zh-CN" altLang="en-US" b="1" dirty="0"/>
              <a:t>，</a:t>
            </a:r>
            <a:r>
              <a:rPr lang="zh-TW" altLang="en-US" b="1" dirty="0"/>
              <a:t>懲治萬邦</a:t>
            </a:r>
            <a:r>
              <a:rPr lang="zh-CN" altLang="en-US" b="1" dirty="0"/>
              <a:t>，</a:t>
            </a:r>
            <a:r>
              <a:rPr lang="zh-TW" altLang="en-US" b="1" dirty="0"/>
              <a:t>不要憐憫行詭詐的惡人。</a:t>
            </a:r>
            <a:r>
              <a:rPr lang="en-US" altLang="zh-TW" b="1" dirty="0"/>
              <a:t>〔</a:t>
            </a:r>
            <a:r>
              <a:rPr lang="zh-TW" altLang="en-US" b="1" dirty="0"/>
              <a:t>細拉</a:t>
            </a:r>
            <a:r>
              <a:rPr lang="en-US" altLang="zh-TW" b="1" dirty="0"/>
              <a:t>〕</a:t>
            </a:r>
            <a:r>
              <a:rPr lang="en-US" altLang="zh-TW" b="1" dirty="0">
                <a:highlight>
                  <a:srgbClr val="FFFF00"/>
                </a:highlight>
              </a:rPr>
              <a:t>59:6</a:t>
            </a:r>
            <a:r>
              <a:rPr lang="en-US" altLang="zh-TW" b="1" dirty="0"/>
              <a:t> </a:t>
            </a:r>
            <a:r>
              <a:rPr lang="zh-TW" altLang="en-US" b="1" dirty="0"/>
              <a:t>他們晚上轉回</a:t>
            </a:r>
            <a:r>
              <a:rPr lang="zh-CN" altLang="en-US" b="1" dirty="0"/>
              <a:t>，</a:t>
            </a:r>
            <a:r>
              <a:rPr lang="zh-TW" altLang="en-US" b="1" dirty="0"/>
              <a:t>叫號如狗</a:t>
            </a:r>
            <a:r>
              <a:rPr lang="zh-CN" altLang="en-US" b="1" dirty="0"/>
              <a:t>，</a:t>
            </a:r>
            <a:r>
              <a:rPr lang="zh-TW" altLang="en-US" b="1" dirty="0"/>
              <a:t>圍城遶行。</a:t>
            </a:r>
            <a:r>
              <a:rPr lang="en-US" altLang="zh-TW" b="1" dirty="0">
                <a:highlight>
                  <a:srgbClr val="FFFF00"/>
                </a:highlight>
              </a:rPr>
              <a:t>59:7</a:t>
            </a:r>
            <a:r>
              <a:rPr lang="en-US" altLang="zh-TW" b="1" dirty="0"/>
              <a:t> </a:t>
            </a:r>
            <a:r>
              <a:rPr lang="zh-TW" altLang="en-US" b="1" dirty="0"/>
              <a:t>他們口中噴吐惡言</a:t>
            </a:r>
            <a:r>
              <a:rPr lang="zh-CN" altLang="en-US" b="1" dirty="0"/>
              <a:t>，</a:t>
            </a:r>
            <a:r>
              <a:rPr lang="zh-TW" altLang="en-US" b="1" dirty="0"/>
              <a:t>嘴裡有刀</a:t>
            </a:r>
            <a:r>
              <a:rPr lang="zh-CN" altLang="en-US" b="1" dirty="0"/>
              <a:t>。</a:t>
            </a:r>
            <a:r>
              <a:rPr lang="zh-TW" altLang="en-US" b="1" dirty="0"/>
              <a:t>他們說</a:t>
            </a:r>
            <a:r>
              <a:rPr lang="zh-CN" altLang="en-US" b="1" dirty="0"/>
              <a:t>：“</a:t>
            </a:r>
            <a:r>
              <a:rPr lang="zh-TW" altLang="en-US" b="1" dirty="0"/>
              <a:t>有誰聽見</a:t>
            </a:r>
            <a:r>
              <a:rPr lang="zh-CN" altLang="en-US" b="1" dirty="0"/>
              <a:t>？”</a:t>
            </a:r>
            <a:r>
              <a:rPr lang="en-US" altLang="zh-TW" b="1" dirty="0">
                <a:highlight>
                  <a:srgbClr val="FFFF00"/>
                </a:highlight>
              </a:rPr>
              <a:t>59:8</a:t>
            </a:r>
            <a:r>
              <a:rPr lang="en-US" altLang="zh-TW" b="1" dirty="0"/>
              <a:t> </a:t>
            </a:r>
            <a:r>
              <a:rPr lang="zh-TW" altLang="en-US" b="1" dirty="0"/>
              <a:t>但你耶和華必笑話他們</a:t>
            </a:r>
            <a:r>
              <a:rPr lang="zh-CN" altLang="en-US" b="1" dirty="0"/>
              <a:t>，</a:t>
            </a:r>
            <a:r>
              <a:rPr lang="zh-TW" altLang="en-US" b="1" dirty="0"/>
              <a:t>你要嗤笑萬邦。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73685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2AA27F-E745-09FC-077A-1171FBF864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047646-8BF2-7AAB-808F-0D487D2818F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5789" y="1825624"/>
            <a:ext cx="10998381" cy="45098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>
                <a:highlight>
                  <a:srgbClr val="FFFF00"/>
                </a:highlight>
              </a:rPr>
              <a:t>59:9 </a:t>
            </a:r>
            <a:r>
              <a:rPr lang="zh-TW" altLang="en-US" b="1" dirty="0"/>
              <a:t>我的力量阿</a:t>
            </a:r>
            <a:r>
              <a:rPr lang="zh-CN" altLang="en-US" b="1" dirty="0"/>
              <a:t>，</a:t>
            </a:r>
            <a:r>
              <a:rPr lang="zh-TW" altLang="en-US" b="1" dirty="0"/>
              <a:t>我必仰望你</a:t>
            </a:r>
            <a:r>
              <a:rPr lang="zh-CN" altLang="en-US" b="1" dirty="0"/>
              <a:t>，</a:t>
            </a:r>
            <a:r>
              <a:rPr lang="zh-TW" altLang="en-US" b="1" dirty="0"/>
              <a:t>因為　神是我的高臺。</a:t>
            </a:r>
            <a:r>
              <a:rPr lang="en-US" altLang="zh-TW" b="1" dirty="0">
                <a:highlight>
                  <a:srgbClr val="FFFF00"/>
                </a:highlight>
              </a:rPr>
              <a:t>59:10</a:t>
            </a:r>
            <a:r>
              <a:rPr lang="en-US" altLang="zh-TW" b="1" dirty="0"/>
              <a:t> </a:t>
            </a:r>
            <a:r>
              <a:rPr lang="zh-TW" altLang="en-US" b="1" dirty="0"/>
              <a:t>我的　神要以慈愛迎接我</a:t>
            </a:r>
            <a:r>
              <a:rPr lang="zh-CN" altLang="en-US" b="1" dirty="0"/>
              <a:t>，</a:t>
            </a:r>
            <a:r>
              <a:rPr lang="zh-TW" altLang="en-US" b="1" dirty="0"/>
              <a:t>　神要叫我看見我仇敵遭報。</a:t>
            </a:r>
            <a:r>
              <a:rPr lang="en-US" altLang="zh-TW" b="1" dirty="0">
                <a:highlight>
                  <a:srgbClr val="FFFF00"/>
                </a:highlight>
              </a:rPr>
              <a:t>59:11</a:t>
            </a:r>
            <a:r>
              <a:rPr lang="en-US" altLang="zh-TW" b="1" dirty="0"/>
              <a:t> </a:t>
            </a:r>
            <a:r>
              <a:rPr lang="zh-TW" altLang="en-US" b="1" dirty="0"/>
              <a:t>不要殺他們</a:t>
            </a:r>
            <a:r>
              <a:rPr lang="zh-CN" altLang="en-US" b="1" dirty="0"/>
              <a:t>，</a:t>
            </a:r>
            <a:r>
              <a:rPr lang="zh-TW" altLang="en-US" b="1" dirty="0"/>
              <a:t>恐怕我的民忘記</a:t>
            </a:r>
            <a:r>
              <a:rPr lang="zh-CN" altLang="en-US" b="1" dirty="0"/>
              <a:t>。</a:t>
            </a:r>
            <a:r>
              <a:rPr lang="zh-TW" altLang="en-US" b="1" dirty="0"/>
              <a:t>主阿</a:t>
            </a:r>
            <a:r>
              <a:rPr lang="zh-CN" altLang="en-US" b="1" dirty="0"/>
              <a:t>，</a:t>
            </a:r>
            <a:r>
              <a:rPr lang="zh-TW" altLang="en-US" b="1" dirty="0"/>
              <a:t>你是我們的盾牌</a:t>
            </a:r>
            <a:r>
              <a:rPr lang="zh-CN" altLang="en-US" b="1" dirty="0"/>
              <a:t>，</a:t>
            </a:r>
            <a:r>
              <a:rPr lang="zh-TW" altLang="en-US" b="1" dirty="0"/>
              <a:t>求你用你的能力使他們四散</a:t>
            </a:r>
            <a:r>
              <a:rPr lang="zh-CN" altLang="en-US" b="1" dirty="0"/>
              <a:t>，</a:t>
            </a:r>
            <a:r>
              <a:rPr lang="zh-TW" altLang="en-US" b="1" dirty="0"/>
              <a:t>且降為卑。</a:t>
            </a:r>
            <a:r>
              <a:rPr lang="en-US" altLang="zh-TW" b="1" dirty="0">
                <a:highlight>
                  <a:srgbClr val="FFFF00"/>
                </a:highlight>
              </a:rPr>
              <a:t>59:12</a:t>
            </a:r>
            <a:r>
              <a:rPr lang="en-US" altLang="zh-TW" b="1" dirty="0"/>
              <a:t> </a:t>
            </a:r>
            <a:r>
              <a:rPr lang="zh-TW" altLang="en-US" b="1" dirty="0"/>
              <a:t>因他們口中的罪和嘴裡的言語</a:t>
            </a:r>
            <a:r>
              <a:rPr lang="zh-CN" altLang="en-US" b="1" dirty="0"/>
              <a:t>，</a:t>
            </a:r>
            <a:r>
              <a:rPr lang="zh-TW" altLang="en-US" b="1" dirty="0"/>
              <a:t>並咒罵虛謊的話</a:t>
            </a:r>
            <a:r>
              <a:rPr lang="zh-CN" altLang="en-US" b="1" dirty="0"/>
              <a:t>，</a:t>
            </a:r>
            <a:r>
              <a:rPr lang="zh-TW" altLang="en-US" b="1" dirty="0"/>
              <a:t>願他們在驕傲之中被纏住了。</a:t>
            </a:r>
            <a:r>
              <a:rPr lang="en-US" altLang="zh-TW" b="1" dirty="0">
                <a:highlight>
                  <a:srgbClr val="FFFF00"/>
                </a:highlight>
              </a:rPr>
              <a:t>59:13</a:t>
            </a:r>
            <a:r>
              <a:rPr lang="en-US" altLang="zh-TW" b="1" dirty="0"/>
              <a:t> </a:t>
            </a:r>
            <a:r>
              <a:rPr lang="zh-TW" altLang="en-US" b="1" dirty="0"/>
              <a:t>求你發怒</a:t>
            </a:r>
            <a:r>
              <a:rPr lang="zh-CN" altLang="en-US" b="1" dirty="0"/>
              <a:t>，</a:t>
            </a:r>
            <a:r>
              <a:rPr lang="zh-TW" altLang="en-US" b="1" dirty="0"/>
              <a:t>使他們消滅</a:t>
            </a:r>
            <a:r>
              <a:rPr lang="zh-CN" altLang="en-US" b="1" dirty="0"/>
              <a:t>，</a:t>
            </a:r>
            <a:r>
              <a:rPr lang="zh-TW" altLang="en-US" b="1" dirty="0"/>
              <a:t>以至歸於無有</a:t>
            </a:r>
            <a:r>
              <a:rPr lang="zh-CN" altLang="en-US" b="1" dirty="0"/>
              <a:t>，</a:t>
            </a:r>
            <a:r>
              <a:rPr lang="zh-TW" altLang="en-US" b="1" dirty="0"/>
              <a:t>叫他們知道　神在雅各中間掌權</a:t>
            </a:r>
            <a:r>
              <a:rPr lang="zh-CN" altLang="en-US" b="1" dirty="0"/>
              <a:t>，</a:t>
            </a:r>
            <a:r>
              <a:rPr lang="zh-TW" altLang="en-US" b="1" dirty="0"/>
              <a:t>直到地極。</a:t>
            </a:r>
            <a:r>
              <a:rPr lang="en-US" altLang="zh-TW" b="1" dirty="0"/>
              <a:t>〔</a:t>
            </a:r>
            <a:r>
              <a:rPr lang="zh-TW" altLang="en-US" b="1" dirty="0"/>
              <a:t>細拉</a:t>
            </a:r>
            <a:r>
              <a:rPr lang="en-US" altLang="zh-TW" b="1" dirty="0"/>
              <a:t>〕</a:t>
            </a:r>
            <a:r>
              <a:rPr lang="en-US" altLang="zh-TW" b="1" dirty="0">
                <a:highlight>
                  <a:srgbClr val="FFFF00"/>
                </a:highlight>
              </a:rPr>
              <a:t>59:14</a:t>
            </a:r>
            <a:r>
              <a:rPr lang="en-US" altLang="zh-TW" b="1" dirty="0"/>
              <a:t> </a:t>
            </a:r>
            <a:r>
              <a:rPr lang="zh-TW" altLang="en-US" b="1" dirty="0"/>
              <a:t>到了晚上</a:t>
            </a:r>
            <a:r>
              <a:rPr lang="zh-CN" altLang="en-US" b="1" dirty="0"/>
              <a:t>，</a:t>
            </a:r>
            <a:r>
              <a:rPr lang="zh-TW" altLang="en-US" b="1" dirty="0"/>
              <a:t>任憑他們轉回</a:t>
            </a:r>
            <a:r>
              <a:rPr lang="zh-CN" altLang="en-US" b="1" dirty="0"/>
              <a:t>，</a:t>
            </a:r>
            <a:r>
              <a:rPr lang="zh-TW" altLang="en-US" b="1" dirty="0"/>
              <a:t>任憑他們叫號如狗</a:t>
            </a:r>
            <a:r>
              <a:rPr lang="zh-CN" altLang="en-US" b="1" dirty="0"/>
              <a:t>，</a:t>
            </a:r>
            <a:r>
              <a:rPr lang="zh-TW" altLang="en-US" b="1" dirty="0"/>
              <a:t>圍城繞行。</a:t>
            </a:r>
            <a:r>
              <a:rPr lang="en-US" altLang="zh-TW" b="1" dirty="0">
                <a:highlight>
                  <a:srgbClr val="FFFF00"/>
                </a:highlight>
              </a:rPr>
              <a:t>59:15</a:t>
            </a:r>
            <a:r>
              <a:rPr lang="en-US" altLang="zh-TW" b="1" dirty="0"/>
              <a:t> </a:t>
            </a:r>
            <a:r>
              <a:rPr lang="zh-TW" altLang="en-US" b="1" dirty="0"/>
              <a:t>他們必走來走去</a:t>
            </a:r>
            <a:r>
              <a:rPr lang="zh-CN" altLang="en-US" b="1" dirty="0"/>
              <a:t>，</a:t>
            </a:r>
            <a:r>
              <a:rPr lang="zh-TW" altLang="en-US" b="1" dirty="0"/>
              <a:t>尋找食物</a:t>
            </a:r>
            <a:r>
              <a:rPr lang="zh-CN" altLang="en-US" b="1" dirty="0"/>
              <a:t>，</a:t>
            </a:r>
            <a:r>
              <a:rPr lang="zh-TW" altLang="en-US" b="1" dirty="0"/>
              <a:t>若不得飽</a:t>
            </a:r>
            <a:r>
              <a:rPr lang="zh-CN" altLang="en-US" b="1" dirty="0"/>
              <a:t>，</a:t>
            </a:r>
            <a:r>
              <a:rPr lang="zh-TW" altLang="en-US" b="1" dirty="0"/>
              <a:t>就終夜在外。</a:t>
            </a:r>
            <a:r>
              <a:rPr lang="en-US" altLang="zh-TW" b="1" dirty="0">
                <a:highlight>
                  <a:srgbClr val="FFFF00"/>
                </a:highlight>
              </a:rPr>
              <a:t>59:16 </a:t>
            </a:r>
            <a:r>
              <a:rPr lang="zh-TW" altLang="en-US" b="1" dirty="0"/>
              <a:t>但我要歌頌你的力量</a:t>
            </a:r>
            <a:r>
              <a:rPr lang="zh-CN" altLang="en-US" b="1" dirty="0"/>
              <a:t>，</a:t>
            </a:r>
            <a:r>
              <a:rPr lang="zh-TW" altLang="en-US" b="1" dirty="0"/>
              <a:t>早晨要高唱你的慈愛</a:t>
            </a:r>
            <a:r>
              <a:rPr lang="zh-CN" altLang="en-US" b="1" dirty="0"/>
              <a:t>；</a:t>
            </a:r>
            <a:r>
              <a:rPr lang="zh-TW" altLang="en-US" b="1" dirty="0"/>
              <a:t>因為你作過我的高臺</a:t>
            </a:r>
            <a:r>
              <a:rPr lang="zh-CN" altLang="en-US" b="1" dirty="0"/>
              <a:t>，</a:t>
            </a:r>
            <a:r>
              <a:rPr lang="zh-TW" altLang="en-US" b="1" dirty="0"/>
              <a:t>在我急難的日子作過我的避難所。</a:t>
            </a:r>
            <a:r>
              <a:rPr lang="en-US" altLang="zh-TW" b="1" dirty="0">
                <a:highlight>
                  <a:srgbClr val="FFFF00"/>
                </a:highlight>
              </a:rPr>
              <a:t>59:17</a:t>
            </a:r>
            <a:r>
              <a:rPr lang="en-US" altLang="zh-TW" b="1" dirty="0"/>
              <a:t> </a:t>
            </a:r>
            <a:r>
              <a:rPr lang="zh-TW" altLang="en-US" b="1" dirty="0"/>
              <a:t>我的力量阿</a:t>
            </a:r>
            <a:r>
              <a:rPr lang="zh-CN" altLang="en-US" b="1" dirty="0"/>
              <a:t>，</a:t>
            </a:r>
            <a:r>
              <a:rPr lang="zh-TW" altLang="en-US" b="1" dirty="0"/>
              <a:t>我要歌頌你</a:t>
            </a:r>
            <a:r>
              <a:rPr lang="zh-CN" altLang="en-US" b="1" dirty="0"/>
              <a:t>，</a:t>
            </a:r>
            <a:r>
              <a:rPr lang="zh-TW" altLang="en-US" b="1" dirty="0"/>
              <a:t>因為　神是我的高臺</a:t>
            </a:r>
            <a:r>
              <a:rPr lang="zh-CN" altLang="en-US" b="1" dirty="0"/>
              <a:t>，</a:t>
            </a:r>
            <a:r>
              <a:rPr lang="zh-TW" altLang="en-US" b="1" dirty="0"/>
              <a:t>是賜恩與我的　神。</a:t>
            </a:r>
          </a:p>
          <a:p>
            <a:pPr marL="0" indent="0">
              <a:buNone/>
            </a:pPr>
            <a:endParaRPr lang="en-CA" altLang="zh-CN" b="1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69511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66F811-FA4A-0851-E663-20C7ED4986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8467F5F-B79E-527A-9CCD-9FE7CDBEB7C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5789" y="1556658"/>
            <a:ext cx="10998381" cy="50509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大衛投奔撒母耳（撒上</a:t>
            </a:r>
            <a:r>
              <a:rPr lang="en-CA" altLang="zh-CN" b="1" dirty="0"/>
              <a:t>19:18-24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19:18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大衛逃避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來到拉瑪見撒母耳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將掃羅向他所行的事述說了一遍。他和撒母耳就往拿約去居住。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19:19 </a:t>
            </a:r>
            <a:r>
              <a:rPr lang="zh-TW" altLang="en-US" b="1" dirty="0">
                <a:solidFill>
                  <a:srgbClr val="C00000"/>
                </a:solidFill>
              </a:rPr>
              <a:t>有人告訴掃羅說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大衛在拉瑪的拿約。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19:20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掃羅打發人去捉拿大衛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去的人見有一班先知都受感說話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撒母耳站在其中監管他們</a:t>
            </a:r>
            <a:r>
              <a:rPr lang="zh-CN" altLang="en-US" b="1" dirty="0">
                <a:solidFill>
                  <a:srgbClr val="C00000"/>
                </a:solidFill>
              </a:rPr>
              <a:t>；</a:t>
            </a:r>
            <a:r>
              <a:rPr lang="zh-TW" altLang="en-US" b="1" dirty="0">
                <a:solidFill>
                  <a:srgbClr val="C00000"/>
                </a:solidFill>
              </a:rPr>
              <a:t>打發去的人也受　神的靈感動說話。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19:21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有人將這事告訴掃羅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他又打發人去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他們也受感說話。掃羅第三次打發人去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他們也受感說話。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19:22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然後掃羅自己往拉瑪去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到了西沽的大井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問人說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撒母耳和大衛在哪裡呢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r>
              <a:rPr lang="zh-TW" altLang="en-US" b="1" dirty="0">
                <a:solidFill>
                  <a:srgbClr val="C00000"/>
                </a:solidFill>
              </a:rPr>
              <a:t>有人說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在拉瑪的拿約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19:23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他就往拉瑪的拿約去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　神的靈也感動他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一面走一面說話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直到拉瑪的拿約。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19:24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他就脫了衣服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在撒母耳面前受感說話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一晝一夜露體躺臥。因此有句俗語說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掃羅也列在先知中麼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CN" b="1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80190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2525</Words>
  <Application>Microsoft Office PowerPoint</Application>
  <PresentationFormat>宽屏</PresentationFormat>
  <Paragraphs>32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KaiTi</vt:lpstr>
      <vt:lpstr>Aptos</vt:lpstr>
      <vt:lpstr>Aptos Display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Jianping Guo</dc:creator>
  <cp:lastModifiedBy>Jianping Guo</cp:lastModifiedBy>
  <cp:revision>1</cp:revision>
  <dcterms:created xsi:type="dcterms:W3CDTF">2025-04-01T15:02:44Z</dcterms:created>
  <dcterms:modified xsi:type="dcterms:W3CDTF">2025-04-02T14:37:17Z</dcterms:modified>
</cp:coreProperties>
</file>