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6" r:id="rId3"/>
    <p:sldId id="265" r:id="rId4"/>
    <p:sldId id="264" r:id="rId5"/>
    <p:sldId id="263" r:id="rId6"/>
    <p:sldId id="262" r:id="rId7"/>
    <p:sldId id="261" r:id="rId8"/>
    <p:sldId id="267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AEFDA1-F5A1-41D4-9249-33007CC2E924}" v="327" dt="2025-03-25T15:44:20.7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27AEFDA1-F5A1-41D4-9249-33007CC2E924}"/>
    <pc:docChg chg="undo custSel addSld delSld modSld delMainMaster">
      <pc:chgData name="Jianping Guo" userId="214695277e21a7f1" providerId="LiveId" clId="{27AEFDA1-F5A1-41D4-9249-33007CC2E924}" dt="2025-03-25T15:59:18.003" v="1251" actId="207"/>
      <pc:docMkLst>
        <pc:docMk/>
      </pc:docMkLst>
      <pc:sldChg chg="del">
        <pc:chgData name="Jianping Guo" userId="214695277e21a7f1" providerId="LiveId" clId="{27AEFDA1-F5A1-41D4-9249-33007CC2E924}" dt="2025-03-24T12:25:39.969" v="1" actId="2696"/>
        <pc:sldMkLst>
          <pc:docMk/>
          <pc:sldMk cId="3159654485" sldId="256"/>
        </pc:sldMkLst>
      </pc:sldChg>
      <pc:sldChg chg="modSp add del mod">
        <pc:chgData name="Jianping Guo" userId="214695277e21a7f1" providerId="LiveId" clId="{27AEFDA1-F5A1-41D4-9249-33007CC2E924}" dt="2025-03-24T12:35:42.661" v="57" actId="2696"/>
        <pc:sldMkLst>
          <pc:docMk/>
          <pc:sldMk cId="2030667319" sldId="257"/>
        </pc:sldMkLst>
        <pc:spChg chg="mod">
          <ac:chgData name="Jianping Guo" userId="214695277e21a7f1" providerId="LiveId" clId="{27AEFDA1-F5A1-41D4-9249-33007CC2E924}" dt="2025-03-24T12:26:27.099" v="25" actId="20577"/>
          <ac:spMkLst>
            <pc:docMk/>
            <pc:sldMk cId="2030667319" sldId="257"/>
            <ac:spMk id="6" creationId="{588762F3-A1FD-17D5-5CA3-1E93FBC4F139}"/>
          </ac:spMkLst>
        </pc:spChg>
      </pc:sldChg>
      <pc:sldChg chg="addSp delSp modSp new mod setBg modClrScheme chgLayout">
        <pc:chgData name="Jianping Guo" userId="214695277e21a7f1" providerId="LiveId" clId="{27AEFDA1-F5A1-41D4-9249-33007CC2E924}" dt="2025-03-24T12:33:07.439" v="56" actId="207"/>
        <pc:sldMkLst>
          <pc:docMk/>
          <pc:sldMk cId="3775652357" sldId="258"/>
        </pc:sldMkLst>
        <pc:spChg chg="add del mod">
          <ac:chgData name="Jianping Guo" userId="214695277e21a7f1" providerId="LiveId" clId="{27AEFDA1-F5A1-41D4-9249-33007CC2E924}" dt="2025-03-24T12:29:56.628" v="29" actId="26606"/>
          <ac:spMkLst>
            <pc:docMk/>
            <pc:sldMk cId="3775652357" sldId="258"/>
            <ac:spMk id="2" creationId="{A0D3E7EC-932C-CAA0-CC0A-6DE325D62CB7}"/>
          </ac:spMkLst>
        </pc:spChg>
        <pc:spChg chg="add del mod">
          <ac:chgData name="Jianping Guo" userId="214695277e21a7f1" providerId="LiveId" clId="{27AEFDA1-F5A1-41D4-9249-33007CC2E924}" dt="2025-03-24T12:29:48.309" v="28"/>
          <ac:spMkLst>
            <pc:docMk/>
            <pc:sldMk cId="3775652357" sldId="258"/>
            <ac:spMk id="3" creationId="{4E84BD88-A2E4-0BA5-630E-C57FA5AD326A}"/>
          </ac:spMkLst>
        </pc:spChg>
        <pc:spChg chg="add del mod">
          <ac:chgData name="Jianping Guo" userId="214695277e21a7f1" providerId="LiveId" clId="{27AEFDA1-F5A1-41D4-9249-33007CC2E924}" dt="2025-03-24T12:31:12.431" v="35"/>
          <ac:spMkLst>
            <pc:docMk/>
            <pc:sldMk cId="3775652357" sldId="258"/>
            <ac:spMk id="5" creationId="{98EB96F9-5913-83C6-53EF-17EF2AFF92D0}"/>
          </ac:spMkLst>
        </pc:spChg>
        <pc:spChg chg="add mod">
          <ac:chgData name="Jianping Guo" userId="214695277e21a7f1" providerId="LiveId" clId="{27AEFDA1-F5A1-41D4-9249-33007CC2E924}" dt="2025-03-24T12:33:07.439" v="56" actId="207"/>
          <ac:spMkLst>
            <pc:docMk/>
            <pc:sldMk cId="3775652357" sldId="258"/>
            <ac:spMk id="6" creationId="{6351C3A8-8533-AD80-7040-1A5F1AF2C31C}"/>
          </ac:spMkLst>
        </pc:spChg>
        <pc:spChg chg="add">
          <ac:chgData name="Jianping Guo" userId="214695277e21a7f1" providerId="LiveId" clId="{27AEFDA1-F5A1-41D4-9249-33007CC2E924}" dt="2025-03-24T12:29:56.628" v="29" actId="26606"/>
          <ac:spMkLst>
            <pc:docMk/>
            <pc:sldMk cId="3775652357" sldId="258"/>
            <ac:spMk id="9" creationId="{6EE0B6E2-7CE8-4D86-87FC-4B58A7D8E759}"/>
          </ac:spMkLst>
        </pc:spChg>
        <pc:picChg chg="add mod">
          <ac:chgData name="Jianping Guo" userId="214695277e21a7f1" providerId="LiveId" clId="{27AEFDA1-F5A1-41D4-9249-33007CC2E924}" dt="2025-03-24T12:29:56.628" v="29" actId="26606"/>
          <ac:picMkLst>
            <pc:docMk/>
            <pc:sldMk cId="3775652357" sldId="258"/>
            <ac:picMk id="4" creationId="{E7176A96-09FA-BBE6-5808-76C3E3A23D7C}"/>
          </ac:picMkLst>
        </pc:picChg>
      </pc:sldChg>
      <pc:sldChg chg="delSp modSp new del mod modClrScheme chgLayout">
        <pc:chgData name="Jianping Guo" userId="214695277e21a7f1" providerId="LiveId" clId="{27AEFDA1-F5A1-41D4-9249-33007CC2E924}" dt="2025-03-24T18:11:12.999" v="643" actId="2696"/>
        <pc:sldMkLst>
          <pc:docMk/>
          <pc:sldMk cId="375384410" sldId="259"/>
        </pc:sldMkLst>
        <pc:spChg chg="del">
          <ac:chgData name="Jianping Guo" userId="214695277e21a7f1" providerId="LiveId" clId="{27AEFDA1-F5A1-41D4-9249-33007CC2E924}" dt="2025-03-24T12:36:01.571" v="68" actId="700"/>
          <ac:spMkLst>
            <pc:docMk/>
            <pc:sldMk cId="375384410" sldId="259"/>
            <ac:spMk id="2" creationId="{92E065F3-BCD1-1C29-8229-539C9EF0B711}"/>
          </ac:spMkLst>
        </pc:spChg>
        <pc:spChg chg="mod ord">
          <ac:chgData name="Jianping Guo" userId="214695277e21a7f1" providerId="LiveId" clId="{27AEFDA1-F5A1-41D4-9249-33007CC2E924}" dt="2025-03-24T12:36:14.917" v="72" actId="14100"/>
          <ac:spMkLst>
            <pc:docMk/>
            <pc:sldMk cId="375384410" sldId="259"/>
            <ac:spMk id="3" creationId="{9D662306-EF09-96B4-9ECC-5EA1CD25FCF7}"/>
          </ac:spMkLst>
        </pc:spChg>
      </pc:sldChg>
      <pc:sldChg chg="modSp add mod">
        <pc:chgData name="Jianping Guo" userId="214695277e21a7f1" providerId="LiveId" clId="{27AEFDA1-F5A1-41D4-9249-33007CC2E924}" dt="2025-03-25T15:59:18.003" v="1251" actId="207"/>
        <pc:sldMkLst>
          <pc:docMk/>
          <pc:sldMk cId="533214574" sldId="260"/>
        </pc:sldMkLst>
        <pc:spChg chg="mod">
          <ac:chgData name="Jianping Guo" userId="214695277e21a7f1" providerId="LiveId" clId="{27AEFDA1-F5A1-41D4-9249-33007CC2E924}" dt="2025-03-25T15:59:18.003" v="1251" actId="207"/>
          <ac:spMkLst>
            <pc:docMk/>
            <pc:sldMk cId="533214574" sldId="260"/>
            <ac:spMk id="3" creationId="{589B4DB9-F757-A842-8D9C-3085F6F61301}"/>
          </ac:spMkLst>
        </pc:spChg>
      </pc:sldChg>
      <pc:sldChg chg="modSp mod modAnim">
        <pc:chgData name="Jianping Guo" userId="214695277e21a7f1" providerId="LiveId" clId="{27AEFDA1-F5A1-41D4-9249-33007CC2E924}" dt="2025-03-25T15:44:20.715" v="1142" actId="20577"/>
        <pc:sldMkLst>
          <pc:docMk/>
          <pc:sldMk cId="3504779329" sldId="261"/>
        </pc:sldMkLst>
        <pc:spChg chg="mod">
          <ac:chgData name="Jianping Guo" userId="214695277e21a7f1" providerId="LiveId" clId="{27AEFDA1-F5A1-41D4-9249-33007CC2E924}" dt="2025-03-25T15:44:20.715" v="1142" actId="20577"/>
          <ac:spMkLst>
            <pc:docMk/>
            <pc:sldMk cId="3504779329" sldId="261"/>
            <ac:spMk id="3" creationId="{F589CA33-33D3-7026-3351-2E923CDB0B8C}"/>
          </ac:spMkLst>
        </pc:spChg>
      </pc:sldChg>
      <pc:sldChg chg="modSp mod">
        <pc:chgData name="Jianping Guo" userId="214695277e21a7f1" providerId="LiveId" clId="{27AEFDA1-F5A1-41D4-9249-33007CC2E924}" dt="2025-03-25T15:38:00.645" v="1107" actId="14100"/>
        <pc:sldMkLst>
          <pc:docMk/>
          <pc:sldMk cId="3021131005" sldId="262"/>
        </pc:sldMkLst>
        <pc:spChg chg="mod">
          <ac:chgData name="Jianping Guo" userId="214695277e21a7f1" providerId="LiveId" clId="{27AEFDA1-F5A1-41D4-9249-33007CC2E924}" dt="2025-03-25T15:38:00.645" v="1107" actId="14100"/>
          <ac:spMkLst>
            <pc:docMk/>
            <pc:sldMk cId="3021131005" sldId="262"/>
            <ac:spMk id="3" creationId="{CBF3EB8D-B73D-795E-AA1D-C3DB41590863}"/>
          </ac:spMkLst>
        </pc:spChg>
      </pc:sldChg>
      <pc:sldChg chg="modSp mod modAnim">
        <pc:chgData name="Jianping Guo" userId="214695277e21a7f1" providerId="LiveId" clId="{27AEFDA1-F5A1-41D4-9249-33007CC2E924}" dt="2025-03-25T15:22:54.331" v="1002" actId="20577"/>
        <pc:sldMkLst>
          <pc:docMk/>
          <pc:sldMk cId="1763404419" sldId="263"/>
        </pc:sldMkLst>
        <pc:spChg chg="mod">
          <ac:chgData name="Jianping Guo" userId="214695277e21a7f1" providerId="LiveId" clId="{27AEFDA1-F5A1-41D4-9249-33007CC2E924}" dt="2025-03-25T15:22:54.331" v="1002" actId="20577"/>
          <ac:spMkLst>
            <pc:docMk/>
            <pc:sldMk cId="1763404419" sldId="263"/>
            <ac:spMk id="3" creationId="{AA903BF5-A841-B2DF-B9AC-590591990DE9}"/>
          </ac:spMkLst>
        </pc:spChg>
      </pc:sldChg>
      <pc:sldChg chg="modSp mod modAnim">
        <pc:chgData name="Jianping Guo" userId="214695277e21a7f1" providerId="LiveId" clId="{27AEFDA1-F5A1-41D4-9249-33007CC2E924}" dt="2025-03-25T15:05:43.969" v="924" actId="20577"/>
        <pc:sldMkLst>
          <pc:docMk/>
          <pc:sldMk cId="1442597227" sldId="264"/>
        </pc:sldMkLst>
        <pc:spChg chg="mod">
          <ac:chgData name="Jianping Guo" userId="214695277e21a7f1" providerId="LiveId" clId="{27AEFDA1-F5A1-41D4-9249-33007CC2E924}" dt="2025-03-25T15:05:43.969" v="924" actId="20577"/>
          <ac:spMkLst>
            <pc:docMk/>
            <pc:sldMk cId="1442597227" sldId="264"/>
            <ac:spMk id="3" creationId="{7FCD1478-295D-E214-FF9F-15597AE8582C}"/>
          </ac:spMkLst>
        </pc:spChg>
      </pc:sldChg>
      <pc:sldChg chg="addSp delSp modSp mod modAnim">
        <pc:chgData name="Jianping Guo" userId="214695277e21a7f1" providerId="LiveId" clId="{27AEFDA1-F5A1-41D4-9249-33007CC2E924}" dt="2025-03-25T14:58:25.273" v="835" actId="313"/>
        <pc:sldMkLst>
          <pc:docMk/>
          <pc:sldMk cId="3112500831" sldId="265"/>
        </pc:sldMkLst>
        <pc:spChg chg="add del">
          <ac:chgData name="Jianping Guo" userId="214695277e21a7f1" providerId="LiveId" clId="{27AEFDA1-F5A1-41D4-9249-33007CC2E924}" dt="2025-03-25T14:47:57.059" v="780" actId="478"/>
          <ac:spMkLst>
            <pc:docMk/>
            <pc:sldMk cId="3112500831" sldId="265"/>
            <ac:spMk id="2" creationId="{72C8A3ED-215E-E529-88AC-BFD7B553EDE2}"/>
          </ac:spMkLst>
        </pc:spChg>
        <pc:spChg chg="add del mod">
          <ac:chgData name="Jianping Guo" userId="214695277e21a7f1" providerId="LiveId" clId="{27AEFDA1-F5A1-41D4-9249-33007CC2E924}" dt="2025-03-25T14:58:25.273" v="835" actId="313"/>
          <ac:spMkLst>
            <pc:docMk/>
            <pc:sldMk cId="3112500831" sldId="265"/>
            <ac:spMk id="3" creationId="{AA1A5173-D642-6968-8840-7B85F6DECF13}"/>
          </ac:spMkLst>
        </pc:spChg>
      </pc:sldChg>
      <pc:sldChg chg="modSp mod">
        <pc:chgData name="Jianping Guo" userId="214695277e21a7f1" providerId="LiveId" clId="{27AEFDA1-F5A1-41D4-9249-33007CC2E924}" dt="2025-03-25T14:41:12.928" v="738" actId="20577"/>
        <pc:sldMkLst>
          <pc:docMk/>
          <pc:sldMk cId="340032014" sldId="266"/>
        </pc:sldMkLst>
        <pc:spChg chg="mod">
          <ac:chgData name="Jianping Guo" userId="214695277e21a7f1" providerId="LiveId" clId="{27AEFDA1-F5A1-41D4-9249-33007CC2E924}" dt="2025-03-25T14:41:12.928" v="738" actId="20577"/>
          <ac:spMkLst>
            <pc:docMk/>
            <pc:sldMk cId="340032014" sldId="266"/>
            <ac:spMk id="3" creationId="{1E2E4D92-FF1B-64CE-CBA9-ACB33F9ECF6D}"/>
          </ac:spMkLst>
        </pc:spChg>
      </pc:sldChg>
      <pc:sldChg chg="modSp mod">
        <pc:chgData name="Jianping Guo" userId="214695277e21a7f1" providerId="LiveId" clId="{27AEFDA1-F5A1-41D4-9249-33007CC2E924}" dt="2025-03-25T15:55:03.007" v="1212" actId="20577"/>
        <pc:sldMkLst>
          <pc:docMk/>
          <pc:sldMk cId="3780214206" sldId="267"/>
        </pc:sldMkLst>
        <pc:spChg chg="mod">
          <ac:chgData name="Jianping Guo" userId="214695277e21a7f1" providerId="LiveId" clId="{27AEFDA1-F5A1-41D4-9249-33007CC2E924}" dt="2025-03-25T15:55:03.007" v="1212" actId="20577"/>
          <ac:spMkLst>
            <pc:docMk/>
            <pc:sldMk cId="3780214206" sldId="267"/>
            <ac:spMk id="3" creationId="{1D175C06-7E20-56DF-1E06-0826147B9233}"/>
          </ac:spMkLst>
        </pc:spChg>
      </pc:sldChg>
      <pc:sldMasterChg chg="del delSldLayout">
        <pc:chgData name="Jianping Guo" userId="214695277e21a7f1" providerId="LiveId" clId="{27AEFDA1-F5A1-41D4-9249-33007CC2E924}" dt="2025-03-24T12:25:39.969" v="1" actId="2696"/>
        <pc:sldMasterMkLst>
          <pc:docMk/>
          <pc:sldMasterMk cId="4218585200" sldId="2147483648"/>
        </pc:sldMasterMkLst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180149780" sldId="2147483649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1733264143" sldId="2147483650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3584709419" sldId="2147483651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3137412149" sldId="2147483652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3795125656" sldId="2147483653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1475821578" sldId="2147483654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2851261688" sldId="2147483655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2241536632" sldId="2147483656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2441494971" sldId="2147483657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23302440" sldId="2147483658"/>
          </pc:sldLayoutMkLst>
        </pc:sldLayoutChg>
        <pc:sldLayoutChg chg="del">
          <pc:chgData name="Jianping Guo" userId="214695277e21a7f1" providerId="LiveId" clId="{27AEFDA1-F5A1-41D4-9249-33007CC2E924}" dt="2025-03-24T12:25:39.969" v="1" actId="2696"/>
          <pc:sldLayoutMkLst>
            <pc:docMk/>
            <pc:sldMasterMk cId="4218585200" sldId="2147483648"/>
            <pc:sldLayoutMk cId="139675360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6B4BB5-EA25-1765-766E-5E7DE69360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BCB5DAD-0088-A522-7544-A7630303CB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707CBA7-40A8-FD67-642C-2CA48C6D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49A4A58-A0B9-750A-C20E-F7DFE70C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56FD4C2-AFFC-C8C6-F9A2-598E3004B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9599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31DC2A9-A38F-04C9-3036-FDE2BE26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9B0BD6D-2FA1-E808-EA8E-AEE8508C0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F54C31E-EBF9-6DC9-C90C-EE90BFB8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E92CF9B-787B-0BFB-856C-36301050A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39A1EC6-83BF-E84E-BC2D-A6CF402AF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5068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C13AC66-3998-DF80-9E79-6E9CE0E455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C79A5DD-EEF1-6891-E8FB-917717DDDF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D2ED68F-F394-4EF4-87A0-B36E825C4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51FCBEF-D04E-6CF2-9168-5199B28B9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9FFAD6C-5852-AAC8-4403-30BE0CC72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1610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29CD98-2ACF-3D01-1334-E166BA48C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4CD01F-1D67-C792-A82C-81D129E89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4962A30-B4E0-5E68-9245-E204D1A1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F79FF3-568D-2532-740E-42B1C2A23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4EF73D0-5F0A-A280-6DC8-F7C75FF85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226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BB6C65-CB32-B331-82DF-D3322188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1AFCE4A-CF95-E7EA-115D-EA8348A5A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39B0EA-D8B7-7A02-40C2-86FF7B0EF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63B1BC-7867-231C-1737-A3AAF943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09D695-0275-4F56-8D27-9E722D6B8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4928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69CC4F-02ED-EDDF-F546-4AEAEC736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B978E24-D306-4FB2-46D3-EBBCD5E43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393D567-DF67-9E62-AB6B-01087083DD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2FCA517-A863-BFEB-D7C8-13BB80AC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477515B-EB8C-1077-C0DF-0648B8B13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6ACA11C-33B7-1651-0F75-07EF4E90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7194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6C446D-8F87-428B-34CE-71942F302C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BAEA47-CB05-AE0D-E0B3-43942BFB1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DEC6F4A-D51C-49E8-2ADE-D306B33BBB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2455ABD-6DAA-0767-3EFD-7E5D760146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8FF6E4E-2B4F-86F0-84EC-4F80DE2A03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AC0A5FFC-90F9-C709-7642-DC0251AD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468DBB8-5EB4-57DB-8F1E-5BC21C8F3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567F7BA-BCD1-318F-C517-C0AF7F47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930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A847281-5D13-5539-F6D1-7F7BA7F0A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A104CC90-41F1-496D-F20B-E3C81E6AB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BFF53AAF-5F62-82E0-1C59-592CA751D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746B544-453F-DA08-E4C2-E1BEC5C02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260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1656DDB-3E46-BE16-71CE-90F933F7E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4BC37E0-4129-C93D-AEC4-964EEBA65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8150494-582E-4F64-1E71-A09DBF18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126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888738E-BC2D-C2DF-AF0E-A0EF96507F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BCCD22F-7348-BBF5-21D3-BDBDDA27ED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7A6F106-FA57-FAB0-3160-E57ECC2DA0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B305114-0F93-D755-C7F1-5926122C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50BE137-7153-DDDF-7978-D289588EF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E71D2D2-49D7-79BD-6FE3-B572C252F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932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A0FDC2-E3F6-14C3-66B5-4039B5AAD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51DD0C5-DD2F-244E-D413-DA7E5B21B2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B6699C2-3360-1FA1-5CC3-BCFDD5BEC9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C346809-579E-8D11-E815-615DBCD11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8DAB0D2-8B6F-C3A2-0E5F-EA87A9415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07D5E3B-D5D3-F65A-ABF3-596FB48A4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830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B2011C6-A9BC-2673-A6F0-7F8EE0B07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557046C-6E7B-2A01-5ABC-0221897C7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933017-09A5-E6A7-C8F9-DE1B3F0FD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64506-BA7E-42E0-900A-967F471B1569}" type="datetimeFigureOut">
              <a:rPr lang="en-CA" smtClean="0"/>
              <a:t>2025-03-25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8DB2693-C55B-0923-8045-E3521A66E9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BDFFEC6-059C-4CD8-D24D-217B33F134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7DD6191-8802-43AF-8111-6A5899ECE1C8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7300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EE0B6E2-7CE8-4D86-87FC-4B58A7D8E7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内容占位符 3">
            <a:extLst>
              <a:ext uri="{FF2B5EF4-FFF2-40B4-BE49-F238E27FC236}">
                <a16:creationId xmlns:a16="http://schemas.microsoft.com/office/drawing/2014/main" id="{E7176A96-09FA-BBE6-5808-76C3E3A23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t="17261" r="1" b="14993"/>
          <a:stretch/>
        </p:blipFill>
        <p:spPr>
          <a:xfrm>
            <a:off x="577637" y="424330"/>
            <a:ext cx="11036726" cy="5869478"/>
          </a:xfrm>
          <a:custGeom>
            <a:avLst/>
            <a:gdLst/>
            <a:ahLst/>
            <a:cxnLst/>
            <a:rect l="l" t="t" r="r" b="b"/>
            <a:pathLst>
              <a:path w="10630858" h="5869478">
                <a:moveTo>
                  <a:pt x="5791061" y="218"/>
                </a:moveTo>
                <a:cubicBezTo>
                  <a:pt x="5877327" y="-560"/>
                  <a:pt x="5971399" y="626"/>
                  <a:pt x="6073275" y="5793"/>
                </a:cubicBezTo>
                <a:cubicBezTo>
                  <a:pt x="6098744" y="7086"/>
                  <a:pt x="6121786" y="8165"/>
                  <a:pt x="6142651" y="9057"/>
                </a:cubicBezTo>
                <a:lnTo>
                  <a:pt x="6164185" y="9874"/>
                </a:lnTo>
                <a:lnTo>
                  <a:pt x="6258731" y="5793"/>
                </a:lnTo>
                <a:lnTo>
                  <a:pt x="6319194" y="2002"/>
                </a:lnTo>
                <a:lnTo>
                  <a:pt x="6413049" y="11772"/>
                </a:lnTo>
                <a:cubicBezTo>
                  <a:pt x="6592720" y="42783"/>
                  <a:pt x="6774188" y="66100"/>
                  <a:pt x="6956654" y="46745"/>
                </a:cubicBezTo>
                <a:cubicBezTo>
                  <a:pt x="7082424" y="33223"/>
                  <a:pt x="7207994" y="25294"/>
                  <a:pt x="7334364" y="25763"/>
                </a:cubicBezTo>
                <a:cubicBezTo>
                  <a:pt x="7624835" y="25763"/>
                  <a:pt x="7915502" y="28559"/>
                  <a:pt x="8205974" y="22730"/>
                </a:cubicBezTo>
                <a:cubicBezTo>
                  <a:pt x="8464499" y="17601"/>
                  <a:pt x="8722029" y="6412"/>
                  <a:pt x="8980756" y="34620"/>
                </a:cubicBezTo>
                <a:cubicBezTo>
                  <a:pt x="9362658" y="76124"/>
                  <a:pt x="9746556" y="62832"/>
                  <a:pt x="10129655" y="57937"/>
                </a:cubicBezTo>
                <a:lnTo>
                  <a:pt x="10163726" y="56766"/>
                </a:lnTo>
                <a:lnTo>
                  <a:pt x="10254950" y="73131"/>
                </a:lnTo>
                <a:lnTo>
                  <a:pt x="10311819" y="101928"/>
                </a:lnTo>
                <a:cubicBezTo>
                  <a:pt x="10479504" y="200737"/>
                  <a:pt x="10591476" y="367254"/>
                  <a:pt x="10625532" y="561669"/>
                </a:cubicBezTo>
                <a:lnTo>
                  <a:pt x="10626834" y="578090"/>
                </a:lnTo>
                <a:lnTo>
                  <a:pt x="10611964" y="734537"/>
                </a:lnTo>
                <a:cubicBezTo>
                  <a:pt x="10602387" y="823467"/>
                  <a:pt x="10587763" y="913306"/>
                  <a:pt x="10611964" y="1001326"/>
                </a:cubicBezTo>
                <a:cubicBezTo>
                  <a:pt x="10628543" y="1062669"/>
                  <a:pt x="10632231" y="1127783"/>
                  <a:pt x="10622705" y="1191154"/>
                </a:cubicBezTo>
                <a:cubicBezTo>
                  <a:pt x="10606645" y="1303627"/>
                  <a:pt x="10603293" y="1418084"/>
                  <a:pt x="10612740" y="1531572"/>
                </a:cubicBezTo>
                <a:cubicBezTo>
                  <a:pt x="10618978" y="1606398"/>
                  <a:pt x="10618020" y="1681815"/>
                  <a:pt x="10609893" y="1756397"/>
                </a:cubicBezTo>
                <a:cubicBezTo>
                  <a:pt x="10599152" y="1856690"/>
                  <a:pt x="10582457" y="1958800"/>
                  <a:pt x="10602776" y="2059394"/>
                </a:cubicBezTo>
                <a:cubicBezTo>
                  <a:pt x="10635130" y="2219226"/>
                  <a:pt x="10628659" y="2378906"/>
                  <a:pt x="10615717" y="2539949"/>
                </a:cubicBezTo>
                <a:cubicBezTo>
                  <a:pt x="10606011" y="2659785"/>
                  <a:pt x="10595269" y="2780984"/>
                  <a:pt x="10614682" y="2902183"/>
                </a:cubicBezTo>
                <a:cubicBezTo>
                  <a:pt x="10623029" y="2958418"/>
                  <a:pt x="10623029" y="3015928"/>
                  <a:pt x="10614682" y="3072165"/>
                </a:cubicBezTo>
                <a:cubicBezTo>
                  <a:pt x="10604587" y="3147914"/>
                  <a:pt x="10595010" y="3222907"/>
                  <a:pt x="10607952" y="3299413"/>
                </a:cubicBezTo>
                <a:cubicBezTo>
                  <a:pt x="10613646" y="3332743"/>
                  <a:pt x="10617917" y="3366376"/>
                  <a:pt x="10620894" y="3400009"/>
                </a:cubicBezTo>
                <a:cubicBezTo>
                  <a:pt x="10626822" y="3485877"/>
                  <a:pt x="10624699" y="3572233"/>
                  <a:pt x="10614553" y="3657556"/>
                </a:cubicBezTo>
                <a:cubicBezTo>
                  <a:pt x="10604846" y="3756637"/>
                  <a:pt x="10620635" y="3856323"/>
                  <a:pt x="10607694" y="3955100"/>
                </a:cubicBezTo>
                <a:cubicBezTo>
                  <a:pt x="10598504" y="4034653"/>
                  <a:pt x="10598155" y="4115265"/>
                  <a:pt x="10606658" y="4194923"/>
                </a:cubicBezTo>
                <a:cubicBezTo>
                  <a:pt x="10621954" y="4345512"/>
                  <a:pt x="10620998" y="4497755"/>
                  <a:pt x="10603811" y="4648057"/>
                </a:cubicBezTo>
                <a:cubicBezTo>
                  <a:pt x="10593198" y="4735775"/>
                  <a:pt x="10587116" y="4826067"/>
                  <a:pt x="10606140" y="4912119"/>
                </a:cubicBezTo>
                <a:cubicBezTo>
                  <a:pt x="10628530" y="5013245"/>
                  <a:pt x="10633189" y="5114446"/>
                  <a:pt x="10629921" y="5215515"/>
                </a:cubicBezTo>
                <a:lnTo>
                  <a:pt x="10625356" y="5273604"/>
                </a:lnTo>
                <a:lnTo>
                  <a:pt x="10624284" y="5284086"/>
                </a:lnTo>
                <a:cubicBezTo>
                  <a:pt x="10601148" y="5404993"/>
                  <a:pt x="10545219" y="5529874"/>
                  <a:pt x="10458692" y="5632218"/>
                </a:cubicBezTo>
                <a:lnTo>
                  <a:pt x="10418904" y="5670857"/>
                </a:lnTo>
                <a:lnTo>
                  <a:pt x="10417064" y="5673484"/>
                </a:lnTo>
                <a:cubicBezTo>
                  <a:pt x="10307992" y="5802550"/>
                  <a:pt x="10158402" y="5877799"/>
                  <a:pt x="9954609" y="5858572"/>
                </a:cubicBezTo>
                <a:cubicBezTo>
                  <a:pt x="9860355" y="5870096"/>
                  <a:pt x="9750551" y="5855439"/>
                  <a:pt x="9657171" y="5854061"/>
                </a:cubicBezTo>
                <a:lnTo>
                  <a:pt x="9612467" y="5856387"/>
                </a:lnTo>
                <a:lnTo>
                  <a:pt x="9279984" y="5838331"/>
                </a:lnTo>
                <a:cubicBezTo>
                  <a:pt x="9153141" y="5834280"/>
                  <a:pt x="9026273" y="5834164"/>
                  <a:pt x="8899305" y="5841275"/>
                </a:cubicBezTo>
                <a:cubicBezTo>
                  <a:pt x="8761407" y="5850940"/>
                  <a:pt x="8623304" y="5854733"/>
                  <a:pt x="8485266" y="5852671"/>
                </a:cubicBezTo>
                <a:lnTo>
                  <a:pt x="8314842" y="5842884"/>
                </a:lnTo>
                <a:lnTo>
                  <a:pt x="8193631" y="5825368"/>
                </a:lnTo>
                <a:lnTo>
                  <a:pt x="8029897" y="5818284"/>
                </a:lnTo>
                <a:lnTo>
                  <a:pt x="8028296" y="5817260"/>
                </a:lnTo>
                <a:lnTo>
                  <a:pt x="8008332" y="5817260"/>
                </a:lnTo>
                <a:lnTo>
                  <a:pt x="8006732" y="5818114"/>
                </a:lnTo>
                <a:lnTo>
                  <a:pt x="7839115" y="5825368"/>
                </a:lnTo>
                <a:lnTo>
                  <a:pt x="7801585" y="5830791"/>
                </a:lnTo>
                <a:lnTo>
                  <a:pt x="7734233" y="5834980"/>
                </a:lnTo>
                <a:lnTo>
                  <a:pt x="7482820" y="5855530"/>
                </a:lnTo>
                <a:lnTo>
                  <a:pt x="7445741" y="5854102"/>
                </a:lnTo>
                <a:lnTo>
                  <a:pt x="7403701" y="5858035"/>
                </a:lnTo>
                <a:lnTo>
                  <a:pt x="7155292" y="5854564"/>
                </a:lnTo>
                <a:cubicBezTo>
                  <a:pt x="6874805" y="5835913"/>
                  <a:pt x="6593917" y="5824488"/>
                  <a:pt x="6312830" y="5849900"/>
                </a:cubicBezTo>
                <a:lnTo>
                  <a:pt x="6232577" y="5855788"/>
                </a:lnTo>
                <a:lnTo>
                  <a:pt x="6231985" y="5855764"/>
                </a:lnTo>
                <a:lnTo>
                  <a:pt x="6166003" y="5858572"/>
                </a:lnTo>
                <a:cubicBezTo>
                  <a:pt x="6100624" y="5861901"/>
                  <a:pt x="6043822" y="5864887"/>
                  <a:pt x="5993271" y="5866513"/>
                </a:cubicBezTo>
                <a:lnTo>
                  <a:pt x="5925657" y="5866398"/>
                </a:lnTo>
                <a:lnTo>
                  <a:pt x="5833706" y="5859695"/>
                </a:lnTo>
                <a:cubicBezTo>
                  <a:pt x="5697214" y="5841788"/>
                  <a:pt x="5559607" y="5838897"/>
                  <a:pt x="5422657" y="5851067"/>
                </a:cubicBezTo>
                <a:lnTo>
                  <a:pt x="5250035" y="5858044"/>
                </a:lnTo>
                <a:lnTo>
                  <a:pt x="5151093" y="5858278"/>
                </a:lnTo>
                <a:lnTo>
                  <a:pt x="4972680" y="5851067"/>
                </a:lnTo>
                <a:cubicBezTo>
                  <a:pt x="4829141" y="5841741"/>
                  <a:pt x="4685204" y="5826120"/>
                  <a:pt x="4542066" y="5842905"/>
                </a:cubicBezTo>
                <a:cubicBezTo>
                  <a:pt x="4491758" y="5848734"/>
                  <a:pt x="4441488" y="5852626"/>
                  <a:pt x="4391242" y="5854962"/>
                </a:cubicBezTo>
                <a:lnTo>
                  <a:pt x="4246482" y="5857576"/>
                </a:lnTo>
                <a:lnTo>
                  <a:pt x="4221030" y="5856572"/>
                </a:lnTo>
                <a:lnTo>
                  <a:pt x="4218005" y="5856681"/>
                </a:lnTo>
                <a:lnTo>
                  <a:pt x="3939367" y="5844305"/>
                </a:lnTo>
                <a:cubicBezTo>
                  <a:pt x="3773470" y="5832648"/>
                  <a:pt x="3606974" y="5815626"/>
                  <a:pt x="3441875" y="5843140"/>
                </a:cubicBezTo>
                <a:cubicBezTo>
                  <a:pt x="3386806" y="5851400"/>
                  <a:pt x="3331601" y="5858126"/>
                  <a:pt x="3276306" y="5863318"/>
                </a:cubicBezTo>
                <a:lnTo>
                  <a:pt x="3225006" y="5866706"/>
                </a:lnTo>
                <a:lnTo>
                  <a:pt x="3194056" y="5866407"/>
                </a:lnTo>
                <a:lnTo>
                  <a:pt x="3082891" y="5863061"/>
                </a:lnTo>
                <a:lnTo>
                  <a:pt x="3013959" y="5869302"/>
                </a:lnTo>
                <a:cubicBezTo>
                  <a:pt x="2910698" y="5871464"/>
                  <a:pt x="2845426" y="5852913"/>
                  <a:pt x="2748311" y="5858572"/>
                </a:cubicBezTo>
                <a:cubicBezTo>
                  <a:pt x="2736171" y="5859279"/>
                  <a:pt x="2721419" y="5860082"/>
                  <a:pt x="2704411" y="5860936"/>
                </a:cubicBezTo>
                <a:lnTo>
                  <a:pt x="2650475" y="5863440"/>
                </a:lnTo>
                <a:lnTo>
                  <a:pt x="2436349" y="5854816"/>
                </a:lnTo>
                <a:cubicBezTo>
                  <a:pt x="2095150" y="5845165"/>
                  <a:pt x="1753811" y="5845122"/>
                  <a:pt x="1412584" y="5830782"/>
                </a:cubicBezTo>
                <a:cubicBezTo>
                  <a:pt x="1262458" y="5824256"/>
                  <a:pt x="1113131" y="5859227"/>
                  <a:pt x="963404" y="5861093"/>
                </a:cubicBezTo>
                <a:cubicBezTo>
                  <a:pt x="896140" y="5861967"/>
                  <a:pt x="828812" y="5861342"/>
                  <a:pt x="761431" y="5859896"/>
                </a:cubicBezTo>
                <a:lnTo>
                  <a:pt x="637698" y="5856158"/>
                </a:lnTo>
                <a:lnTo>
                  <a:pt x="592997" y="5853711"/>
                </a:lnTo>
                <a:cubicBezTo>
                  <a:pt x="391136" y="5830428"/>
                  <a:pt x="227663" y="5724844"/>
                  <a:pt x="123577" y="5564333"/>
                </a:cubicBezTo>
                <a:lnTo>
                  <a:pt x="99502" y="5518240"/>
                </a:lnTo>
                <a:lnTo>
                  <a:pt x="95609" y="5512764"/>
                </a:lnTo>
                <a:lnTo>
                  <a:pt x="86221" y="5492812"/>
                </a:lnTo>
                <a:lnTo>
                  <a:pt x="61763" y="5445986"/>
                </a:lnTo>
                <a:lnTo>
                  <a:pt x="56991" y="5430695"/>
                </a:lnTo>
                <a:lnTo>
                  <a:pt x="41922" y="5398673"/>
                </a:lnTo>
                <a:lnTo>
                  <a:pt x="25760" y="5339273"/>
                </a:lnTo>
                <a:lnTo>
                  <a:pt x="16811" y="5271956"/>
                </a:lnTo>
                <a:cubicBezTo>
                  <a:pt x="9305" y="5238090"/>
                  <a:pt x="4710" y="5203585"/>
                  <a:pt x="3092" y="5168860"/>
                </a:cubicBezTo>
                <a:cubicBezTo>
                  <a:pt x="-7132" y="5042101"/>
                  <a:pt x="10081" y="4917108"/>
                  <a:pt x="24446" y="4791844"/>
                </a:cubicBezTo>
                <a:cubicBezTo>
                  <a:pt x="34023" y="4712006"/>
                  <a:pt x="48647" y="4631352"/>
                  <a:pt x="24446" y="4552331"/>
                </a:cubicBezTo>
                <a:cubicBezTo>
                  <a:pt x="7867" y="4497261"/>
                  <a:pt x="4180" y="4438805"/>
                  <a:pt x="13705" y="4381912"/>
                </a:cubicBezTo>
                <a:cubicBezTo>
                  <a:pt x="29766" y="4280940"/>
                  <a:pt x="33117" y="4178184"/>
                  <a:pt x="23670" y="4076300"/>
                </a:cubicBezTo>
                <a:cubicBezTo>
                  <a:pt x="17432" y="4009125"/>
                  <a:pt x="18390" y="3941419"/>
                  <a:pt x="26517" y="3874462"/>
                </a:cubicBezTo>
                <a:cubicBezTo>
                  <a:pt x="37258" y="3784423"/>
                  <a:pt x="53954" y="3692752"/>
                  <a:pt x="33635" y="3602444"/>
                </a:cubicBezTo>
                <a:cubicBezTo>
                  <a:pt x="1280" y="3458954"/>
                  <a:pt x="7751" y="3315599"/>
                  <a:pt x="20694" y="3171022"/>
                </a:cubicBezTo>
                <a:cubicBezTo>
                  <a:pt x="30400" y="3063439"/>
                  <a:pt x="41141" y="2954632"/>
                  <a:pt x="21728" y="2845824"/>
                </a:cubicBezTo>
                <a:cubicBezTo>
                  <a:pt x="13381" y="2795337"/>
                  <a:pt x="13381" y="2743709"/>
                  <a:pt x="21728" y="2693221"/>
                </a:cubicBezTo>
                <a:cubicBezTo>
                  <a:pt x="31823" y="2625218"/>
                  <a:pt x="41400" y="2557892"/>
                  <a:pt x="28458" y="2489208"/>
                </a:cubicBezTo>
                <a:cubicBezTo>
                  <a:pt x="22764" y="2459285"/>
                  <a:pt x="18493" y="2429092"/>
                  <a:pt x="15516" y="2398898"/>
                </a:cubicBezTo>
                <a:cubicBezTo>
                  <a:pt x="9589" y="2321809"/>
                  <a:pt x="11711" y="2244283"/>
                  <a:pt x="21857" y="2167683"/>
                </a:cubicBezTo>
                <a:cubicBezTo>
                  <a:pt x="31564" y="2078733"/>
                  <a:pt x="15776" y="1989238"/>
                  <a:pt x="28717" y="1900560"/>
                </a:cubicBezTo>
                <a:cubicBezTo>
                  <a:pt x="37907" y="1829142"/>
                  <a:pt x="38255" y="1756772"/>
                  <a:pt x="29752" y="1685258"/>
                </a:cubicBezTo>
                <a:cubicBezTo>
                  <a:pt x="14456" y="1550065"/>
                  <a:pt x="15412" y="1413389"/>
                  <a:pt x="32599" y="1278454"/>
                </a:cubicBezTo>
                <a:cubicBezTo>
                  <a:pt x="43212" y="1199704"/>
                  <a:pt x="49294" y="1118644"/>
                  <a:pt x="30270" y="1041390"/>
                </a:cubicBezTo>
                <a:cubicBezTo>
                  <a:pt x="-14509" y="859818"/>
                  <a:pt x="11634" y="677973"/>
                  <a:pt x="30270" y="497354"/>
                </a:cubicBezTo>
                <a:lnTo>
                  <a:pt x="31725" y="472895"/>
                </a:lnTo>
                <a:lnTo>
                  <a:pt x="43781" y="427827"/>
                </a:lnTo>
                <a:lnTo>
                  <a:pt x="50994" y="413476"/>
                </a:lnTo>
                <a:lnTo>
                  <a:pt x="58372" y="387895"/>
                </a:lnTo>
                <a:cubicBezTo>
                  <a:pt x="111660" y="254431"/>
                  <a:pt x="198390" y="154469"/>
                  <a:pt x="306361" y="90092"/>
                </a:cubicBezTo>
                <a:lnTo>
                  <a:pt x="343340" y="71955"/>
                </a:lnTo>
                <a:lnTo>
                  <a:pt x="451947" y="55771"/>
                </a:lnTo>
                <a:lnTo>
                  <a:pt x="480681" y="50638"/>
                </a:lnTo>
                <a:lnTo>
                  <a:pt x="500476" y="51097"/>
                </a:lnTo>
                <a:cubicBezTo>
                  <a:pt x="614729" y="49684"/>
                  <a:pt x="728933" y="43772"/>
                  <a:pt x="843024" y="32056"/>
                </a:cubicBezTo>
                <a:cubicBezTo>
                  <a:pt x="1123212" y="7156"/>
                  <a:pt x="1404499" y="3566"/>
                  <a:pt x="1685086" y="21332"/>
                </a:cubicBezTo>
                <a:cubicBezTo>
                  <a:pt x="1938623" y="33688"/>
                  <a:pt x="2191759" y="64000"/>
                  <a:pt x="2445896" y="38121"/>
                </a:cubicBezTo>
                <a:cubicBezTo>
                  <a:pt x="2489616" y="33690"/>
                  <a:pt x="2532937" y="26111"/>
                  <a:pt x="2576333" y="19030"/>
                </a:cubicBezTo>
                <a:lnTo>
                  <a:pt x="2696353" y="4251"/>
                </a:lnTo>
                <a:lnTo>
                  <a:pt x="2745536" y="5232"/>
                </a:lnTo>
                <a:cubicBezTo>
                  <a:pt x="2818993" y="6452"/>
                  <a:pt x="2887864" y="7004"/>
                  <a:pt x="2947014" y="5793"/>
                </a:cubicBezTo>
                <a:cubicBezTo>
                  <a:pt x="3006163" y="4584"/>
                  <a:pt x="3060036" y="3178"/>
                  <a:pt x="3110399" y="1949"/>
                </a:cubicBezTo>
                <a:lnTo>
                  <a:pt x="3199002" y="221"/>
                </a:lnTo>
                <a:lnTo>
                  <a:pt x="3325015" y="3583"/>
                </a:lnTo>
                <a:cubicBezTo>
                  <a:pt x="3530714" y="12997"/>
                  <a:pt x="3736239" y="28910"/>
                  <a:pt x="3941762" y="43248"/>
                </a:cubicBezTo>
                <a:cubicBezTo>
                  <a:pt x="4091489" y="53739"/>
                  <a:pt x="4241215" y="66563"/>
                  <a:pt x="4390942" y="37886"/>
                </a:cubicBezTo>
                <a:cubicBezTo>
                  <a:pt x="4517292" y="15154"/>
                  <a:pt x="4645537" y="10467"/>
                  <a:pt x="4772844" y="23896"/>
                </a:cubicBezTo>
                <a:cubicBezTo>
                  <a:pt x="4885597" y="37327"/>
                  <a:pt x="4999052" y="40520"/>
                  <a:pt x="5112224" y="33456"/>
                </a:cubicBezTo>
                <a:lnTo>
                  <a:pt x="5477482" y="6922"/>
                </a:lnTo>
                <a:lnTo>
                  <a:pt x="5517883" y="7607"/>
                </a:lnTo>
                <a:lnTo>
                  <a:pt x="5555683" y="6426"/>
                </a:lnTo>
                <a:cubicBezTo>
                  <a:pt x="5626335" y="3737"/>
                  <a:pt x="5704795" y="995"/>
                  <a:pt x="5791061" y="218"/>
                </a:cubicBezTo>
                <a:close/>
              </a:path>
            </a:pathLst>
          </a:cu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351C3A8-8533-AD80-7040-1A5F1AF2C31C}"/>
              </a:ext>
            </a:extLst>
          </p:cNvPr>
          <p:cNvSpPr txBox="1"/>
          <p:nvPr/>
        </p:nvSpPr>
        <p:spPr>
          <a:xfrm>
            <a:off x="6357257" y="859971"/>
            <a:ext cx="482237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扫罗嫉妒大衛</a:t>
            </a:r>
            <a:endParaRPr kumimoji="0" lang="en-CA" altLang="zh-CN" sz="6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altLang="zh-CN" sz="10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            </a:t>
            </a:r>
            <a: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撒上</a:t>
            </a:r>
            <a:r>
              <a:rPr kumimoji="0" lang="en-CA" altLang="zh-CN" sz="3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18:1-30</a:t>
            </a:r>
            <a:endParaRPr kumimoji="0" lang="en-CA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565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33BD1B-1AFD-3365-5387-EB2CAFADF7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E2E4D92-FF1B-64CE-CBA9-ACB33F9ECF6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643743"/>
            <a:ext cx="10863943" cy="4533220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17:49 </a:t>
            </a:r>
            <a:r>
              <a:rPr lang="zh-TW" altLang="en-US" b="1" dirty="0"/>
              <a:t>大衛用手從囊中掏出一塊石子來</a:t>
            </a:r>
            <a:r>
              <a:rPr lang="zh-CN" altLang="en-US" b="1" dirty="0"/>
              <a:t>，</a:t>
            </a:r>
            <a:r>
              <a:rPr lang="zh-TW" altLang="en-US" b="1" dirty="0"/>
              <a:t>用機弦甩去</a:t>
            </a:r>
            <a:r>
              <a:rPr lang="zh-CN" altLang="en-US" b="1" dirty="0"/>
              <a:t>，</a:t>
            </a:r>
            <a:r>
              <a:rPr lang="zh-TW" altLang="en-US" b="1" dirty="0"/>
              <a:t>打中非利士人的額</a:t>
            </a:r>
            <a:r>
              <a:rPr lang="zh-CN" altLang="en-US" b="1" dirty="0"/>
              <a:t>，</a:t>
            </a:r>
            <a:r>
              <a:rPr lang="zh-TW" altLang="en-US" b="1" dirty="0"/>
              <a:t>石子進入額內</a:t>
            </a:r>
            <a:r>
              <a:rPr lang="zh-CN" altLang="en-US" b="1" dirty="0"/>
              <a:t>，</a:t>
            </a:r>
            <a:r>
              <a:rPr lang="zh-TW" altLang="en-US" b="1" dirty="0"/>
              <a:t>他就仆倒</a:t>
            </a:r>
            <a:r>
              <a:rPr lang="zh-CN" altLang="en-US" b="1" dirty="0"/>
              <a:t>，</a:t>
            </a:r>
            <a:r>
              <a:rPr lang="zh-TW" altLang="en-US" b="1" dirty="0"/>
              <a:t>面伏於地。</a:t>
            </a:r>
            <a:r>
              <a:rPr lang="en-US" altLang="zh-TW" b="1" dirty="0">
                <a:highlight>
                  <a:srgbClr val="FFFF00"/>
                </a:highlight>
              </a:rPr>
              <a:t>17:50</a:t>
            </a:r>
            <a:r>
              <a:rPr lang="en-US" altLang="zh-TW" b="1" dirty="0"/>
              <a:t> </a:t>
            </a:r>
            <a:r>
              <a:rPr lang="zh-TW" altLang="en-US" b="1" dirty="0"/>
              <a:t>這樣</a:t>
            </a:r>
            <a:r>
              <a:rPr lang="zh-CN" altLang="en-US" b="1" dirty="0"/>
              <a:t>，</a:t>
            </a:r>
            <a:r>
              <a:rPr lang="zh-TW" altLang="en-US" b="1" dirty="0"/>
              <a:t>大衛用機弦甩石</a:t>
            </a:r>
            <a:r>
              <a:rPr lang="zh-CN" altLang="en-US" b="1" dirty="0"/>
              <a:t>，</a:t>
            </a:r>
            <a:r>
              <a:rPr lang="zh-TW" altLang="en-US" b="1" dirty="0"/>
              <a:t>勝了那非利士人</a:t>
            </a:r>
            <a:r>
              <a:rPr lang="zh-CN" altLang="en-US" b="1" dirty="0"/>
              <a:t>，</a:t>
            </a:r>
            <a:r>
              <a:rPr lang="zh-TW" altLang="en-US" b="1" dirty="0"/>
              <a:t>打死他</a:t>
            </a:r>
            <a:r>
              <a:rPr lang="zh-CN" altLang="en-US" b="1" dirty="0"/>
              <a:t>；</a:t>
            </a:r>
            <a:r>
              <a:rPr lang="zh-TW" altLang="en-US" b="1" dirty="0"/>
              <a:t>大衛手中卻沒有刀。</a:t>
            </a:r>
            <a:r>
              <a:rPr lang="en-US" altLang="zh-TW" b="1" dirty="0">
                <a:highlight>
                  <a:srgbClr val="FFFF00"/>
                </a:highlight>
              </a:rPr>
              <a:t>17:51 </a:t>
            </a:r>
            <a:r>
              <a:rPr lang="zh-TW" altLang="en-US" b="1" dirty="0"/>
              <a:t>大衛跑去</a:t>
            </a:r>
            <a:r>
              <a:rPr lang="zh-CN" altLang="en-US" b="1" dirty="0"/>
              <a:t>，</a:t>
            </a:r>
            <a:r>
              <a:rPr lang="zh-TW" altLang="en-US" b="1" dirty="0"/>
              <a:t>站在非利士人身旁</a:t>
            </a:r>
            <a:r>
              <a:rPr lang="zh-CN" altLang="en-US" b="1" dirty="0"/>
              <a:t>，</a:t>
            </a:r>
            <a:r>
              <a:rPr lang="zh-TW" altLang="en-US" b="1" dirty="0"/>
              <a:t>將他的刀從鞘中拔出來</a:t>
            </a:r>
            <a:r>
              <a:rPr lang="zh-CN" altLang="en-US" b="1" dirty="0"/>
              <a:t>，</a:t>
            </a:r>
            <a:r>
              <a:rPr lang="zh-TW" altLang="en-US" b="1" dirty="0"/>
              <a:t>殺死他</a:t>
            </a:r>
            <a:r>
              <a:rPr lang="zh-CN" altLang="en-US" b="1" dirty="0"/>
              <a:t>，</a:t>
            </a:r>
            <a:r>
              <a:rPr lang="zh-TW" altLang="en-US" b="1" dirty="0"/>
              <a:t>割了他的頭。非利士眾人看見他們討戰的勇士死了</a:t>
            </a:r>
            <a:r>
              <a:rPr lang="zh-CN" altLang="en-US" b="1" dirty="0"/>
              <a:t>，</a:t>
            </a:r>
            <a:r>
              <a:rPr lang="zh-TW" altLang="en-US" b="1" dirty="0"/>
              <a:t>就都逃跑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17:57 </a:t>
            </a:r>
            <a:r>
              <a:rPr lang="zh-TW" altLang="en-US" b="1" dirty="0"/>
              <a:t>大衛打死非利士人回來</a:t>
            </a:r>
            <a:r>
              <a:rPr lang="zh-CN" altLang="en-US" b="1" dirty="0"/>
              <a:t>，</a:t>
            </a:r>
            <a:r>
              <a:rPr lang="zh-TW" altLang="en-US" b="1" dirty="0"/>
              <a:t>押尼珥領他到掃羅面前</a:t>
            </a:r>
            <a:r>
              <a:rPr lang="zh-CN" altLang="en-US" b="1" dirty="0"/>
              <a:t>，</a:t>
            </a:r>
            <a:r>
              <a:rPr lang="zh-TW" altLang="en-US" b="1" dirty="0"/>
              <a:t>他手中拿著非利士人的頭。</a:t>
            </a:r>
            <a:r>
              <a:rPr lang="en-US" altLang="zh-TW" b="1" dirty="0">
                <a:highlight>
                  <a:srgbClr val="FFFF00"/>
                </a:highlight>
              </a:rPr>
              <a:t>17:58</a:t>
            </a:r>
            <a:r>
              <a:rPr lang="en-US" altLang="zh-TW" b="1" dirty="0"/>
              <a:t> </a:t>
            </a:r>
            <a:r>
              <a:rPr lang="zh-TW" altLang="en-US" b="1" dirty="0"/>
              <a:t>掃羅問他說</a:t>
            </a:r>
            <a:r>
              <a:rPr lang="zh-CN" altLang="en-US" b="1" dirty="0"/>
              <a:t>：“</a:t>
            </a:r>
            <a:r>
              <a:rPr lang="zh-TW" altLang="en-US" b="1" dirty="0"/>
              <a:t>少年人哪</a:t>
            </a:r>
            <a:r>
              <a:rPr lang="zh-CN" altLang="en-US" b="1" dirty="0"/>
              <a:t>，</a:t>
            </a:r>
            <a:r>
              <a:rPr lang="zh-TW" altLang="en-US" b="1" dirty="0"/>
              <a:t>你是誰的兒子</a:t>
            </a:r>
            <a:r>
              <a:rPr lang="zh-CN" altLang="en-US" b="1" dirty="0"/>
              <a:t>？”</a:t>
            </a:r>
            <a:r>
              <a:rPr lang="zh-TW" altLang="en-US" b="1" dirty="0"/>
              <a:t>大衛說</a:t>
            </a:r>
            <a:r>
              <a:rPr lang="zh-CN" altLang="en-US" b="1" dirty="0"/>
              <a:t>：“</a:t>
            </a:r>
            <a:r>
              <a:rPr lang="zh-TW" altLang="en-US" b="1" dirty="0"/>
              <a:t>我是你僕人伯利恆人耶西的兒子。</a:t>
            </a:r>
            <a:r>
              <a:rPr lang="zh-CN" altLang="en-US" b="1" dirty="0"/>
              <a:t>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400320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C7D6F-9CA7-89AB-845D-086B7CB1C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1A5173-D642-6968-8840-7B85F6DECF1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3401" y="1524000"/>
            <a:ext cx="11168742" cy="4833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约拿单与大卫结盟（撒上</a:t>
            </a:r>
            <a:r>
              <a:rPr lang="en-CA" altLang="zh-CN" b="1" dirty="0"/>
              <a:t>18:1-4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大衛對掃羅說完了話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約拿單的心與大衛的心深相契合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約拿單愛大衛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如同愛自己的性命。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那日掃羅留住大衛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不容他再回父家。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約拿單愛大衛如同愛自己的性命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就與他結盟。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18:4 </a:t>
            </a:r>
            <a:r>
              <a:rPr lang="zh-TW" altLang="en-US" b="1" dirty="0">
                <a:solidFill>
                  <a:srgbClr val="C00000"/>
                </a:solidFill>
              </a:rPr>
              <a:t>約拿單從身上脫下外袍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給了大衛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又將戰衣、刀、弓、腰帶都給了他。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14:6</a:t>
            </a:r>
            <a:r>
              <a:rPr lang="en-US" altLang="zh-TW" b="1" dirty="0"/>
              <a:t> </a:t>
            </a:r>
            <a:r>
              <a:rPr lang="zh-TW" altLang="en-US" b="1" dirty="0"/>
              <a:t>約拿單對拿兵器的少年人說</a:t>
            </a:r>
            <a:r>
              <a:rPr lang="zh-CN" altLang="en-US" b="1" dirty="0"/>
              <a:t>：“</a:t>
            </a:r>
            <a:r>
              <a:rPr lang="zh-TW" altLang="en-US" b="1" dirty="0"/>
              <a:t>我們不如過到未受割禮人的防營那裡去</a:t>
            </a:r>
            <a:r>
              <a:rPr lang="zh-CN" altLang="en-US" b="1" dirty="0"/>
              <a:t>，</a:t>
            </a:r>
            <a:r>
              <a:rPr lang="zh-TW" altLang="en-US" b="1" dirty="0"/>
              <a:t>或者耶和華為我們施展能力</a:t>
            </a:r>
            <a:r>
              <a:rPr lang="zh-CN" altLang="en-US" b="1" dirty="0"/>
              <a:t>，</a:t>
            </a:r>
            <a:r>
              <a:rPr lang="zh-TW" altLang="en-US" b="1" dirty="0"/>
              <a:t>因為耶和華使人得勝</a:t>
            </a:r>
            <a:r>
              <a:rPr lang="zh-CN" altLang="en-US" b="1" dirty="0"/>
              <a:t>，</a:t>
            </a:r>
            <a:r>
              <a:rPr lang="zh-TW" altLang="en-US" b="1" dirty="0"/>
              <a:t>不在乎人多人少。</a:t>
            </a:r>
            <a:r>
              <a:rPr lang="zh-CN" altLang="en-US" b="1" dirty="0"/>
              <a:t>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17:45 </a:t>
            </a:r>
            <a:r>
              <a:rPr lang="zh-TW" altLang="en-US" b="1" dirty="0"/>
              <a:t>大衛對非利士人說</a:t>
            </a:r>
            <a:r>
              <a:rPr lang="zh-CN" altLang="en-US" b="1" dirty="0"/>
              <a:t>：“</a:t>
            </a:r>
            <a:r>
              <a:rPr lang="zh-TW" altLang="en-US" b="1" dirty="0"/>
              <a:t>你來攻擊我</a:t>
            </a:r>
            <a:r>
              <a:rPr lang="zh-CN" altLang="en-US" b="1" dirty="0"/>
              <a:t>，</a:t>
            </a:r>
            <a:r>
              <a:rPr lang="zh-TW" altLang="en-US" b="1" dirty="0"/>
              <a:t>是靠著刀槍和銅戟</a:t>
            </a:r>
            <a:r>
              <a:rPr lang="zh-CN" altLang="en-US" b="1" dirty="0"/>
              <a:t>；</a:t>
            </a:r>
            <a:r>
              <a:rPr lang="zh-TW" altLang="en-US" b="1" dirty="0"/>
              <a:t>我來攻擊你</a:t>
            </a:r>
            <a:r>
              <a:rPr lang="zh-CN" altLang="en-US" b="1" dirty="0"/>
              <a:t>，</a:t>
            </a:r>
            <a:r>
              <a:rPr lang="zh-TW" altLang="en-US" b="1" dirty="0"/>
              <a:t>是靠著萬軍之耶和華的名</a:t>
            </a:r>
            <a:r>
              <a:rPr lang="zh-CN" altLang="en-US" b="1" dirty="0"/>
              <a:t>，</a:t>
            </a:r>
            <a:r>
              <a:rPr lang="zh-TW" altLang="en-US" b="1" dirty="0"/>
              <a:t>就是你所怒罵帶領以色列軍隊的　神。</a:t>
            </a:r>
            <a:r>
              <a:rPr lang="en-CA" altLang="zh-TW" b="1" dirty="0"/>
              <a:t>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112500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C669C-81B8-EF59-E008-4AEF9352B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CD1478-295D-E214-FF9F-15597AE8582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382486"/>
            <a:ext cx="10863943" cy="5148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扫罗嫉妒大卫（撒上</a:t>
            </a:r>
            <a:r>
              <a:rPr lang="en-CA" altLang="zh-CN" b="1" dirty="0"/>
              <a:t>18:5-11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掃羅無論差遣大衛往何處去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他都作事精明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掃羅就立他作戰士長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眾百姓和掃羅的臣僕無不喜悅。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18:6 </a:t>
            </a:r>
            <a:r>
              <a:rPr lang="zh-TW" altLang="en-US" b="1" dirty="0">
                <a:solidFill>
                  <a:srgbClr val="C00000"/>
                </a:solidFill>
              </a:rPr>
              <a:t>大衛打死了那非利士人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同眾人回來的時候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婦女們從以色列各城裡出來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歡歡喜喜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打鼓擊磬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歌唱跳舞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迎接掃羅王。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眾婦女舞蹈唱和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掃羅殺死千千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大衛殺死萬萬。</a:t>
            </a:r>
            <a:r>
              <a:rPr lang="zh-CN" altLang="en-US" b="1" dirty="0">
                <a:solidFill>
                  <a:srgbClr val="C00000"/>
                </a:solidFill>
              </a:rPr>
              <a:t>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掃羅甚發怒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不喜悅這話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將萬萬歸大衛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千千歸我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只剩下王位沒有給他了。</a:t>
            </a:r>
            <a:r>
              <a:rPr lang="zh-CN" altLang="en-US" b="1" dirty="0">
                <a:solidFill>
                  <a:srgbClr val="C00000"/>
                </a:solidFill>
              </a:rPr>
              <a:t>”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從這日起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掃羅就怒視大衛。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次日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從　神那裡來的惡魔大大降在掃羅身上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他就在家中胡言亂語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大衛照常彈琴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掃羅手裡拿著槍。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掃羅把槍一掄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心裡說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我要將大衛刺透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釘在牆上。大衛躲避他兩次。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CA" altLang="zh-CN" sz="1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箴</a:t>
            </a:r>
            <a:r>
              <a:rPr lang="en-US" altLang="zh-TW" b="1" dirty="0">
                <a:highlight>
                  <a:srgbClr val="FFFF00"/>
                </a:highlight>
              </a:rPr>
              <a:t>14:30 </a:t>
            </a:r>
            <a:r>
              <a:rPr lang="zh-TW" altLang="en-US" b="1" dirty="0"/>
              <a:t>心中安靜</a:t>
            </a:r>
            <a:r>
              <a:rPr lang="zh-CN" altLang="en-US" b="1" dirty="0"/>
              <a:t>，</a:t>
            </a:r>
            <a:r>
              <a:rPr lang="zh-TW" altLang="en-US" b="1" dirty="0"/>
              <a:t>是肉體的生命</a:t>
            </a:r>
            <a:r>
              <a:rPr lang="zh-CN" altLang="en-US" b="1" dirty="0"/>
              <a:t>，</a:t>
            </a:r>
            <a:r>
              <a:rPr lang="zh-TW" altLang="en-US" b="1" dirty="0"/>
              <a:t>嫉妒是骨中的朽爛。</a:t>
            </a:r>
            <a:endParaRPr lang="en-CA" altLang="zh-TW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44259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181A9-83F3-C83C-7239-24FD019A48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A903BF5-A841-B2DF-B9AC-590591990DE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78971" y="1524000"/>
            <a:ext cx="1131025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b="1" dirty="0"/>
              <a:t>掃羅懼怕大衛</a:t>
            </a:r>
            <a:r>
              <a:rPr lang="zh-CN" altLang="en-US" b="1" dirty="0"/>
              <a:t>（撒上</a:t>
            </a:r>
            <a:r>
              <a:rPr lang="en-CA" altLang="zh-CN" b="1" dirty="0"/>
              <a:t>18:12-16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掃羅懼怕大衛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因為耶和華離開自己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與大衛同在。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所以掃羅使大衛離開自己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立他為千夫長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他就領兵出入。</a:t>
            </a:r>
            <a:r>
              <a:rPr lang="en-US" altLang="zh-TW" b="1" dirty="0">
                <a:solidFill>
                  <a:srgbClr val="C00000"/>
                </a:solidFill>
              </a:rPr>
              <a:t>18:14 </a:t>
            </a:r>
            <a:r>
              <a:rPr lang="zh-TW" altLang="en-US" b="1" dirty="0">
                <a:solidFill>
                  <a:srgbClr val="C00000"/>
                </a:solidFill>
              </a:rPr>
              <a:t>大衛作事無不精明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耶和華也與他同在。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掃羅見大衛作事精明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就甚怕他。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18:16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但以色列和猶大眾人都愛大衛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因為他領他們出入。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加</a:t>
            </a:r>
            <a:r>
              <a:rPr lang="en-US" altLang="zh-TW" b="1" dirty="0">
                <a:highlight>
                  <a:srgbClr val="FFFF00"/>
                </a:highlight>
              </a:rPr>
              <a:t>5:26 </a:t>
            </a:r>
            <a:r>
              <a:rPr lang="zh-TW" altLang="en-US" b="1" dirty="0"/>
              <a:t>不要貪圖虛名</a:t>
            </a:r>
            <a:r>
              <a:rPr lang="zh-CN" altLang="en-US" b="1" dirty="0"/>
              <a:t>，</a:t>
            </a:r>
            <a:r>
              <a:rPr lang="zh-TW" altLang="en-US" b="1" dirty="0"/>
              <a:t>彼此惹氣</a:t>
            </a:r>
            <a:r>
              <a:rPr lang="zh-CN" altLang="en-US" b="1" dirty="0"/>
              <a:t>，</a:t>
            </a:r>
            <a:r>
              <a:rPr lang="zh-TW" altLang="en-US" b="1" dirty="0"/>
              <a:t>互相嫉妒。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腓</a:t>
            </a:r>
            <a:r>
              <a:rPr lang="en-US" altLang="zh-TW" b="1" dirty="0">
                <a:highlight>
                  <a:srgbClr val="FFFF00"/>
                </a:highlight>
              </a:rPr>
              <a:t>1:15 </a:t>
            </a:r>
            <a:r>
              <a:rPr lang="zh-TW" altLang="en-US" b="1" dirty="0"/>
              <a:t>有的傳基督是出於嫉妒分爭</a:t>
            </a:r>
            <a:r>
              <a:rPr lang="zh-CN" altLang="en-US" b="1" dirty="0"/>
              <a:t>，</a:t>
            </a:r>
            <a:r>
              <a:rPr lang="zh-TW" altLang="en-US" b="1" dirty="0"/>
              <a:t>也有的是出於好意</a:t>
            </a:r>
            <a:r>
              <a:rPr lang="zh-CN" altLang="en-US" b="1" dirty="0"/>
              <a:t>，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林前</a:t>
            </a:r>
            <a:r>
              <a:rPr lang="en-US" altLang="zh-TW" b="1" dirty="0">
                <a:highlight>
                  <a:srgbClr val="FFFF00"/>
                </a:highlight>
              </a:rPr>
              <a:t>13:4 </a:t>
            </a:r>
            <a:r>
              <a:rPr lang="zh-TW" altLang="en-US" b="1" dirty="0"/>
              <a:t>愛是恆久忍耐</a:t>
            </a:r>
            <a:r>
              <a:rPr lang="zh-CN" altLang="en-US" b="1" dirty="0"/>
              <a:t>，</a:t>
            </a:r>
            <a:r>
              <a:rPr lang="zh-TW" altLang="en-US" b="1" dirty="0"/>
              <a:t>又有恩慈</a:t>
            </a:r>
            <a:r>
              <a:rPr lang="zh-CN" altLang="en-US" b="1" dirty="0"/>
              <a:t>，</a:t>
            </a:r>
            <a:r>
              <a:rPr lang="zh-TW" altLang="en-US" b="1" dirty="0"/>
              <a:t>愛是不嫉妒</a:t>
            </a:r>
            <a:r>
              <a:rPr lang="zh-CN" altLang="en-US" b="1" dirty="0"/>
              <a:t>，</a:t>
            </a:r>
            <a:r>
              <a:rPr lang="zh-TW" altLang="en-US" b="1" dirty="0"/>
              <a:t>愛是不自誇</a:t>
            </a:r>
            <a:r>
              <a:rPr lang="zh-CN" altLang="en-US" b="1" dirty="0"/>
              <a:t>，</a:t>
            </a:r>
            <a:r>
              <a:rPr lang="zh-TW" altLang="en-US" b="1" dirty="0"/>
              <a:t>不張狂</a:t>
            </a:r>
            <a:r>
              <a:rPr lang="zh-CN" altLang="en-US" b="1" dirty="0"/>
              <a:t>，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18:1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約拿單的心與大衛的心深相契合</a:t>
            </a:r>
            <a:r>
              <a:rPr lang="zh-CN" altLang="en-US" b="1" dirty="0"/>
              <a:t>。</a:t>
            </a:r>
            <a:r>
              <a:rPr lang="zh-TW" altLang="en-US" b="1" dirty="0"/>
              <a:t>約拿單愛大衛</a:t>
            </a:r>
            <a:r>
              <a:rPr lang="zh-CN" altLang="en-US" b="1" dirty="0"/>
              <a:t>，</a:t>
            </a:r>
            <a:r>
              <a:rPr lang="zh-TW" altLang="en-US" b="1" dirty="0"/>
              <a:t>如同愛自己的性命。</a:t>
            </a:r>
            <a:endParaRPr lang="en-CA" altLang="zh-TW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76340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E97E02-A5A1-364B-D2ED-FAC58AB7BA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F3EB8D-B73D-795E-AA1D-C3DB4159086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643742"/>
            <a:ext cx="10863943" cy="47679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掃羅設圈套讓大衛作他的女婿（撒上</a:t>
            </a:r>
            <a:r>
              <a:rPr lang="en-CA" altLang="zh-CN" sz="2400" b="1" dirty="0"/>
              <a:t>18:17-27</a:t>
            </a:r>
            <a:r>
              <a:rPr lang="zh-CN" altLang="en-US" sz="2400" b="1" dirty="0"/>
              <a:t>）</a:t>
            </a:r>
            <a:endParaRPr lang="en-CA" altLang="zh-CN" sz="2400" b="1" dirty="0"/>
          </a:p>
          <a:p>
            <a:pPr marL="0" indent="0">
              <a:buNone/>
            </a:pP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18:17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掃羅對大衛說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我將大女兒米拉給你為妻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只要你為我奮勇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為耶和華爭戰。</a:t>
            </a:r>
            <a:r>
              <a:rPr lang="zh-CN" altLang="en-US" sz="2000" b="1" dirty="0">
                <a:solidFill>
                  <a:srgbClr val="C00000"/>
                </a:solidFill>
              </a:rPr>
              <a:t>”</a:t>
            </a:r>
            <a:r>
              <a:rPr lang="zh-TW" altLang="en-US" sz="2000" b="1" dirty="0">
                <a:solidFill>
                  <a:srgbClr val="C00000"/>
                </a:solidFill>
              </a:rPr>
              <a:t>掃羅心裡說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我不好親手害他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要藉非利士人的手</a:t>
            </a:r>
            <a:r>
              <a:rPr lang="zh-TW" altLang="en-US" sz="3200" b="1" dirty="0">
                <a:solidFill>
                  <a:schemeClr val="accent3">
                    <a:lumMod val="50000"/>
                  </a:schemeClr>
                </a:solidFill>
              </a:rPr>
              <a:t>害他</a:t>
            </a:r>
            <a:r>
              <a:rPr lang="zh-TW" altLang="en-US" sz="2000" b="1" dirty="0">
                <a:solidFill>
                  <a:srgbClr val="C00000"/>
                </a:solidFill>
              </a:rPr>
              <a:t>。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18:18 </a:t>
            </a:r>
            <a:r>
              <a:rPr lang="zh-TW" altLang="en-US" sz="2000" b="1" dirty="0">
                <a:solidFill>
                  <a:srgbClr val="C00000"/>
                </a:solidFill>
              </a:rPr>
              <a:t>大衛對掃羅說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我是誰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我是甚麼出身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我父家在以色列中是何等的家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豈敢作王的女婿呢</a:t>
            </a:r>
            <a:r>
              <a:rPr lang="zh-CN" altLang="en-US" sz="2000" b="1" dirty="0">
                <a:solidFill>
                  <a:srgbClr val="C00000"/>
                </a:solidFill>
              </a:rPr>
              <a:t>？”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18:19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掃羅的女兒米拉到了當給大衛的時候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掃羅卻給了米何拉人亞得列為妻。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18:20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掃羅的次女米甲愛大衛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有人告訴掃羅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掃羅就喜悅。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18:21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掃羅心裡說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我將這女兒給大衛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作他的網羅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好藉非利士人的手</a:t>
            </a:r>
            <a:r>
              <a:rPr lang="zh-TW" altLang="en-US" sz="3200" b="1" dirty="0">
                <a:solidFill>
                  <a:schemeClr val="accent3">
                    <a:lumMod val="50000"/>
                  </a:schemeClr>
                </a:solidFill>
              </a:rPr>
              <a:t>害他</a:t>
            </a:r>
            <a:r>
              <a:rPr lang="zh-TW" altLang="en-US" sz="2000" b="1" dirty="0">
                <a:solidFill>
                  <a:srgbClr val="C00000"/>
                </a:solidFill>
              </a:rPr>
              <a:t>。</a:t>
            </a:r>
            <a:r>
              <a:rPr lang="zh-CN" altLang="en-US" sz="2000" b="1" dirty="0">
                <a:solidFill>
                  <a:srgbClr val="C00000"/>
                </a:solidFill>
              </a:rPr>
              <a:t>”</a:t>
            </a:r>
            <a:r>
              <a:rPr lang="zh-TW" altLang="en-US" sz="2000" b="1" dirty="0">
                <a:solidFill>
                  <a:srgbClr val="C00000"/>
                </a:solidFill>
              </a:rPr>
              <a:t>所以掃羅對大衛說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你今日可以第二次作我的女婿</a:t>
            </a:r>
            <a:r>
              <a:rPr lang="zh-CN" altLang="en-US" sz="2000" b="1" dirty="0">
                <a:solidFill>
                  <a:srgbClr val="C00000"/>
                </a:solidFill>
              </a:rPr>
              <a:t>。”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18:22 </a:t>
            </a:r>
            <a:r>
              <a:rPr lang="zh-TW" altLang="en-US" sz="2000" b="1" dirty="0">
                <a:solidFill>
                  <a:srgbClr val="C00000"/>
                </a:solidFill>
              </a:rPr>
              <a:t>掃羅吩咐臣僕說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你們暗中對大衛說</a:t>
            </a:r>
            <a:r>
              <a:rPr lang="zh-CN" altLang="en-US" sz="2000" b="1" dirty="0">
                <a:solidFill>
                  <a:srgbClr val="C00000"/>
                </a:solidFill>
              </a:rPr>
              <a:t>：‘</a:t>
            </a:r>
            <a:r>
              <a:rPr lang="zh-TW" altLang="en-US" sz="2000" b="1" dirty="0">
                <a:solidFill>
                  <a:srgbClr val="C00000"/>
                </a:solidFill>
              </a:rPr>
              <a:t>王喜悅你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王的臣僕也都喜愛你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所以你當作王的女婿。</a:t>
            </a:r>
            <a:r>
              <a:rPr lang="zh-CN" altLang="en-US" sz="2000" b="1" dirty="0">
                <a:solidFill>
                  <a:srgbClr val="C00000"/>
                </a:solidFill>
              </a:rPr>
              <a:t>’”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18:23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掃羅的臣僕就照這話說給大衛聽。大衛說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你們以為作王的女婿是一件小事麼</a:t>
            </a:r>
            <a:r>
              <a:rPr lang="zh-CN" altLang="en-US" sz="2000" b="1" dirty="0">
                <a:solidFill>
                  <a:srgbClr val="C00000"/>
                </a:solidFill>
              </a:rPr>
              <a:t>？</a:t>
            </a:r>
            <a:r>
              <a:rPr lang="zh-TW" altLang="en-US" sz="2000" b="1" dirty="0">
                <a:solidFill>
                  <a:srgbClr val="C00000"/>
                </a:solidFill>
              </a:rPr>
              <a:t>我是貧窮卑微的人。</a:t>
            </a:r>
            <a:r>
              <a:rPr lang="zh-CN" altLang="en-US" sz="2000" b="1" dirty="0">
                <a:solidFill>
                  <a:srgbClr val="C00000"/>
                </a:solidFill>
              </a:rPr>
              <a:t>”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18:24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掃羅的臣僕回奏說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大衛所說的如此如此。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18:25</a:t>
            </a:r>
            <a:r>
              <a:rPr lang="en-US" altLang="zh-TW" sz="2000" b="1" dirty="0">
                <a:solidFill>
                  <a:srgbClr val="C00000"/>
                </a:solidFill>
              </a:rPr>
              <a:t> </a:t>
            </a:r>
            <a:r>
              <a:rPr lang="zh-TW" altLang="en-US" sz="2000" b="1" dirty="0">
                <a:solidFill>
                  <a:srgbClr val="C00000"/>
                </a:solidFill>
              </a:rPr>
              <a:t>掃羅說</a:t>
            </a:r>
            <a:r>
              <a:rPr lang="zh-CN" altLang="en-US" sz="2000" b="1" dirty="0">
                <a:solidFill>
                  <a:srgbClr val="C00000"/>
                </a:solidFill>
              </a:rPr>
              <a:t>：“</a:t>
            </a:r>
            <a:r>
              <a:rPr lang="zh-TW" altLang="en-US" sz="2000" b="1" dirty="0">
                <a:solidFill>
                  <a:srgbClr val="C00000"/>
                </a:solidFill>
              </a:rPr>
              <a:t>你們要對大衛這樣說</a:t>
            </a:r>
            <a:r>
              <a:rPr lang="zh-CN" altLang="en-US" sz="2000" b="1" dirty="0">
                <a:solidFill>
                  <a:srgbClr val="C00000"/>
                </a:solidFill>
              </a:rPr>
              <a:t>：‘</a:t>
            </a:r>
            <a:r>
              <a:rPr lang="zh-TW" altLang="en-US" sz="2000" b="1" dirty="0">
                <a:solidFill>
                  <a:srgbClr val="C00000"/>
                </a:solidFill>
              </a:rPr>
              <a:t>王不要甚麼聘禮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只要一百非利士人的陽皮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好在王的仇敵身上報仇。</a:t>
            </a:r>
            <a:r>
              <a:rPr lang="zh-CN" altLang="en-US" sz="2000" b="1" dirty="0">
                <a:solidFill>
                  <a:srgbClr val="C00000"/>
                </a:solidFill>
              </a:rPr>
              <a:t>’”</a:t>
            </a:r>
            <a:r>
              <a:rPr lang="zh-TW" altLang="en-US" sz="2000" b="1" dirty="0">
                <a:solidFill>
                  <a:srgbClr val="C00000"/>
                </a:solidFill>
              </a:rPr>
              <a:t>掃羅的意思要使大衛喪在非利士人的手裡。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18:26 </a:t>
            </a:r>
            <a:r>
              <a:rPr lang="zh-TW" altLang="en-US" sz="2000" b="1" dirty="0">
                <a:solidFill>
                  <a:srgbClr val="C00000"/>
                </a:solidFill>
              </a:rPr>
              <a:t>掃羅的臣僕將這話告訴大衛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大衛就歡喜作王的女婿。日期還沒有到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en-CA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1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</a:rPr>
              <a:t>8:27 </a:t>
            </a:r>
            <a:r>
              <a:rPr lang="zh-TW" altLang="en-US" sz="2000" b="1" dirty="0">
                <a:solidFill>
                  <a:srgbClr val="C00000"/>
                </a:solidFill>
              </a:rPr>
              <a:t>大衛和跟隨他的人起身前往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殺了二百非利士人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將陽皮滿數交給王</a:t>
            </a:r>
            <a:r>
              <a:rPr lang="zh-CN" altLang="en-US" sz="2000" b="1" dirty="0">
                <a:solidFill>
                  <a:srgbClr val="C00000"/>
                </a:solidFill>
              </a:rPr>
              <a:t>，</a:t>
            </a:r>
            <a:r>
              <a:rPr lang="zh-TW" altLang="en-US" sz="2000" b="1" dirty="0">
                <a:solidFill>
                  <a:srgbClr val="C00000"/>
                </a:solidFill>
              </a:rPr>
              <a:t>為要作王的女婿。於是掃羅將女兒米甲給大衛為妻。</a:t>
            </a:r>
            <a:endParaRPr lang="en-CA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131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1096706-3FA1-CB9F-9C77-833076E8B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589CA33-33D3-7026-3351-2E923CDB0B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643743"/>
            <a:ext cx="10863943" cy="4533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大衛越發被人尊重（撒上</a:t>
            </a:r>
            <a:r>
              <a:rPr lang="en-CA" altLang="zh-CN" b="1" dirty="0"/>
              <a:t>18:28-30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18:28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掃羅見耶和華與大衛同在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又知道女兒米甲愛大衛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18:29 </a:t>
            </a:r>
            <a:r>
              <a:rPr lang="zh-TW" altLang="en-US" b="1" dirty="0">
                <a:solidFill>
                  <a:srgbClr val="C00000"/>
                </a:solidFill>
              </a:rPr>
              <a:t>就更怕大衛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常作大衛的仇敵。</a:t>
            </a: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18:30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每逢非利士軍長出來打仗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大衛比掃羅的臣僕作事精明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因此他的名被人尊重。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創</a:t>
            </a:r>
            <a:r>
              <a:rPr lang="en-US" altLang="zh-TW" b="1" dirty="0">
                <a:highlight>
                  <a:srgbClr val="FFFF00"/>
                </a:highlight>
              </a:rPr>
              <a:t>39:1 </a:t>
            </a:r>
            <a:r>
              <a:rPr lang="zh-TW" altLang="en-US" b="1" dirty="0"/>
              <a:t>約瑟被帶下埃及去</a:t>
            </a:r>
            <a:r>
              <a:rPr lang="zh-CN" altLang="en-US" b="1" dirty="0"/>
              <a:t>。</a:t>
            </a:r>
            <a:r>
              <a:rPr lang="zh-TW" altLang="en-US" b="1" dirty="0"/>
              <a:t>有一個埃及人</a:t>
            </a:r>
            <a:r>
              <a:rPr lang="zh-CN" altLang="en-US" b="1" dirty="0"/>
              <a:t>，</a:t>
            </a:r>
            <a:r>
              <a:rPr lang="zh-TW" altLang="en-US" b="1" dirty="0"/>
              <a:t>是法老的內臣</a:t>
            </a:r>
            <a:r>
              <a:rPr lang="zh-CN" altLang="en-US" b="1" dirty="0"/>
              <a:t>，</a:t>
            </a:r>
            <a:r>
              <a:rPr lang="zh-TW" altLang="en-US" b="1" dirty="0"/>
              <a:t>護衛長波提乏</a:t>
            </a:r>
            <a:r>
              <a:rPr lang="zh-CN" altLang="en-US" b="1" dirty="0"/>
              <a:t>，</a:t>
            </a:r>
            <a:r>
              <a:rPr lang="zh-TW" altLang="en-US" b="1" dirty="0"/>
              <a:t>從那些帶下他來的以實瑪利人手下買了他去。</a:t>
            </a:r>
            <a:r>
              <a:rPr lang="en-US" altLang="zh-TW" b="1" dirty="0">
                <a:highlight>
                  <a:srgbClr val="FFFF00"/>
                </a:highlight>
              </a:rPr>
              <a:t>39:2</a:t>
            </a:r>
            <a:r>
              <a:rPr lang="en-US" altLang="zh-TW" b="1" dirty="0"/>
              <a:t> </a:t>
            </a:r>
            <a:r>
              <a:rPr lang="zh-TW" altLang="en-US" b="1" dirty="0"/>
              <a:t>約瑟住在他主人埃及人的家中</a:t>
            </a:r>
            <a:r>
              <a:rPr lang="zh-CN" altLang="en-US" b="1" dirty="0"/>
              <a:t>，</a:t>
            </a:r>
            <a:r>
              <a:rPr lang="zh-TW" altLang="en-US" b="1" dirty="0"/>
              <a:t>耶和華與他同在</a:t>
            </a:r>
            <a:r>
              <a:rPr lang="zh-CN" altLang="en-US" b="1" dirty="0"/>
              <a:t>，</a:t>
            </a:r>
            <a:r>
              <a:rPr lang="zh-TW" altLang="en-US" b="1" dirty="0"/>
              <a:t>他就百事順利。</a:t>
            </a:r>
            <a:r>
              <a:rPr lang="en-US" altLang="zh-TW" b="1" dirty="0">
                <a:highlight>
                  <a:srgbClr val="FFFF00"/>
                </a:highlight>
              </a:rPr>
              <a:t>39:3</a:t>
            </a:r>
            <a:r>
              <a:rPr lang="en-US" altLang="zh-TW" b="1" dirty="0"/>
              <a:t> </a:t>
            </a:r>
            <a:r>
              <a:rPr lang="zh-TW" altLang="en-US" b="1" dirty="0"/>
              <a:t>他主人見耶和華與他同在</a:t>
            </a:r>
            <a:r>
              <a:rPr lang="zh-CN" altLang="en-US" b="1" dirty="0"/>
              <a:t>，</a:t>
            </a:r>
            <a:r>
              <a:rPr lang="zh-TW" altLang="en-US" b="1" dirty="0"/>
              <a:t>又見耶和華使他手裡所辦的盡都順利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39:4 </a:t>
            </a:r>
            <a:r>
              <a:rPr lang="zh-TW" altLang="en-US" b="1" dirty="0"/>
              <a:t>約瑟就在主人眼前蒙恩</a:t>
            </a:r>
            <a:r>
              <a:rPr lang="zh-CN" altLang="en-US" b="1" dirty="0"/>
              <a:t>，</a:t>
            </a:r>
            <a:r>
              <a:rPr lang="zh-TW" altLang="en-US" b="1" dirty="0"/>
              <a:t>伺候他主人</a:t>
            </a:r>
            <a:r>
              <a:rPr lang="zh-CN" altLang="en-US" b="1" dirty="0"/>
              <a:t>，</a:t>
            </a:r>
            <a:r>
              <a:rPr lang="zh-TW" altLang="en-US" b="1" dirty="0"/>
              <a:t>並且主人派他管理家務</a:t>
            </a:r>
            <a:r>
              <a:rPr lang="zh-CN" altLang="en-US" b="1" dirty="0"/>
              <a:t>，</a:t>
            </a:r>
            <a:r>
              <a:rPr lang="zh-TW" altLang="en-US" b="1" dirty="0"/>
              <a:t>把一切所有的都交在他手裡。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504779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057404-509E-754B-A84E-8333F366C2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D175C06-7E20-56DF-1E06-0826147B923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643743"/>
            <a:ext cx="10863943" cy="4533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2400" b="1" dirty="0"/>
              <a:t>結語</a:t>
            </a:r>
            <a:endParaRPr lang="en-CA" altLang="zh-CN" sz="2400" b="1" dirty="0"/>
          </a:p>
          <a:p>
            <a:pPr marL="0" indent="0">
              <a:buNone/>
            </a:pPr>
            <a:r>
              <a:rPr lang="zh-CN" altLang="en-US" sz="2400" b="1" dirty="0">
                <a:highlight>
                  <a:srgbClr val="FFFF00"/>
                </a:highlight>
              </a:rPr>
              <a:t>撒上</a:t>
            </a:r>
            <a:r>
              <a:rPr lang="en-US" altLang="zh-TW" sz="2400" b="1" dirty="0">
                <a:highlight>
                  <a:srgbClr val="FFFF00"/>
                </a:highlight>
              </a:rPr>
              <a:t>18:1 </a:t>
            </a:r>
            <a:r>
              <a:rPr lang="zh-TW" altLang="en-US" sz="2400" b="1" dirty="0"/>
              <a:t>大衛對掃羅說完了話</a:t>
            </a:r>
            <a:r>
              <a:rPr lang="zh-CN" altLang="en-US" sz="2400" b="1" dirty="0"/>
              <a:t>，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約拿單</a:t>
            </a:r>
            <a:r>
              <a:rPr lang="zh-TW" altLang="en-US" sz="2400" b="1" dirty="0"/>
              <a:t>的心與大衛的心深相契合</a:t>
            </a:r>
            <a:r>
              <a:rPr lang="zh-CN" altLang="en-US" sz="2400" b="1" dirty="0"/>
              <a:t>。</a:t>
            </a:r>
            <a:r>
              <a:rPr lang="zh-TW" altLang="en-US" sz="2400" b="1" dirty="0"/>
              <a:t>約拿單愛大衛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如同愛自己的性命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18:3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約拿單愛</a:t>
            </a:r>
            <a:r>
              <a:rPr lang="zh-TW" altLang="en-US" sz="2400" b="1" dirty="0">
                <a:solidFill>
                  <a:schemeClr val="accent5">
                    <a:lumMod val="75000"/>
                  </a:schemeClr>
                </a:solidFill>
              </a:rPr>
              <a:t>大衛</a:t>
            </a:r>
            <a:r>
              <a:rPr lang="zh-TW" altLang="en-US" sz="2400" b="1" dirty="0"/>
              <a:t>如同愛自己的性命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就與他結盟。</a:t>
            </a:r>
            <a:r>
              <a:rPr lang="en-US" altLang="zh-TW" sz="2400" b="1" dirty="0">
                <a:highlight>
                  <a:srgbClr val="FFFF00"/>
                </a:highlight>
              </a:rPr>
              <a:t>18:4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約拿單從身上脫下外袍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給了大衛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又將戰衣、刀、弓、腰帶都給了他。</a:t>
            </a:r>
            <a:endParaRPr lang="en-CA" altLang="zh-TW" sz="2400" b="1" dirty="0"/>
          </a:p>
          <a:p>
            <a:pPr marL="0" indent="0">
              <a:buNone/>
            </a:pPr>
            <a:r>
              <a:rPr lang="zh-CN" altLang="en-US" sz="2400" b="1" dirty="0">
                <a:highlight>
                  <a:srgbClr val="FFFF00"/>
                </a:highlight>
              </a:rPr>
              <a:t>撒上</a:t>
            </a:r>
            <a:r>
              <a:rPr lang="en-US" altLang="zh-TW" sz="2400" b="1" dirty="0">
                <a:highlight>
                  <a:srgbClr val="FFFF00"/>
                </a:highlight>
              </a:rPr>
              <a:t>18:8 </a:t>
            </a:r>
            <a:r>
              <a:rPr lang="zh-TW" altLang="en-US" sz="2400" b="1" dirty="0">
                <a:solidFill>
                  <a:schemeClr val="accent4">
                    <a:lumMod val="75000"/>
                  </a:schemeClr>
                </a:solidFill>
              </a:rPr>
              <a:t>掃羅</a:t>
            </a:r>
            <a:r>
              <a:rPr lang="zh-TW" altLang="en-US" sz="2400" b="1" dirty="0"/>
              <a:t>甚發怒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不喜悅這話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就說、將萬萬歸大衛、千千歸我、只剩下王位沒有給他了。</a:t>
            </a:r>
            <a:r>
              <a:rPr lang="en-US" altLang="zh-TW" sz="2400" b="1" dirty="0">
                <a:highlight>
                  <a:srgbClr val="FFFF00"/>
                </a:highlight>
              </a:rPr>
              <a:t>18:9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從這日起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掃羅就怒視大衛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18:11 </a:t>
            </a:r>
            <a:r>
              <a:rPr lang="zh-TW" altLang="en-US" sz="2400" b="1" dirty="0"/>
              <a:t>掃羅把槍一掄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心裡說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我要將大衛刺透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釘在牆上。大衛躲避他兩次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18:17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掃羅對大衛說</a:t>
            </a:r>
            <a:r>
              <a:rPr lang="zh-CN" altLang="en-US" sz="2400" b="1" dirty="0"/>
              <a:t>：“</a:t>
            </a:r>
            <a:r>
              <a:rPr lang="zh-TW" altLang="en-US" sz="2400" b="1" dirty="0"/>
              <a:t>我將大女兒米拉給你為妻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只要你為我奮勇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為耶和華爭戰。</a:t>
            </a:r>
            <a:r>
              <a:rPr lang="zh-CN" altLang="en-US" sz="2400" b="1" dirty="0"/>
              <a:t>”</a:t>
            </a:r>
            <a:r>
              <a:rPr lang="zh-TW" altLang="en-US" sz="2400" b="1" dirty="0"/>
              <a:t>掃羅心裡說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我不好親手害他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要藉非利士人</a:t>
            </a:r>
            <a:r>
              <a:rPr lang="zh-CN" altLang="en-US" sz="2400" b="1" dirty="0"/>
              <a:t>的</a:t>
            </a:r>
            <a:r>
              <a:rPr lang="zh-TW" altLang="en-US" sz="2400" b="1" dirty="0"/>
              <a:t>手害他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18:25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掃羅說</a:t>
            </a:r>
            <a:r>
              <a:rPr lang="zh-CN" altLang="en-US" sz="2400" b="1" dirty="0"/>
              <a:t>：“</a:t>
            </a:r>
            <a:r>
              <a:rPr lang="zh-TW" altLang="en-US" sz="2400" b="1" dirty="0"/>
              <a:t>你們要對大衛這樣說</a:t>
            </a:r>
            <a:r>
              <a:rPr lang="zh-CN" altLang="en-US" sz="2400" b="1" dirty="0"/>
              <a:t>：‘</a:t>
            </a:r>
            <a:r>
              <a:rPr lang="zh-TW" altLang="en-US" sz="2400" b="1" dirty="0"/>
              <a:t>王不要甚麼聘禮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只要一百非利士人的陽皮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好在王的仇敵身上報仇。</a:t>
            </a:r>
            <a:r>
              <a:rPr lang="zh-CN" altLang="en-US" sz="2400" b="1" dirty="0"/>
              <a:t>’”</a:t>
            </a:r>
            <a:r>
              <a:rPr lang="zh-TW" altLang="en-US" sz="2400" b="1" dirty="0"/>
              <a:t>掃羅的意思要使大衛喪在非利士人的手裡</a:t>
            </a:r>
            <a:r>
              <a:rPr lang="en-US" altLang="zh-CN" sz="2400" b="1" dirty="0"/>
              <a:t>···</a:t>
            </a:r>
            <a:r>
              <a:rPr lang="en-US" altLang="zh-TW" sz="2400" b="1" dirty="0">
                <a:highlight>
                  <a:srgbClr val="FFFF00"/>
                </a:highlight>
              </a:rPr>
              <a:t>18:28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掃羅見耶和華與大衛同在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又知道女兒米甲愛大衛</a:t>
            </a:r>
            <a:r>
              <a:rPr lang="zh-CN" altLang="en-US" sz="2400" b="1" dirty="0"/>
              <a:t>，</a:t>
            </a:r>
            <a:r>
              <a:rPr lang="en-US" altLang="zh-TW" sz="2400" b="1" dirty="0">
                <a:highlight>
                  <a:srgbClr val="FFFF00"/>
                </a:highlight>
              </a:rPr>
              <a:t>18:29</a:t>
            </a:r>
            <a:r>
              <a:rPr lang="en-US" altLang="zh-TW" sz="2400" b="1" dirty="0"/>
              <a:t> </a:t>
            </a:r>
            <a:r>
              <a:rPr lang="zh-TW" altLang="en-US" sz="2400" b="1" dirty="0"/>
              <a:t>就更怕大衛</a:t>
            </a:r>
            <a:r>
              <a:rPr lang="zh-CN" altLang="en-US" sz="2400" b="1" dirty="0"/>
              <a:t>，</a:t>
            </a:r>
            <a:r>
              <a:rPr lang="zh-TW" altLang="en-US" sz="2400" b="1" dirty="0"/>
              <a:t>常作大衛的仇敵。</a:t>
            </a:r>
            <a:endParaRPr lang="en-CA" sz="2400" b="1" dirty="0"/>
          </a:p>
        </p:txBody>
      </p:sp>
    </p:spTree>
    <p:extLst>
      <p:ext uri="{BB962C8B-B14F-4D97-AF65-F5344CB8AC3E}">
        <p14:creationId xmlns:p14="http://schemas.microsoft.com/office/powerpoint/2010/main" val="37802142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3E6414-3760-32E7-851D-E8775D1AC1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9B4DB9-F757-A842-8D9C-3085F6F613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7571" y="1643743"/>
            <a:ext cx="10863943" cy="4533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腓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2:6-11</a:t>
            </a:r>
          </a:p>
          <a:p>
            <a:pPr marL="0" indent="0">
              <a:buNone/>
            </a:pP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2:6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他本有　神的形像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不以自己與　神同等為強奪的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2:7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反倒虛己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取了奴僕的形像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成為人的樣式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。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2:8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既有人的樣子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就自己卑微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存心順服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以至於死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且死在十字架上。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2:9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所以　神將他升為至高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又賜給他那超乎萬名之上的名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2:10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叫一切在天上的、地上的和地底下的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因耶穌的名無不屈膝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  <a:highlight>
                  <a:srgbClr val="FFFF00"/>
                </a:highlight>
              </a:rPr>
              <a:t>2:11</a:t>
            </a:r>
            <a:r>
              <a:rPr lang="en-US" altLang="zh-TW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無不口稱耶穌基督為主</a:t>
            </a:r>
            <a:r>
              <a:rPr lang="zh-CN" altLang="en-US" b="1" dirty="0">
                <a:solidFill>
                  <a:schemeClr val="accent5">
                    <a:lumMod val="50000"/>
                  </a:schemeClr>
                </a:solidFill>
              </a:rPr>
              <a:t>，</a:t>
            </a:r>
            <a:r>
              <a:rPr lang="zh-TW" altLang="en-US" b="1" dirty="0">
                <a:solidFill>
                  <a:schemeClr val="accent5">
                    <a:lumMod val="50000"/>
                  </a:schemeClr>
                </a:solidFill>
              </a:rPr>
              <a:t>使榮耀歸與父　神。</a:t>
            </a:r>
            <a:endParaRPr lang="en-CA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457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2046</Words>
  <Application>Microsoft Office PowerPoint</Application>
  <PresentationFormat>宽屏</PresentationFormat>
  <Paragraphs>29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KaiTi</vt:lpstr>
      <vt:lpstr>Aptos</vt:lpstr>
      <vt:lpstr>Aptos Display</vt:lpstr>
      <vt:lpstr>Arial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2025-03-24T12:24:53Z</dcterms:created>
  <dcterms:modified xsi:type="dcterms:W3CDTF">2025-03-25T15:59:28Z</dcterms:modified>
</cp:coreProperties>
</file>