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C8DDB-70E2-4328-8C55-08851DAFB135}" v="25" dt="2025-03-06T18:54:19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45FC8DDB-70E2-4328-8C55-08851DAFB135}"/>
    <pc:docChg chg="custSel addSld delSld modSld">
      <pc:chgData name="Jianping Guo" userId="214695277e21a7f1" providerId="LiveId" clId="{45FC8DDB-70E2-4328-8C55-08851DAFB135}" dt="2025-03-12T13:49:15.095" v="889" actId="20577"/>
      <pc:docMkLst>
        <pc:docMk/>
      </pc:docMkLst>
      <pc:sldChg chg="modSp del mod">
        <pc:chgData name="Jianping Guo" userId="214695277e21a7f1" providerId="LiveId" clId="{45FC8DDB-70E2-4328-8C55-08851DAFB135}" dt="2025-03-06T17:15:50.958" v="84" actId="2696"/>
        <pc:sldMkLst>
          <pc:docMk/>
          <pc:sldMk cId="4274165985" sldId="256"/>
        </pc:sldMkLst>
      </pc:sldChg>
      <pc:sldChg chg="addSp delSp modSp new mod modClrScheme chgLayout">
        <pc:chgData name="Jianping Guo" userId="214695277e21a7f1" providerId="LiveId" clId="{45FC8DDB-70E2-4328-8C55-08851DAFB135}" dt="2025-03-06T17:18:05.146" v="92" actId="207"/>
        <pc:sldMkLst>
          <pc:docMk/>
          <pc:sldMk cId="2030667319" sldId="257"/>
        </pc:sldMkLst>
        <pc:spChg chg="add mod">
          <ac:chgData name="Jianping Guo" userId="214695277e21a7f1" providerId="LiveId" clId="{45FC8DDB-70E2-4328-8C55-08851DAFB135}" dt="2025-03-06T17:18:05.146" v="92" actId="207"/>
          <ac:spMkLst>
            <pc:docMk/>
            <pc:sldMk cId="2030667319" sldId="257"/>
            <ac:spMk id="6" creationId="{588762F3-A1FD-17D5-5CA3-1E93FBC4F139}"/>
          </ac:spMkLst>
        </pc:spChg>
        <pc:picChg chg="add mod ord">
          <ac:chgData name="Jianping Guo" userId="214695277e21a7f1" providerId="LiveId" clId="{45FC8DDB-70E2-4328-8C55-08851DAFB135}" dt="2025-03-06T17:10:10.228" v="8" actId="14100"/>
          <ac:picMkLst>
            <pc:docMk/>
            <pc:sldMk cId="2030667319" sldId="257"/>
            <ac:picMk id="4" creationId="{7E65D8A8-AC77-B826-80AD-DA7247572902}"/>
          </ac:picMkLst>
        </pc:picChg>
      </pc:sldChg>
      <pc:sldChg chg="addSp delSp modSp new mod modClrScheme chgLayout">
        <pc:chgData name="Jianping Guo" userId="214695277e21a7f1" providerId="LiveId" clId="{45FC8DDB-70E2-4328-8C55-08851DAFB135}" dt="2025-03-06T17:36:33.178" v="118" actId="113"/>
        <pc:sldMkLst>
          <pc:docMk/>
          <pc:sldMk cId="1497136424" sldId="258"/>
        </pc:sldMkLst>
      </pc:sldChg>
      <pc:sldChg chg="add">
        <pc:chgData name="Jianping Guo" userId="214695277e21a7f1" providerId="LiveId" clId="{45FC8DDB-70E2-4328-8C55-08851DAFB135}" dt="2025-03-06T17:36:40.246" v="119"/>
        <pc:sldMkLst>
          <pc:docMk/>
          <pc:sldMk cId="2605130157" sldId="259"/>
        </pc:sldMkLst>
      </pc:sldChg>
      <pc:sldChg chg="modSp mod">
        <pc:chgData name="Jianping Guo" userId="214695277e21a7f1" providerId="LiveId" clId="{45FC8DDB-70E2-4328-8C55-08851DAFB135}" dt="2025-03-06T18:58:30.751" v="875" actId="207"/>
        <pc:sldMkLst>
          <pc:docMk/>
          <pc:sldMk cId="2954974775" sldId="260"/>
        </pc:sldMkLst>
      </pc:sldChg>
      <pc:sldChg chg="modSp mod">
        <pc:chgData name="Jianping Guo" userId="214695277e21a7f1" providerId="LiveId" clId="{45FC8DDB-70E2-4328-8C55-08851DAFB135}" dt="2025-03-06T18:51:19.777" v="783" actId="207"/>
        <pc:sldMkLst>
          <pc:docMk/>
          <pc:sldMk cId="2184071546" sldId="261"/>
        </pc:sldMkLst>
      </pc:sldChg>
      <pc:sldChg chg="modSp mod">
        <pc:chgData name="Jianping Guo" userId="214695277e21a7f1" providerId="LiveId" clId="{45FC8DDB-70E2-4328-8C55-08851DAFB135}" dt="2025-03-06T18:45:14.369" v="711" actId="207"/>
        <pc:sldMkLst>
          <pc:docMk/>
          <pc:sldMk cId="3735613099" sldId="262"/>
        </pc:sldMkLst>
      </pc:sldChg>
      <pc:sldChg chg="modSp mod">
        <pc:chgData name="Jianping Guo" userId="214695277e21a7f1" providerId="LiveId" clId="{45FC8DDB-70E2-4328-8C55-08851DAFB135}" dt="2025-03-10T13:50:42.644" v="888" actId="13926"/>
        <pc:sldMkLst>
          <pc:docMk/>
          <pc:sldMk cId="1764148231" sldId="263"/>
        </pc:sldMkLst>
      </pc:sldChg>
      <pc:sldChg chg="modSp mod">
        <pc:chgData name="Jianping Guo" userId="214695277e21a7f1" providerId="LiveId" clId="{45FC8DDB-70E2-4328-8C55-08851DAFB135}" dt="2025-03-06T18:28:38.634" v="510" actId="207"/>
        <pc:sldMkLst>
          <pc:docMk/>
          <pc:sldMk cId="2308234683" sldId="264"/>
        </pc:sldMkLst>
      </pc:sldChg>
      <pc:sldChg chg="modSp mod">
        <pc:chgData name="Jianping Guo" userId="214695277e21a7f1" providerId="LiveId" clId="{45FC8DDB-70E2-4328-8C55-08851DAFB135}" dt="2025-03-06T18:15:43.119" v="361" actId="207"/>
        <pc:sldMkLst>
          <pc:docMk/>
          <pc:sldMk cId="2749371818" sldId="265"/>
        </pc:sldMkLst>
      </pc:sldChg>
      <pc:sldChg chg="modSp mod">
        <pc:chgData name="Jianping Guo" userId="214695277e21a7f1" providerId="LiveId" clId="{45FC8DDB-70E2-4328-8C55-08851DAFB135}" dt="2025-03-10T13:31:08.107" v="887"/>
        <pc:sldMkLst>
          <pc:docMk/>
          <pc:sldMk cId="2802407421" sldId="266"/>
        </pc:sldMkLst>
      </pc:sldChg>
      <pc:sldChg chg="modSp mod">
        <pc:chgData name="Jianping Guo" userId="214695277e21a7f1" providerId="LiveId" clId="{45FC8DDB-70E2-4328-8C55-08851DAFB135}" dt="2025-03-06T17:42:07.818" v="150"/>
        <pc:sldMkLst>
          <pc:docMk/>
          <pc:sldMk cId="2068186172" sldId="267"/>
        </pc:sldMkLst>
      </pc:sldChg>
      <pc:sldChg chg="modSp mod">
        <pc:chgData name="Jianping Guo" userId="214695277e21a7f1" providerId="LiveId" clId="{45FC8DDB-70E2-4328-8C55-08851DAFB135}" dt="2025-03-12T13:49:15.095" v="889" actId="20577"/>
        <pc:sldMkLst>
          <pc:docMk/>
          <pc:sldMk cId="2271791034" sldId="269"/>
        </pc:sldMkLst>
        <pc:spChg chg="mod">
          <ac:chgData name="Jianping Guo" userId="214695277e21a7f1" providerId="LiveId" clId="{45FC8DDB-70E2-4328-8C55-08851DAFB135}" dt="2025-03-12T13:49:15.095" v="889" actId="20577"/>
          <ac:spMkLst>
            <pc:docMk/>
            <pc:sldMk cId="2271791034" sldId="269"/>
            <ac:spMk id="3" creationId="{BE21930A-6B2A-72CA-ACAF-BA21A36610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B4BB5-EA25-1765-766E-5E7DE6936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CB5DAD-0088-A522-7544-A7630303C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07CBA7-40A8-FD67-642C-2CA48C6D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A4A58-A0B9-750A-C20E-F7DFE70C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6FD4C2-AFFC-C8C6-F9A2-598E3004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850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DC2A9-A38F-04C9-3036-FDE2BE26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B0BD6D-2FA1-E808-EA8E-AEE8508C0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54C31E-EBF9-6DC9-C90C-EE90BFB8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2CF9B-787B-0BFB-856C-36301050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1EC6-83BF-E84E-BC2D-A6CF402A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01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13AC66-3998-DF80-9E79-6E9CE0E45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79A5DD-EEF1-6891-E8FB-917717DDD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2ED68F-F394-4EF4-87A0-B36E825C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FCBEF-D04E-6CF2-9168-5199B28B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FAD6C-5852-AAC8-4403-30BE0CC7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29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9CD98-2ACF-3D01-1334-E166BA48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4CD01F-1D67-C792-A82C-81D129E8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962A30-B4E0-5E68-9245-E204D1A1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F79FF3-568D-2532-740E-42B1C2A2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EF73D0-5F0A-A280-6DC8-F7C75FF8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97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B6C65-CB32-B331-82DF-D3322188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AFCE4A-CF95-E7EA-115D-EA8348A5A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39B0EA-D8B7-7A02-40C2-86FF7B0E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3B1BC-7867-231C-1737-A3AAF943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09D695-0275-4F56-8D27-9E722D6B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59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9CC4F-02ED-EDDF-F546-4AEAEC73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978E24-D306-4FB2-46D3-EBBCD5E43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93D567-DF67-9E62-AB6B-01087083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FCA517-A863-BFEB-D7C8-13BB80AC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77515B-EB8C-1077-C0DF-0648B8B1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CA11C-33B7-1651-0F75-07EF4E90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24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C446D-8F87-428B-34CE-71942F30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BAEA47-CB05-AE0D-E0B3-43942BFB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EC6F4A-D51C-49E8-2ADE-D306B33B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455ABD-6DAA-0767-3EFD-7E5D76014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FF6E4E-2B4F-86F0-84EC-4F80DE2A0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0A5FFC-90F9-C709-7642-DC0251AD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68DBB8-5EB4-57DB-8F1E-5BC21C8F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67F7BA-BCD1-318F-C517-C0AF7F47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02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47281-5D13-5539-F6D1-7F7BA7F0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04CC90-41F1-496D-F20B-E3C81E6A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F53AAF-5F62-82E0-1C59-592CA751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46B544-453F-DA08-E4C2-E1BEC5C0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20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656DDB-3E46-BE16-71CE-90F933F7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BC37E0-4129-C93D-AEC4-964EEBA6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150494-582E-4F64-1E71-A09DBF18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72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8738E-BC2D-C2DF-AF0E-A0EF9650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CCD22F-7348-BBF5-21D3-BDBDDA27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A6F106-FA57-FAB0-3160-E57ECC2DA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305114-0F93-D755-C7F1-5926122C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0BE137-7153-DDDF-7978-D289588E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71D2D2-49D7-79BD-6FE3-B572C252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77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0FDC2-E3F6-14C3-66B5-4039B5A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1DD0C5-DD2F-244E-D413-DA7E5B21B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6699C2-3360-1FA1-5CC3-BCFDD5BEC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346809-579E-8D11-E815-615DBCD1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DAB0D2-8B6F-C3A2-0E5F-EA87A94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7D5E3B-D5D3-F65A-ABF3-596FB48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23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2011C6-A9BC-2673-A6F0-7F8EE0B0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57046C-6E7B-2A01-5ABC-0221897C7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933017-09A5-E6A7-C8F9-DE1B3F0FD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4506-BA7E-42E0-900A-967F471B1569}" type="datetimeFigureOut">
              <a:rPr lang="en-CA" smtClean="0"/>
              <a:t>2025-03-12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DB2693-C55B-0923-8045-E3521A66E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FFEC6-059C-4CD8-D24D-217B33F1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DD6191-8802-43AF-8111-6A5899ECE1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29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E65D8A8-AC77-B826-80AD-DA724757290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88762F3-A1FD-17D5-5CA3-1E93FBC4F139}"/>
              </a:ext>
            </a:extLst>
          </p:cNvPr>
          <p:cNvSpPr txBox="1"/>
          <p:nvPr/>
        </p:nvSpPr>
        <p:spPr>
          <a:xfrm>
            <a:off x="4245429" y="4974770"/>
            <a:ext cx="6172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</a:rPr>
              <a:t>大衛對決歌利亞</a:t>
            </a:r>
            <a:endParaRPr lang="en-CA" altLang="zh-CN" sz="6000" b="1" dirty="0">
              <a:solidFill>
                <a:srgbClr val="FFFF00"/>
              </a:solidFill>
            </a:endParaRPr>
          </a:p>
          <a:p>
            <a:endParaRPr lang="en-CA" altLang="zh-CN" sz="1000" b="1" dirty="0">
              <a:solidFill>
                <a:srgbClr val="FFFF00"/>
              </a:solidFill>
            </a:endParaRPr>
          </a:p>
          <a:p>
            <a:r>
              <a:rPr lang="zh-CN" altLang="en-US" sz="2800" b="1" dirty="0">
                <a:solidFill>
                  <a:srgbClr val="FFFF00"/>
                </a:solidFill>
              </a:rPr>
              <a:t>                        </a:t>
            </a:r>
            <a:r>
              <a:rPr lang="zh-CN" altLang="en-US" sz="3200" b="1" dirty="0">
                <a:solidFill>
                  <a:srgbClr val="FFFF00"/>
                </a:solidFill>
              </a:rPr>
              <a:t>撒上</a:t>
            </a:r>
            <a:r>
              <a:rPr lang="en-CA" altLang="zh-CN" sz="3200" b="1" dirty="0">
                <a:solidFill>
                  <a:srgbClr val="FFFF00"/>
                </a:solidFill>
              </a:rPr>
              <a:t>17:1-58</a:t>
            </a:r>
            <a:endParaRPr lang="en-C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6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10EE7-AB49-613F-04D4-7D444ED0B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811F2A-B3D4-61B4-50F2-AFC42C8E96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743" y="1578429"/>
            <a:ext cx="11266714" cy="507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/>
              <a:t>大衛打死歌利亞（撒上</a:t>
            </a:r>
            <a:r>
              <a:rPr lang="en-CA" altLang="zh-CN" sz="2400" b="1" dirty="0"/>
              <a:t>17:41-50</a:t>
            </a:r>
            <a:r>
              <a:rPr lang="zh-CN" altLang="en-US" sz="2400" b="1" dirty="0"/>
              <a:t>）</a:t>
            </a:r>
            <a:endParaRPr lang="en-CA" altLang="zh-CN" sz="2400" b="1" dirty="0"/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17:41 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非利士人也漸漸的迎著大衛來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拿盾牌的走在前頭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17:42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非利士人觀看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見了大衛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就藐視他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因為他年輕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面色光紅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容貌俊美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17:43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非利士人對大衛說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你拿杖到我這裡來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我豈是狗呢</a:t>
            </a:r>
            <a:r>
              <a:rPr lang="zh-CN" altLang="en-US" sz="2400" b="1" dirty="0">
                <a:solidFill>
                  <a:srgbClr val="C00000"/>
                </a:solidFill>
              </a:rPr>
              <a:t>？”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非利士人就指著自己的神咒詛大衛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17:44 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非利士人又對大衛說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來罷</a:t>
            </a:r>
            <a:r>
              <a:rPr lang="zh-CN" altLang="en-US" sz="2400" b="1" dirty="0">
                <a:solidFill>
                  <a:srgbClr val="C00000"/>
                </a:solidFill>
              </a:rPr>
              <a:t>！</a:t>
            </a:r>
            <a:r>
              <a:rPr lang="zh-TW" altLang="en-US" sz="2400" b="1" dirty="0">
                <a:solidFill>
                  <a:srgbClr val="C00000"/>
                </a:solidFill>
              </a:rPr>
              <a:t>我將你的肉給空中的飛鳥</a:t>
            </a:r>
            <a:r>
              <a:rPr lang="zh-CN" altLang="en-US" sz="2400" b="1" dirty="0">
                <a:solidFill>
                  <a:srgbClr val="C00000"/>
                </a:solidFill>
              </a:rPr>
              <a:t>、</a:t>
            </a:r>
            <a:r>
              <a:rPr lang="zh-TW" altLang="en-US" sz="2400" b="1" dirty="0">
                <a:solidFill>
                  <a:srgbClr val="C00000"/>
                </a:solidFill>
              </a:rPr>
              <a:t>田野的走獸喫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17:45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大衛對非利士人說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你來攻擊我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是靠著刀槍和銅戟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zh-TW" altLang="en-US" sz="2400" b="1" dirty="0">
                <a:solidFill>
                  <a:srgbClr val="C00000"/>
                </a:solidFill>
              </a:rPr>
              <a:t>我來攻擊你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是靠著萬軍之耶和華的名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就是你所怒罵帶領以色列軍隊的　神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17:46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今日耶和華必將你交在我手裡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我必殺你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斬你的頭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又將非利士軍兵的屍首給空中的飛鳥</a:t>
            </a:r>
            <a:r>
              <a:rPr lang="zh-CN" altLang="en-US" sz="2400" b="1" dirty="0">
                <a:solidFill>
                  <a:srgbClr val="C00000"/>
                </a:solidFill>
              </a:rPr>
              <a:t>、</a:t>
            </a:r>
            <a:r>
              <a:rPr lang="zh-TW" altLang="en-US" sz="2400" b="1" dirty="0">
                <a:solidFill>
                  <a:srgbClr val="C00000"/>
                </a:solidFill>
              </a:rPr>
              <a:t>地上的野獸喫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使普天下的人都知道以色列中有　神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17:47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又使這眾人知道耶和華使人得勝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不是用刀用槍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因為爭戰的勝敗全在乎耶和華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他必將你們交在我們手裡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17:48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非利士人起身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迎著大衛前來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大衛急忙迎著非利士人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往戰場跑去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17:49 </a:t>
            </a:r>
            <a:r>
              <a:rPr lang="zh-TW" altLang="en-US" sz="2400" b="1" dirty="0">
                <a:solidFill>
                  <a:srgbClr val="C00000"/>
                </a:solidFill>
              </a:rPr>
              <a:t>大衛用手從囊中掏出一塊石子來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用機弦甩去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打中非利士人的額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石子進入額內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他就仆倒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面伏於地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17:50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這樣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大衛用機弦甩石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勝了那非利士人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打死他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zh-TW" altLang="en-US" sz="2400" b="1" dirty="0">
                <a:solidFill>
                  <a:srgbClr val="C00000"/>
                </a:solidFill>
              </a:rPr>
              <a:t>大衛手中卻沒有刀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endParaRPr lang="en-CA" altLang="zh-CN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268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334E5-0C6C-ADA1-3A2A-179F72C1A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C106F2-AAD1-499E-8125-7F01363AB1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942" y="1825625"/>
            <a:ext cx="11092544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大衛用仇敵的刀割了他的頭（撒上</a:t>
            </a:r>
            <a:r>
              <a:rPr lang="en-CA" altLang="zh-CN" b="1" dirty="0"/>
              <a:t>17:51-54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17:51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大衛跑去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站在非利士人身旁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將他的刀從鞘中拔出來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殺死他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割了他的頭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非利士眾人看見他們討戰的勇士死了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就都逃跑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17:52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以色列人和猶大人便起身吶喊</a:t>
            </a:r>
            <a:r>
              <a:rPr lang="zh-CN" altLang="en-US" b="1" dirty="0">
                <a:solidFill>
                  <a:srgbClr val="C00000"/>
                </a:solidFill>
              </a:rPr>
              <a:t>、</a:t>
            </a:r>
            <a:r>
              <a:rPr lang="zh-TW" altLang="en-US" b="1" dirty="0">
                <a:solidFill>
                  <a:srgbClr val="C00000"/>
                </a:solidFill>
              </a:rPr>
              <a:t>追趕非利士人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直到迦特和以革倫的城門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r>
              <a:rPr lang="zh-TW" altLang="en-US" b="1" dirty="0">
                <a:solidFill>
                  <a:srgbClr val="C00000"/>
                </a:solidFill>
              </a:rPr>
              <a:t>被殺的非利士人倒在沙拉音的路上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直到迦特和以革倫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17:53 </a:t>
            </a:r>
            <a:r>
              <a:rPr lang="zh-TW" altLang="en-US" b="1" dirty="0">
                <a:solidFill>
                  <a:srgbClr val="C00000"/>
                </a:solidFill>
              </a:rPr>
              <a:t>以色列人追趕非利士人回來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就奪了他們的營盤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17:54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大衛將那非利士人的頭拿到耶路撒冷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卻將他軍裝放在自己的帳棚裡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9FB5-8478-0F8B-441A-CC601D127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017016-1BA5-2826-A7C8-1F79F45246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942" y="1825625"/>
            <a:ext cx="11092544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掃羅接見大衛（撒上</a:t>
            </a:r>
            <a:r>
              <a:rPr lang="en-CA" altLang="zh-CN" b="1" dirty="0"/>
              <a:t>17:55-58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17:55 </a:t>
            </a:r>
            <a:r>
              <a:rPr lang="zh-TW" altLang="en-US" b="1" dirty="0">
                <a:solidFill>
                  <a:srgbClr val="C00000"/>
                </a:solidFill>
              </a:rPr>
              <a:t>掃羅看見大衛去攻擊非利士人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就問元帥押尼珥說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押尼珥阿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那少年人是誰的兒子</a:t>
            </a:r>
            <a:r>
              <a:rPr lang="zh-CN" altLang="en-US" b="1" dirty="0">
                <a:solidFill>
                  <a:srgbClr val="C00000"/>
                </a:solidFill>
              </a:rPr>
              <a:t>？”</a:t>
            </a:r>
            <a:r>
              <a:rPr lang="zh-TW" altLang="en-US" b="1" dirty="0">
                <a:solidFill>
                  <a:srgbClr val="C00000"/>
                </a:solidFill>
              </a:rPr>
              <a:t>押尼珥說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我敢在王面前起誓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我不知道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17:56 </a:t>
            </a:r>
            <a:r>
              <a:rPr lang="zh-TW" altLang="en-US" b="1" dirty="0">
                <a:solidFill>
                  <a:srgbClr val="C00000"/>
                </a:solidFill>
              </a:rPr>
              <a:t>王說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你可以問問那幼年人是誰的兒子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17:57 </a:t>
            </a:r>
            <a:r>
              <a:rPr lang="zh-TW" altLang="en-US" b="1" dirty="0">
                <a:solidFill>
                  <a:srgbClr val="C00000"/>
                </a:solidFill>
              </a:rPr>
              <a:t>大衛打死非利士人回來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押尼珥領他到掃羅面前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他手中拿著非利士人的頭</a:t>
            </a:r>
            <a:r>
              <a:rPr lang="zh-CN" altLang="en-US" b="1" dirty="0">
                <a:solidFill>
                  <a:srgbClr val="C00000"/>
                </a:solidFill>
              </a:rPr>
              <a:t>。</a:t>
            </a:r>
            <a:endParaRPr lang="zh-TW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17:58</a:t>
            </a:r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zh-TW" altLang="en-US" b="1" dirty="0">
                <a:solidFill>
                  <a:srgbClr val="C00000"/>
                </a:solidFill>
              </a:rPr>
              <a:t>掃羅問他說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少年人哪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zh-TW" altLang="en-US" b="1" dirty="0">
                <a:solidFill>
                  <a:srgbClr val="C00000"/>
                </a:solidFill>
              </a:rPr>
              <a:t>你是誰的兒子</a:t>
            </a:r>
            <a:r>
              <a:rPr lang="zh-CN" altLang="en-US" b="1" dirty="0">
                <a:solidFill>
                  <a:srgbClr val="C00000"/>
                </a:solidFill>
              </a:rPr>
              <a:t>？”</a:t>
            </a:r>
            <a:r>
              <a:rPr lang="zh-TW" altLang="en-US" b="1" dirty="0">
                <a:solidFill>
                  <a:srgbClr val="C00000"/>
                </a:solidFill>
              </a:rPr>
              <a:t>大衛說</a:t>
            </a:r>
            <a:r>
              <a:rPr lang="zh-CN" altLang="en-US" b="1" dirty="0">
                <a:solidFill>
                  <a:srgbClr val="C00000"/>
                </a:solidFill>
              </a:rPr>
              <a:t>：“</a:t>
            </a:r>
            <a:r>
              <a:rPr lang="zh-TW" altLang="en-US" b="1" dirty="0">
                <a:solidFill>
                  <a:srgbClr val="C00000"/>
                </a:solidFill>
              </a:rPr>
              <a:t>我是你僕人伯利恆人耶西的兒子</a:t>
            </a:r>
            <a:r>
              <a:rPr lang="zh-CN" altLang="en-US" b="1" dirty="0">
                <a:solidFill>
                  <a:srgbClr val="C00000"/>
                </a:solidFill>
              </a:rPr>
              <a:t>。”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8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7FFAC-5E92-2AD6-D0BB-38683D60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1930A-6B2A-72CA-ACAF-BA21A36610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942" y="1825625"/>
            <a:ext cx="11092544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引言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撒上</a:t>
            </a:r>
            <a:r>
              <a:rPr lang="en-US" altLang="zh-TW" b="1" dirty="0">
                <a:highlight>
                  <a:srgbClr val="FFFF00"/>
                </a:highlight>
              </a:rPr>
              <a:t>16:1 </a:t>
            </a:r>
            <a:r>
              <a:rPr lang="zh-TW" altLang="en-US" b="1" dirty="0"/>
              <a:t>耶和華對撒母耳說</a:t>
            </a:r>
            <a:r>
              <a:rPr lang="zh-CN" altLang="en-US" b="1" dirty="0"/>
              <a:t>：“</a:t>
            </a:r>
            <a:r>
              <a:rPr lang="zh-TW" altLang="en-US" b="1" dirty="0"/>
              <a:t>我既厭棄掃羅作以色列的王</a:t>
            </a:r>
            <a:r>
              <a:rPr lang="zh-CN" altLang="en-US" b="1" dirty="0"/>
              <a:t>，</a:t>
            </a:r>
            <a:r>
              <a:rPr lang="zh-TW" altLang="en-US" b="1" dirty="0"/>
              <a:t>你為他悲傷要到幾時呢</a:t>
            </a:r>
            <a:r>
              <a:rPr lang="zh-CN" altLang="en-US" b="1" dirty="0"/>
              <a:t>？</a:t>
            </a:r>
            <a:r>
              <a:rPr lang="zh-TW" altLang="en-US" b="1" dirty="0"/>
              <a:t>你將膏油盛滿了角</a:t>
            </a:r>
            <a:r>
              <a:rPr lang="zh-CN" altLang="en-US" b="1" dirty="0"/>
              <a:t>，</a:t>
            </a:r>
            <a:r>
              <a:rPr lang="zh-TW" altLang="en-US" b="1" dirty="0"/>
              <a:t>我差遣你往伯利恆人耶西那裡去</a:t>
            </a:r>
            <a:r>
              <a:rPr lang="zh-CN" altLang="en-US" b="1" dirty="0"/>
              <a:t>，</a:t>
            </a:r>
            <a:r>
              <a:rPr lang="zh-TW" altLang="en-US" b="1" dirty="0"/>
              <a:t>因為我在他眾子</a:t>
            </a:r>
            <a:r>
              <a:rPr lang="zh-TW" altLang="en-US" b="1"/>
              <a:t>之內預</a:t>
            </a:r>
            <a:r>
              <a:rPr lang="zh-TW" altLang="en-US" b="1" dirty="0"/>
              <a:t>定一個作王的</a:t>
            </a:r>
            <a:r>
              <a:rPr lang="zh-CN" altLang="en-US" b="1" dirty="0"/>
              <a:t>。”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16:7</a:t>
            </a:r>
            <a:r>
              <a:rPr lang="en-US" altLang="zh-TW" b="1" dirty="0"/>
              <a:t> </a:t>
            </a:r>
            <a:r>
              <a:rPr lang="zh-TW" altLang="en-US" b="1" dirty="0"/>
              <a:t>耶和華卻對撒母耳說</a:t>
            </a:r>
            <a:r>
              <a:rPr lang="zh-CN" altLang="en-US" b="1" dirty="0"/>
              <a:t>：“</a:t>
            </a:r>
            <a:r>
              <a:rPr lang="zh-TW" altLang="en-US" b="1" dirty="0"/>
              <a:t>不要看他的外貌和他身材高大</a:t>
            </a:r>
            <a:r>
              <a:rPr lang="zh-CN" altLang="en-US" b="1" dirty="0"/>
              <a:t>，</a:t>
            </a:r>
            <a:r>
              <a:rPr lang="zh-TW" altLang="en-US" b="1" dirty="0"/>
              <a:t>我不揀選他</a:t>
            </a:r>
            <a:r>
              <a:rPr lang="zh-CN" altLang="en-US" b="1" dirty="0"/>
              <a:t>，</a:t>
            </a:r>
            <a:r>
              <a:rPr lang="zh-TW" altLang="en-US" b="1" dirty="0"/>
              <a:t>因為耶和華不像人看人</a:t>
            </a:r>
            <a:r>
              <a:rPr lang="zh-CN" altLang="en-US" b="1" dirty="0"/>
              <a:t>，</a:t>
            </a:r>
            <a:r>
              <a:rPr lang="zh-TW" altLang="en-US" b="1" dirty="0"/>
              <a:t>人是看外貌</a:t>
            </a:r>
            <a:r>
              <a:rPr lang="zh-CN" altLang="en-US" b="1" dirty="0"/>
              <a:t>，</a:t>
            </a:r>
            <a:r>
              <a:rPr lang="zh-TW" altLang="en-US" b="1" dirty="0"/>
              <a:t>耶和華是看內心</a:t>
            </a:r>
            <a:r>
              <a:rPr lang="zh-CN" altLang="en-US" b="1" dirty="0"/>
              <a:t>。”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16:12 </a:t>
            </a:r>
            <a:r>
              <a:rPr lang="zh-TW" altLang="en-US" b="1" dirty="0"/>
              <a:t>耶西就打發人去叫了他來</a:t>
            </a:r>
            <a:r>
              <a:rPr lang="zh-CN" altLang="en-US" b="1" dirty="0"/>
              <a:t>。</a:t>
            </a:r>
            <a:r>
              <a:rPr lang="zh-TW" altLang="en-US" b="1" dirty="0"/>
              <a:t>他面色光紅</a:t>
            </a:r>
            <a:r>
              <a:rPr lang="zh-CN" altLang="en-US" b="1" dirty="0"/>
              <a:t>，</a:t>
            </a:r>
            <a:r>
              <a:rPr lang="zh-TW" altLang="en-US" b="1" dirty="0"/>
              <a:t>雙目清秀</a:t>
            </a:r>
            <a:r>
              <a:rPr lang="zh-CN" altLang="en-US" b="1" dirty="0"/>
              <a:t>，</a:t>
            </a:r>
            <a:r>
              <a:rPr lang="zh-TW" altLang="en-US" b="1" dirty="0"/>
              <a:t>容貌俊美</a:t>
            </a:r>
            <a:r>
              <a:rPr lang="zh-CN" altLang="en-US" b="1" dirty="0"/>
              <a:t>。</a:t>
            </a:r>
            <a:r>
              <a:rPr lang="zh-TW" altLang="en-US" b="1" dirty="0"/>
              <a:t>耶和華說</a:t>
            </a:r>
            <a:r>
              <a:rPr lang="zh-CN" altLang="en-US" b="1" dirty="0"/>
              <a:t>：“</a:t>
            </a:r>
            <a:r>
              <a:rPr lang="zh-TW" altLang="en-US" b="1" dirty="0"/>
              <a:t>這就是他</a:t>
            </a:r>
            <a:r>
              <a:rPr lang="zh-CN" altLang="en-US" b="1" dirty="0"/>
              <a:t>，</a:t>
            </a:r>
            <a:r>
              <a:rPr lang="zh-TW" altLang="en-US" b="1" dirty="0"/>
              <a:t>你起來膏他</a:t>
            </a:r>
            <a:r>
              <a:rPr lang="zh-CN" altLang="en-US" b="1" dirty="0"/>
              <a:t>。”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16:21</a:t>
            </a:r>
            <a:r>
              <a:rPr lang="en-US" altLang="zh-TW" b="1" dirty="0"/>
              <a:t> </a:t>
            </a:r>
            <a:r>
              <a:rPr lang="zh-TW" altLang="en-US" b="1" dirty="0"/>
              <a:t>大衛到了掃羅那裡</a:t>
            </a:r>
            <a:r>
              <a:rPr lang="zh-CN" altLang="en-US" b="1" dirty="0"/>
              <a:t>，</a:t>
            </a:r>
            <a:r>
              <a:rPr lang="zh-TW" altLang="en-US" b="1" dirty="0"/>
              <a:t>就侍立在掃羅面前</a:t>
            </a:r>
            <a:r>
              <a:rPr lang="zh-CN" altLang="en-US" b="1" dirty="0"/>
              <a:t>，</a:t>
            </a:r>
            <a:r>
              <a:rPr lang="zh-TW" altLang="en-US" b="1" dirty="0"/>
              <a:t>掃羅甚喜愛他</a:t>
            </a:r>
            <a:r>
              <a:rPr lang="zh-CN" altLang="en-US" b="1" dirty="0"/>
              <a:t>，</a:t>
            </a:r>
            <a:r>
              <a:rPr lang="zh-TW" altLang="en-US" b="1" dirty="0"/>
              <a:t>他就作了掃羅拿兵器的人</a:t>
            </a:r>
            <a:r>
              <a:rPr lang="zh-CN" altLang="en-US" b="1" dirty="0"/>
              <a:t>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7179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7AEEE-A34C-0B8F-A54E-D81F443E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005667-8FCC-96D9-F3FF-DC99466A14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942" y="1825625"/>
            <a:ext cx="11092544" cy="4596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/>
              <a:t>掃羅因歌利亞極其害怕（撒上</a:t>
            </a:r>
            <a:r>
              <a:rPr lang="en-CA" altLang="zh-CN" sz="2400" b="1" dirty="0"/>
              <a:t>171-11</a:t>
            </a:r>
            <a:r>
              <a:rPr lang="zh-CN" altLang="en-US" sz="2400" b="1" dirty="0"/>
              <a:t>）</a:t>
            </a:r>
            <a:endParaRPr lang="en-CA" altLang="zh-CN" sz="2400" b="1" dirty="0"/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非利士人招聚他們的軍旅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要來爭戰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聚集在屬猶大的梭哥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安營在梭哥和亞西加中間的以弗大憫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 </a:t>
            </a:r>
            <a:r>
              <a:rPr lang="zh-TW" altLang="en-US" sz="2400" b="1" dirty="0">
                <a:solidFill>
                  <a:srgbClr val="C00000"/>
                </a:solidFill>
              </a:rPr>
              <a:t>掃羅和以色列人也聚集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在以拉谷安營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擺列隊伍要與非利士人打仗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非利士人站在這邊山上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以色列人站在那邊山上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當中有谷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從非利士營中出來一個討戰的人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名叫歌利亞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是迦特人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身高六肘零一虎口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17:5 </a:t>
            </a:r>
            <a:r>
              <a:rPr lang="zh-TW" altLang="en-US" sz="2400" b="1" dirty="0">
                <a:solidFill>
                  <a:srgbClr val="C00000"/>
                </a:solidFill>
              </a:rPr>
              <a:t>頭戴銅盔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身穿鎧甲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甲重五千舍客勒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17:6 </a:t>
            </a:r>
            <a:r>
              <a:rPr lang="zh-TW" altLang="en-US" sz="2400" b="1" dirty="0">
                <a:solidFill>
                  <a:srgbClr val="C00000"/>
                </a:solidFill>
              </a:rPr>
              <a:t>腿上有銅護膝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兩肩之中背負銅戟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17:7 </a:t>
            </a:r>
            <a:r>
              <a:rPr lang="zh-TW" altLang="en-US" sz="2400" b="1" dirty="0">
                <a:solidFill>
                  <a:srgbClr val="C00000"/>
                </a:solidFill>
              </a:rPr>
              <a:t>槍桿粗如織布的機軸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鐵槍頭重六百舍客勒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有一個拿盾牌的人在他前面走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17:8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歌利亞對著以色列的軍隊站立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呼叫說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你們出來擺列隊伍作甚麼呢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我不是非利士人麼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你們不是掃羅的僕人麼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可以從你們中間揀選一人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使他下到我這裡來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17:9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他若能與我戰鬥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將我殺死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我們就作你們的僕人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zh-TW" altLang="en-US" sz="2400" b="1" dirty="0">
                <a:solidFill>
                  <a:srgbClr val="C00000"/>
                </a:solidFill>
              </a:rPr>
              <a:t>我若勝了他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將他殺死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你們就作我們的僕人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服事我們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17:10 </a:t>
            </a:r>
            <a:r>
              <a:rPr lang="zh-TW" altLang="en-US" sz="2400" b="1" dirty="0">
                <a:solidFill>
                  <a:srgbClr val="C00000"/>
                </a:solidFill>
              </a:rPr>
              <a:t>那非利士人又說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我今日向以色列人的軍隊罵陣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你們叫一個人出來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與我戰鬥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17:11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掃羅和以色列眾人聽見非利士人的這些話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就驚惶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極其害怕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endParaRPr lang="en-C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0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EFB2C86-FABD-5351-9E5A-A0C4A423A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9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7CF78D-6AAC-3923-D9BB-13A6534D0C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056" y="1825625"/>
            <a:ext cx="11157858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書</a:t>
            </a:r>
            <a:r>
              <a:rPr lang="en-US" altLang="zh-TW" b="1" dirty="0">
                <a:highlight>
                  <a:srgbClr val="FFFF00"/>
                </a:highlight>
              </a:rPr>
              <a:t>11:21 </a:t>
            </a:r>
            <a:r>
              <a:rPr lang="zh-TW" altLang="en-US" b="1" dirty="0"/>
              <a:t>當時約書亞來到</a:t>
            </a:r>
            <a:r>
              <a:rPr lang="zh-CN" altLang="en-US" b="1" dirty="0"/>
              <a:t>，</a:t>
            </a:r>
            <a:r>
              <a:rPr lang="zh-TW" altLang="en-US" b="1" dirty="0"/>
              <a:t>將住山地</a:t>
            </a:r>
            <a:r>
              <a:rPr lang="zh-CN" altLang="en-US" b="1" dirty="0"/>
              <a:t>、</a:t>
            </a:r>
            <a:r>
              <a:rPr lang="zh-TW" altLang="en-US" b="1" dirty="0"/>
              <a:t>希伯崙</a:t>
            </a:r>
            <a:r>
              <a:rPr lang="zh-CN" altLang="en-US" b="1" dirty="0"/>
              <a:t>、</a:t>
            </a:r>
            <a:r>
              <a:rPr lang="zh-TW" altLang="en-US" b="1" dirty="0"/>
              <a:t>底璧</a:t>
            </a:r>
            <a:r>
              <a:rPr lang="zh-CN" altLang="en-US" b="1" dirty="0"/>
              <a:t>、</a:t>
            </a:r>
            <a:r>
              <a:rPr lang="zh-TW" altLang="en-US" b="1" dirty="0"/>
              <a:t>亞拿伯</a:t>
            </a:r>
            <a:r>
              <a:rPr lang="zh-CN" altLang="en-US" b="1" dirty="0"/>
              <a:t>、</a:t>
            </a:r>
            <a:r>
              <a:rPr lang="zh-TW" altLang="en-US" b="1" dirty="0"/>
              <a:t>猶大山地</a:t>
            </a:r>
            <a:r>
              <a:rPr lang="zh-CN" altLang="en-US" b="1" dirty="0"/>
              <a:t>、</a:t>
            </a:r>
            <a:r>
              <a:rPr lang="zh-TW" altLang="en-US" b="1" dirty="0"/>
              <a:t>以色列山地所有的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亞衲族人</a:t>
            </a:r>
            <a:r>
              <a:rPr lang="zh-TW" altLang="en-US" b="1" dirty="0"/>
              <a:t>剪除了</a:t>
            </a:r>
            <a:r>
              <a:rPr lang="zh-CN" altLang="en-US" b="1" dirty="0"/>
              <a:t>。</a:t>
            </a:r>
            <a:r>
              <a:rPr lang="zh-TW" altLang="en-US" b="1" dirty="0"/>
              <a:t>約書亞將他們和他們的城邑盡都毀滅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11:22</a:t>
            </a:r>
            <a:r>
              <a:rPr lang="en-US" altLang="zh-TW" b="1" dirty="0"/>
              <a:t> </a:t>
            </a:r>
            <a:r>
              <a:rPr lang="zh-TW" altLang="en-US" b="1" dirty="0"/>
              <a:t>在以色列人的地沒有留下一個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亞衲族人</a:t>
            </a:r>
            <a:r>
              <a:rPr lang="zh-CN" altLang="en-US" b="1" dirty="0"/>
              <a:t>，</a:t>
            </a:r>
            <a:r>
              <a:rPr lang="zh-TW" altLang="en-US" b="1" dirty="0"/>
              <a:t>只在迦薩</a:t>
            </a:r>
            <a:r>
              <a:rPr lang="zh-CN" altLang="en-US" b="1" dirty="0"/>
              <a:t>、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迦特</a:t>
            </a:r>
            <a:r>
              <a:rPr lang="zh-TW" altLang="en-US" b="1" dirty="0"/>
              <a:t>和亞實突有留下的</a:t>
            </a:r>
            <a:r>
              <a:rPr lang="zh-CN" altLang="en-US" b="1" dirty="0"/>
              <a:t>。</a:t>
            </a:r>
            <a:endParaRPr lang="en-CA" altLang="zh-TW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民</a:t>
            </a:r>
            <a:r>
              <a:rPr lang="en-US" altLang="zh-TW" b="1" dirty="0">
                <a:highlight>
                  <a:srgbClr val="FFFF00"/>
                </a:highlight>
              </a:rPr>
              <a:t>13:28 </a:t>
            </a:r>
            <a:r>
              <a:rPr lang="zh-TW" altLang="en-US" b="1" dirty="0"/>
              <a:t>然而住那地的民強壯</a:t>
            </a:r>
            <a:r>
              <a:rPr lang="zh-CN" altLang="en-US" b="1" dirty="0"/>
              <a:t>，</a:t>
            </a:r>
            <a:r>
              <a:rPr lang="zh-TW" altLang="en-US" b="1" dirty="0"/>
              <a:t>城邑也堅固寬大</a:t>
            </a:r>
            <a:r>
              <a:rPr lang="zh-CN" altLang="en-US" b="1" dirty="0"/>
              <a:t>，</a:t>
            </a:r>
            <a:r>
              <a:rPr lang="zh-TW" altLang="en-US" b="1" dirty="0"/>
              <a:t>並且我們在那裡看見了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亞衲族的人</a:t>
            </a:r>
            <a:r>
              <a:rPr lang="en-US" altLang="zh-CN" b="1" dirty="0"/>
              <a:t>···</a:t>
            </a:r>
            <a:r>
              <a:rPr lang="en-US" altLang="zh-TW" b="1" dirty="0">
                <a:highlight>
                  <a:srgbClr val="FFFF00"/>
                </a:highlight>
              </a:rPr>
              <a:t>13:32</a:t>
            </a:r>
            <a:r>
              <a:rPr lang="en-US" altLang="zh-TW" b="1" dirty="0"/>
              <a:t> </a:t>
            </a:r>
            <a:r>
              <a:rPr lang="zh-TW" altLang="en-US" b="1" dirty="0"/>
              <a:t>探子中有人論到所窺探之地</a:t>
            </a:r>
            <a:r>
              <a:rPr lang="zh-CN" altLang="en-US" b="1" dirty="0"/>
              <a:t>，</a:t>
            </a:r>
            <a:r>
              <a:rPr lang="zh-TW" altLang="en-US" b="1" dirty="0"/>
              <a:t>向以色列人報惡信</a:t>
            </a:r>
            <a:r>
              <a:rPr lang="zh-CN" altLang="en-US" b="1" dirty="0"/>
              <a:t>，</a:t>
            </a:r>
            <a:r>
              <a:rPr lang="zh-TW" altLang="en-US" b="1" dirty="0"/>
              <a:t>說</a:t>
            </a:r>
            <a:r>
              <a:rPr lang="zh-CN" altLang="en-US" b="1" dirty="0"/>
              <a:t>：“</a:t>
            </a:r>
            <a:r>
              <a:rPr lang="zh-TW" altLang="en-US" b="1" dirty="0"/>
              <a:t>我們所窺探經過之地</a:t>
            </a:r>
            <a:r>
              <a:rPr lang="zh-CN" altLang="en-US" b="1" dirty="0"/>
              <a:t>，</a:t>
            </a:r>
            <a:r>
              <a:rPr lang="zh-TW" altLang="en-US" b="1" dirty="0"/>
              <a:t>是吞喫居民之地</a:t>
            </a:r>
            <a:r>
              <a:rPr lang="zh-CN" altLang="en-US" b="1" dirty="0"/>
              <a:t>，</a:t>
            </a:r>
            <a:r>
              <a:rPr lang="zh-TW" altLang="en-US" b="1" dirty="0"/>
              <a:t>我們在那裡所看見的人民都身量高大</a:t>
            </a:r>
            <a:r>
              <a:rPr lang="zh-CN" altLang="en-US" b="1" dirty="0"/>
              <a:t>。</a:t>
            </a:r>
            <a:r>
              <a:rPr lang="en-US" altLang="zh-TW" b="1" dirty="0">
                <a:highlight>
                  <a:srgbClr val="FFFF00"/>
                </a:highlight>
              </a:rPr>
              <a:t>13:33</a:t>
            </a:r>
            <a:r>
              <a:rPr lang="en-US" altLang="zh-TW" b="1" dirty="0"/>
              <a:t> </a:t>
            </a:r>
            <a:r>
              <a:rPr lang="zh-TW" altLang="en-US" b="1" dirty="0"/>
              <a:t>我們在那裡看見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亞衲族人</a:t>
            </a:r>
            <a:r>
              <a:rPr lang="zh-CN" altLang="en-US" b="1" dirty="0"/>
              <a:t>，</a:t>
            </a:r>
            <a:r>
              <a:rPr lang="zh-TW" altLang="en-US" b="1" dirty="0"/>
              <a:t>就是偉人</a:t>
            </a:r>
            <a:r>
              <a:rPr lang="zh-CN" altLang="en-US" b="1" dirty="0"/>
              <a:t>，</a:t>
            </a:r>
            <a:r>
              <a:rPr lang="zh-TW" altLang="en-US" b="1" dirty="0"/>
              <a:t>他們是偉人的後裔</a:t>
            </a:r>
            <a:r>
              <a:rPr lang="zh-CN" altLang="en-US" b="1" dirty="0"/>
              <a:t>。</a:t>
            </a:r>
            <a:r>
              <a:rPr lang="zh-TW" altLang="en-US" b="1" dirty="0"/>
              <a:t>據我們看自己就如蚱蜢一樣</a:t>
            </a:r>
            <a:r>
              <a:rPr lang="zh-CN" altLang="en-US" b="1" dirty="0"/>
              <a:t>，</a:t>
            </a:r>
            <a:r>
              <a:rPr lang="zh-TW" altLang="en-US" b="1" dirty="0"/>
              <a:t>據他們看我們也是如此</a:t>
            </a:r>
            <a:r>
              <a:rPr lang="zh-CN" altLang="en-US" b="1" dirty="0"/>
              <a:t>。”</a:t>
            </a:r>
            <a:endParaRPr lang="en-CA" altLang="zh-TW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801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ABB1D-BFA9-10A0-A0E2-FE489DCA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B7B02-8EE9-E413-09DE-854F6CD6C0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942" y="1785257"/>
            <a:ext cx="11092544" cy="4539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/>
              <a:t>大衛來到以色列輜重營（撒上</a:t>
            </a:r>
            <a:r>
              <a:rPr lang="en-CA" altLang="zh-CN" sz="2400" b="1" dirty="0"/>
              <a:t>17:12-21</a:t>
            </a:r>
            <a:r>
              <a:rPr lang="zh-CN" altLang="en-US" sz="2400" b="1" dirty="0"/>
              <a:t>）</a:t>
            </a:r>
            <a:endParaRPr lang="en-CA" altLang="zh-CN" sz="2400" b="1" dirty="0"/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17:12 </a:t>
            </a:r>
            <a:r>
              <a:rPr lang="zh-TW" altLang="en-US" sz="2400" b="1" dirty="0">
                <a:solidFill>
                  <a:srgbClr val="C00000"/>
                </a:solidFill>
              </a:rPr>
              <a:t>大衛是猶大伯利恆的以法他人耶西的兒子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耶西有八個兒子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當掃羅的時候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耶西已經老邁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17:13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耶西的三個大兒子跟隨掃羅出征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這出征的三個兒子</a:t>
            </a:r>
            <a:r>
              <a:rPr lang="zh-CN" altLang="en-US" sz="2400" b="1" dirty="0">
                <a:solidFill>
                  <a:srgbClr val="C00000"/>
                </a:solidFill>
              </a:rPr>
              <a:t>：</a:t>
            </a:r>
            <a:r>
              <a:rPr lang="zh-TW" altLang="en-US" sz="2400" b="1" dirty="0">
                <a:solidFill>
                  <a:srgbClr val="C00000"/>
                </a:solidFill>
              </a:rPr>
              <a:t>長子名叫以利押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次子名叫亞比拿達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三子名叫沙瑪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17:14 </a:t>
            </a:r>
            <a:r>
              <a:rPr lang="zh-TW" altLang="en-US" sz="2400" b="1" dirty="0">
                <a:solidFill>
                  <a:srgbClr val="C00000"/>
                </a:solidFill>
              </a:rPr>
              <a:t>大衛是最小的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那三個大兒子跟隨掃羅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17:15 </a:t>
            </a:r>
            <a:r>
              <a:rPr lang="zh-TW" altLang="en-US" sz="2400" b="1" dirty="0">
                <a:solidFill>
                  <a:srgbClr val="C00000"/>
                </a:solidFill>
              </a:rPr>
              <a:t>大衛有時離開掃羅回伯利恆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放他父親的羊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17:16 </a:t>
            </a:r>
            <a:r>
              <a:rPr lang="zh-TW" altLang="en-US" sz="2400" b="1" dirty="0">
                <a:solidFill>
                  <a:srgbClr val="C00000"/>
                </a:solidFill>
              </a:rPr>
              <a:t>那非利士人早晚都出來站著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如此四十日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17:17 </a:t>
            </a:r>
            <a:r>
              <a:rPr lang="zh-TW" altLang="en-US" sz="2400" b="1" dirty="0">
                <a:solidFill>
                  <a:srgbClr val="C00000"/>
                </a:solidFill>
              </a:rPr>
              <a:t>一日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耶西對他兒子大衛說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你拿一伊法烘了的穗子和十個餅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速速的送到營裡去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交給你哥哥們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17:18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再拿這十塊奶餅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送給他們的千夫長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且問你哥哥們好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向他們要一封信來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17:19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掃羅與大衛的三個哥哥和以色列眾人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在以拉谷與非利士人打仗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17:20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大衛早晨起來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將羊交託一個看守的人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照著他父親所吩咐的話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帶著食物去了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到了輜重營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軍兵剛出到戰場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吶喊要戰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17:21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以色列人和非利士人都擺列隊伍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彼此相對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endParaRPr lang="en-CA" altLang="zh-TW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7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77B15-9A5E-EF17-64FF-F28933CFF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DD9518-CD6D-035C-6A9E-553802E561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32857"/>
            <a:ext cx="11212286" cy="509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/>
              <a:t>大衛聽見歌利亞向以色列罵陣的反應（撒上</a:t>
            </a:r>
            <a:r>
              <a:rPr lang="en-CA" altLang="zh-CN" sz="2400" b="1" dirty="0"/>
              <a:t>17:22-30</a:t>
            </a:r>
            <a:r>
              <a:rPr lang="zh-CN" altLang="en-US" sz="2400" b="1" dirty="0"/>
              <a:t>）</a:t>
            </a:r>
            <a:endParaRPr lang="en-CA" altLang="zh-CN" sz="2400" b="1" dirty="0"/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17:22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大衛把他帶來的食物留在看守物件人的手下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跑到戰場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問他哥哥們安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17:23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與他們說話的時候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那討戰的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就是屬迦特的非利士人歌利亞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從非利士隊中出來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說從前所說的話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大衛都聽見了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17:24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以色列眾人看見那人就逃跑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極其害怕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17:25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以色列人彼此說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這上來的人你看見了麼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他上來是要向以色列人罵陣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若有能殺他的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王必賞賜他大財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將自己的女兒給他為妻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並在以色列人中免他父家納糧當差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17:26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大衛問站在旁邊的人說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有人殺這非利士人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除掉以色列人的恥辱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怎樣待他呢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這未受割禮的非利士人是誰呢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竟敢向永生　神的軍隊罵陣麼</a:t>
            </a:r>
            <a:r>
              <a:rPr lang="zh-CN" altLang="en-US" sz="2400" b="1" dirty="0">
                <a:solidFill>
                  <a:srgbClr val="C00000"/>
                </a:solidFill>
              </a:rPr>
              <a:t>？”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17:27 </a:t>
            </a:r>
            <a:r>
              <a:rPr lang="zh-TW" altLang="en-US" sz="2400" b="1" dirty="0">
                <a:solidFill>
                  <a:srgbClr val="C00000"/>
                </a:solidFill>
              </a:rPr>
              <a:t>百姓照先前的話回答他說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有人能殺這非利士人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必如此如此待他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17:28 </a:t>
            </a:r>
            <a:r>
              <a:rPr lang="zh-TW" altLang="en-US" sz="2400" b="1" dirty="0">
                <a:solidFill>
                  <a:srgbClr val="C00000"/>
                </a:solidFill>
              </a:rPr>
              <a:t>大衛的長兄以利押聽見大衛與他們所說的話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就向他發怒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你下來作甚麼呢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在曠野的那幾隻羊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你交託了誰呢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我知道你的驕傲和你心裡的惡意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你下來特為要看爭戰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17:29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大衛說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我作了甚麼呢</a:t>
            </a:r>
            <a:r>
              <a:rPr lang="zh-CN" altLang="en-US" sz="2400" b="1" dirty="0">
                <a:solidFill>
                  <a:srgbClr val="C00000"/>
                </a:solidFill>
              </a:rPr>
              <a:t>？</a:t>
            </a:r>
            <a:r>
              <a:rPr lang="zh-TW" altLang="en-US" sz="2400" b="1" dirty="0">
                <a:solidFill>
                  <a:srgbClr val="C00000"/>
                </a:solidFill>
              </a:rPr>
              <a:t>我來豈沒有緣故麼</a:t>
            </a:r>
            <a:r>
              <a:rPr lang="zh-CN" altLang="en-US" sz="2400" b="1" dirty="0">
                <a:solidFill>
                  <a:srgbClr val="C00000"/>
                </a:solidFill>
              </a:rPr>
              <a:t>？”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17:30 </a:t>
            </a:r>
            <a:r>
              <a:rPr lang="zh-TW" altLang="en-US" sz="2400" b="1" dirty="0">
                <a:solidFill>
                  <a:srgbClr val="C00000"/>
                </a:solidFill>
              </a:rPr>
              <a:t>大衛就離開他轉向別人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照先前的話而問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百姓仍照先前的話回答他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endParaRPr lang="en-CA" altLang="zh-CN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2489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3A33-2784-85B4-1D1B-D376A0988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0CCA65-8087-A079-832F-512568B3ED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857" y="1556657"/>
            <a:ext cx="11244943" cy="49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/>
              <a:t>大衛預備迎戰歌利亞（撒上</a:t>
            </a:r>
            <a:r>
              <a:rPr lang="en-CA" altLang="zh-CN" sz="2400" b="1" dirty="0"/>
              <a:t>17:31-40</a:t>
            </a:r>
            <a:r>
              <a:rPr lang="zh-CN" altLang="en-US" sz="2400" b="1" dirty="0"/>
              <a:t>）</a:t>
            </a:r>
            <a:endParaRPr lang="en-CA" altLang="zh-CN" sz="2400" b="1" dirty="0"/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17:31 </a:t>
            </a:r>
            <a:r>
              <a:rPr lang="zh-TW" altLang="en-US" sz="2400" b="1" dirty="0">
                <a:solidFill>
                  <a:srgbClr val="C00000"/>
                </a:solidFill>
              </a:rPr>
              <a:t>有人聽見大衛所說的話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就告訴了掃羅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掃羅便打發人叫他來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17:32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大衛對掃羅說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人都不必因那非利士人膽怯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你的僕人要去與那非利士人戰鬥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17:33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掃羅對大衛說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你不能去與那非利士人戰鬥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因為你年紀太輕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他自幼就作戰士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17:34 </a:t>
            </a:r>
            <a:r>
              <a:rPr lang="zh-TW" altLang="en-US" sz="2400" b="1" dirty="0">
                <a:solidFill>
                  <a:srgbClr val="C00000"/>
                </a:solidFill>
              </a:rPr>
              <a:t>大衛對掃羅說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你僕人為父親放羊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有時來了獅子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有時來了熊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從群中啣一隻羊羔去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17:35 </a:t>
            </a:r>
            <a:r>
              <a:rPr lang="zh-TW" altLang="en-US" sz="2400" b="1" dirty="0">
                <a:solidFill>
                  <a:srgbClr val="C00000"/>
                </a:solidFill>
              </a:rPr>
              <a:t>我就追趕他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擊打他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將羊羔從他口中救出來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zh-TW" altLang="en-US" sz="2400" b="1" dirty="0">
                <a:solidFill>
                  <a:srgbClr val="C00000"/>
                </a:solidFill>
              </a:rPr>
              <a:t>他起來要害我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我就揪著他的鬍子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將他打死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17:36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你僕人曾打死獅子和熊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這未受割禮的非利士人向永生　神的軍隊罵陣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也必像獅子和熊一般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17:37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大衛又說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耶和華救我脫離獅子和熊的爪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也必救我脫離這非利士人的手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掃羅對大衛說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你可以去罷</a:t>
            </a:r>
            <a:r>
              <a:rPr lang="zh-CN" altLang="en-US" sz="2400" b="1" dirty="0">
                <a:solidFill>
                  <a:srgbClr val="C00000"/>
                </a:solidFill>
              </a:rPr>
              <a:t>！</a:t>
            </a:r>
            <a:r>
              <a:rPr lang="zh-TW" altLang="en-US" sz="2400" b="1" dirty="0">
                <a:solidFill>
                  <a:srgbClr val="C00000"/>
                </a:solidFill>
              </a:rPr>
              <a:t>耶和華必與你同在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17:38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掃羅就把自己的戰衣給大衛穿上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將銅盔給他戴上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又給他穿上鎧甲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17:39 </a:t>
            </a:r>
            <a:r>
              <a:rPr lang="zh-TW" altLang="en-US" sz="2400" b="1" dirty="0">
                <a:solidFill>
                  <a:srgbClr val="C00000"/>
                </a:solidFill>
              </a:rPr>
              <a:t>大衛把刀跨在戰衣外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試試能走不能走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因為素來沒有穿慣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就對掃羅說</a:t>
            </a:r>
            <a:r>
              <a:rPr lang="zh-CN" altLang="en-US" sz="2400" b="1" dirty="0">
                <a:solidFill>
                  <a:srgbClr val="C00000"/>
                </a:solidFill>
              </a:rPr>
              <a:t>：“</a:t>
            </a:r>
            <a:r>
              <a:rPr lang="zh-TW" altLang="en-US" sz="2400" b="1" dirty="0">
                <a:solidFill>
                  <a:srgbClr val="C00000"/>
                </a:solidFill>
              </a:rPr>
              <a:t>我穿戴這些不能走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因為素來沒有穿慣</a:t>
            </a:r>
            <a:r>
              <a:rPr lang="zh-CN" altLang="en-US" sz="2400" b="1" dirty="0">
                <a:solidFill>
                  <a:srgbClr val="C00000"/>
                </a:solidFill>
              </a:rPr>
              <a:t>。”</a:t>
            </a:r>
            <a:r>
              <a:rPr lang="zh-TW" altLang="en-US" sz="2400" b="1" dirty="0">
                <a:solidFill>
                  <a:srgbClr val="C00000"/>
                </a:solidFill>
              </a:rPr>
              <a:t>於是摘脫了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17:40</a:t>
            </a:r>
            <a:r>
              <a:rPr lang="en-US" altLang="zh-TW" sz="2400" b="1" dirty="0">
                <a:solidFill>
                  <a:srgbClr val="C00000"/>
                </a:solidFill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</a:rPr>
              <a:t>他手中拿杖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又在溪中挑選了五塊光滑石子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放在袋裡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就是牧人帶的囊裡</a:t>
            </a:r>
            <a:r>
              <a:rPr lang="zh-CN" altLang="en-US" sz="2400" b="1" dirty="0">
                <a:solidFill>
                  <a:srgbClr val="C00000"/>
                </a:solidFill>
              </a:rPr>
              <a:t>；</a:t>
            </a:r>
            <a:r>
              <a:rPr lang="zh-TW" altLang="en-US" sz="2400" b="1" dirty="0">
                <a:solidFill>
                  <a:srgbClr val="C00000"/>
                </a:solidFill>
              </a:rPr>
              <a:t>手中拿著甩石的機弦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就去迎那非利士人</a:t>
            </a:r>
            <a:r>
              <a:rPr lang="zh-CN" altLang="en-US" sz="2400" b="1" dirty="0">
                <a:solidFill>
                  <a:srgbClr val="C00000"/>
                </a:solidFill>
              </a:rPr>
              <a:t>。</a:t>
            </a:r>
            <a:endParaRPr lang="en-CA" altLang="zh-CN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7069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CEE1EEA-AEFB-7E02-2EBD-B37C0B76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9094" b="133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2670</Words>
  <Application>Microsoft Office PowerPoint</Application>
  <PresentationFormat>宽屏</PresentationFormat>
  <Paragraphs>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Jianping Guo</cp:lastModifiedBy>
  <cp:revision>9</cp:revision>
  <dcterms:created xsi:type="dcterms:W3CDTF">2025-03-06T16:54:22Z</dcterms:created>
  <dcterms:modified xsi:type="dcterms:W3CDTF">2025-03-12T13:49:19Z</dcterms:modified>
</cp:coreProperties>
</file>