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52" r:id="rId2"/>
    <p:sldId id="5253" r:id="rId3"/>
    <p:sldId id="5254" r:id="rId4"/>
    <p:sldId id="5260" r:id="rId5"/>
    <p:sldId id="5259" r:id="rId6"/>
    <p:sldId id="5258" r:id="rId7"/>
    <p:sldId id="5257" r:id="rId8"/>
    <p:sldId id="5256" r:id="rId9"/>
    <p:sldId id="5262" r:id="rId10"/>
    <p:sldId id="5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C8DABD-144E-4A3E-8749-12C27C5CBBEA}" v="32" dt="2025-02-26T15:07:23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40C8DABD-144E-4A3E-8749-12C27C5CBBEA}"/>
    <pc:docChg chg="custSel addSld delSld modSld delMainMaster">
      <pc:chgData name="Jianping Guo" userId="214695277e21a7f1" providerId="LiveId" clId="{40C8DABD-144E-4A3E-8749-12C27C5CBBEA}" dt="2025-02-26T15:07:23.774" v="1302"/>
      <pc:docMkLst>
        <pc:docMk/>
      </pc:docMkLst>
      <pc:sldChg chg="del">
        <pc:chgData name="Jianping Guo" userId="214695277e21a7f1" providerId="LiveId" clId="{40C8DABD-144E-4A3E-8749-12C27C5CBBEA}" dt="2025-02-24T16:22:42.179" v="0" actId="2696"/>
        <pc:sldMkLst>
          <pc:docMk/>
          <pc:sldMk cId="3734977937" sldId="256"/>
        </pc:sldMkLst>
      </pc:sldChg>
      <pc:sldChg chg="delSp modSp del mod modClrScheme chgLayout">
        <pc:chgData name="Jianping Guo" userId="214695277e21a7f1" providerId="LiveId" clId="{40C8DABD-144E-4A3E-8749-12C27C5CBBEA}" dt="2025-02-24T16:23:49.923" v="6" actId="2696"/>
        <pc:sldMkLst>
          <pc:docMk/>
          <pc:sldMk cId="741270226" sldId="5251"/>
        </pc:sldMkLst>
      </pc:sldChg>
      <pc:sldChg chg="delSp modSp mod">
        <pc:chgData name="Jianping Guo" userId="214695277e21a7f1" providerId="LiveId" clId="{40C8DABD-144E-4A3E-8749-12C27C5CBBEA}" dt="2025-02-26T14:33:39.246" v="1282" actId="13926"/>
        <pc:sldMkLst>
          <pc:docMk/>
          <pc:sldMk cId="304523693" sldId="5252"/>
        </pc:sldMkLst>
        <pc:spChg chg="mod">
          <ac:chgData name="Jianping Guo" userId="214695277e21a7f1" providerId="LiveId" clId="{40C8DABD-144E-4A3E-8749-12C27C5CBBEA}" dt="2025-02-24T16:25:00.508" v="10" actId="2085"/>
          <ac:spMkLst>
            <pc:docMk/>
            <pc:sldMk cId="304523693" sldId="5252"/>
            <ac:spMk id="4" creationId="{479F8049-4CF7-87F9-B518-A87015CBBB94}"/>
          </ac:spMkLst>
        </pc:spChg>
        <pc:spChg chg="mod">
          <ac:chgData name="Jianping Guo" userId="214695277e21a7f1" providerId="LiveId" clId="{40C8DABD-144E-4A3E-8749-12C27C5CBBEA}" dt="2025-02-26T14:33:39.246" v="1282" actId="13926"/>
          <ac:spMkLst>
            <pc:docMk/>
            <pc:sldMk cId="304523693" sldId="5252"/>
            <ac:spMk id="6" creationId="{F356C52E-E589-9278-28A4-286A75105B76}"/>
          </ac:spMkLst>
        </pc:spChg>
        <pc:picChg chg="mod">
          <ac:chgData name="Jianping Guo" userId="214695277e21a7f1" providerId="LiveId" clId="{40C8DABD-144E-4A3E-8749-12C27C5CBBEA}" dt="2025-02-24T16:30:42.408" v="104" actId="1076"/>
          <ac:picMkLst>
            <pc:docMk/>
            <pc:sldMk cId="304523693" sldId="5252"/>
            <ac:picMk id="5" creationId="{108DE74D-0EAB-F3BA-FD90-186700213A81}"/>
          </ac:picMkLst>
        </pc:picChg>
      </pc:sldChg>
      <pc:sldChg chg="new del">
        <pc:chgData name="Jianping Guo" userId="214695277e21a7f1" providerId="LiveId" clId="{40C8DABD-144E-4A3E-8749-12C27C5CBBEA}" dt="2025-02-24T16:23:09.573" v="3" actId="2696"/>
        <pc:sldMkLst>
          <pc:docMk/>
          <pc:sldMk cId="1317152213" sldId="5252"/>
        </pc:sldMkLst>
      </pc:sldChg>
      <pc:sldChg chg="delSp modSp new mod modClrScheme chgLayout">
        <pc:chgData name="Jianping Guo" userId="214695277e21a7f1" providerId="LiveId" clId="{40C8DABD-144E-4A3E-8749-12C27C5CBBEA}" dt="2025-02-26T14:44:39.515" v="1286" actId="207"/>
        <pc:sldMkLst>
          <pc:docMk/>
          <pc:sldMk cId="3352083738" sldId="5253"/>
        </pc:sldMkLst>
        <pc:spChg chg="mod ord">
          <ac:chgData name="Jianping Guo" userId="214695277e21a7f1" providerId="LiveId" clId="{40C8DABD-144E-4A3E-8749-12C27C5CBBEA}" dt="2025-02-26T14:44:39.515" v="1286" actId="207"/>
          <ac:spMkLst>
            <pc:docMk/>
            <pc:sldMk cId="3352083738" sldId="5253"/>
            <ac:spMk id="3" creationId="{953BF06F-B15D-2760-322C-BB34C4F71187}"/>
          </ac:spMkLst>
        </pc:spChg>
      </pc:sldChg>
      <pc:sldChg chg="modSp mod modAnim">
        <pc:chgData name="Jianping Guo" userId="214695277e21a7f1" providerId="LiveId" clId="{40C8DABD-144E-4A3E-8749-12C27C5CBBEA}" dt="2025-02-26T14:48:02.323" v="1294"/>
        <pc:sldMkLst>
          <pc:docMk/>
          <pc:sldMk cId="1903654437" sldId="5254"/>
        </pc:sldMkLst>
        <pc:spChg chg="mod">
          <ac:chgData name="Jianping Guo" userId="214695277e21a7f1" providerId="LiveId" clId="{40C8DABD-144E-4A3E-8749-12C27C5CBBEA}" dt="2025-02-26T14:47:16.028" v="1293" actId="13926"/>
          <ac:spMkLst>
            <pc:docMk/>
            <pc:sldMk cId="1903654437" sldId="5254"/>
            <ac:spMk id="3" creationId="{467394E3-6082-8F50-3A92-62BD700861ED}"/>
          </ac:spMkLst>
        </pc:spChg>
      </pc:sldChg>
      <pc:sldChg chg="modSp del mod">
        <pc:chgData name="Jianping Guo" userId="214695277e21a7f1" providerId="LiveId" clId="{40C8DABD-144E-4A3E-8749-12C27C5CBBEA}" dt="2025-02-25T18:34:00.839" v="1271" actId="2696"/>
        <pc:sldMkLst>
          <pc:docMk/>
          <pc:sldMk cId="2610719460" sldId="5255"/>
        </pc:sldMkLst>
      </pc:sldChg>
      <pc:sldChg chg="modSp mod">
        <pc:chgData name="Jianping Guo" userId="214695277e21a7f1" providerId="LiveId" clId="{40C8DABD-144E-4A3E-8749-12C27C5CBBEA}" dt="2025-02-25T18:05:16.733" v="1126" actId="20577"/>
        <pc:sldMkLst>
          <pc:docMk/>
          <pc:sldMk cId="1686364103" sldId="5256"/>
        </pc:sldMkLst>
        <pc:spChg chg="mod">
          <ac:chgData name="Jianping Guo" userId="214695277e21a7f1" providerId="LiveId" clId="{40C8DABD-144E-4A3E-8749-12C27C5CBBEA}" dt="2025-02-25T18:05:16.733" v="1126" actId="20577"/>
          <ac:spMkLst>
            <pc:docMk/>
            <pc:sldMk cId="1686364103" sldId="5256"/>
            <ac:spMk id="3" creationId="{F2FBA6D0-F261-7950-5CCE-EE30DB4FF9FE}"/>
          </ac:spMkLst>
        </pc:spChg>
      </pc:sldChg>
      <pc:sldChg chg="modSp mod">
        <pc:chgData name="Jianping Guo" userId="214695277e21a7f1" providerId="LiveId" clId="{40C8DABD-144E-4A3E-8749-12C27C5CBBEA}" dt="2025-02-25T17:43:21.744" v="982" actId="20577"/>
        <pc:sldMkLst>
          <pc:docMk/>
          <pc:sldMk cId="2423655160" sldId="5257"/>
        </pc:sldMkLst>
        <pc:spChg chg="mod">
          <ac:chgData name="Jianping Guo" userId="214695277e21a7f1" providerId="LiveId" clId="{40C8DABD-144E-4A3E-8749-12C27C5CBBEA}" dt="2025-02-25T17:43:21.744" v="982" actId="20577"/>
          <ac:spMkLst>
            <pc:docMk/>
            <pc:sldMk cId="2423655160" sldId="5257"/>
            <ac:spMk id="3" creationId="{199BE05F-48CD-BD0D-B40F-3C3354AA04B0}"/>
          </ac:spMkLst>
        </pc:spChg>
      </pc:sldChg>
      <pc:sldChg chg="modSp mod modAnim">
        <pc:chgData name="Jianping Guo" userId="214695277e21a7f1" providerId="LiveId" clId="{40C8DABD-144E-4A3E-8749-12C27C5CBBEA}" dt="2025-02-26T14:59:10.539" v="1301"/>
        <pc:sldMkLst>
          <pc:docMk/>
          <pc:sldMk cId="1051598949" sldId="5258"/>
        </pc:sldMkLst>
        <pc:spChg chg="mod">
          <ac:chgData name="Jianping Guo" userId="214695277e21a7f1" providerId="LiveId" clId="{40C8DABD-144E-4A3E-8749-12C27C5CBBEA}" dt="2025-02-26T14:58:43.074" v="1300" actId="27636"/>
          <ac:spMkLst>
            <pc:docMk/>
            <pc:sldMk cId="1051598949" sldId="5258"/>
            <ac:spMk id="3" creationId="{8FF25BFB-DB16-FBB2-707F-06CC0D0266D0}"/>
          </ac:spMkLst>
        </pc:spChg>
      </pc:sldChg>
      <pc:sldChg chg="modSp mod">
        <pc:chgData name="Jianping Guo" userId="214695277e21a7f1" providerId="LiveId" clId="{40C8DABD-144E-4A3E-8749-12C27C5CBBEA}" dt="2025-02-25T17:13:54.078" v="850" actId="20577"/>
        <pc:sldMkLst>
          <pc:docMk/>
          <pc:sldMk cId="1769996741" sldId="5259"/>
        </pc:sldMkLst>
        <pc:spChg chg="mod">
          <ac:chgData name="Jianping Guo" userId="214695277e21a7f1" providerId="LiveId" clId="{40C8DABD-144E-4A3E-8749-12C27C5CBBEA}" dt="2025-02-25T17:13:54.078" v="850" actId="20577"/>
          <ac:spMkLst>
            <pc:docMk/>
            <pc:sldMk cId="1769996741" sldId="5259"/>
            <ac:spMk id="3" creationId="{8FD0E820-084B-5B9B-D056-EE0308A36704}"/>
          </ac:spMkLst>
        </pc:spChg>
      </pc:sldChg>
      <pc:sldChg chg="modSp mod">
        <pc:chgData name="Jianping Guo" userId="214695277e21a7f1" providerId="LiveId" clId="{40C8DABD-144E-4A3E-8749-12C27C5CBBEA}" dt="2025-02-24T17:37:31.122" v="548" actId="13926"/>
        <pc:sldMkLst>
          <pc:docMk/>
          <pc:sldMk cId="1876349713" sldId="5260"/>
        </pc:sldMkLst>
        <pc:spChg chg="mod">
          <ac:chgData name="Jianping Guo" userId="214695277e21a7f1" providerId="LiveId" clId="{40C8DABD-144E-4A3E-8749-12C27C5CBBEA}" dt="2025-02-24T17:37:31.122" v="548" actId="13926"/>
          <ac:spMkLst>
            <pc:docMk/>
            <pc:sldMk cId="1876349713" sldId="5260"/>
            <ac:spMk id="3" creationId="{0B28B4A1-55C1-C952-5F66-A7C5618DAFE7}"/>
          </ac:spMkLst>
        </pc:spChg>
      </pc:sldChg>
      <pc:sldChg chg="modSp mod">
        <pc:chgData name="Jianping Guo" userId="214695277e21a7f1" providerId="LiveId" clId="{40C8DABD-144E-4A3E-8749-12C27C5CBBEA}" dt="2025-02-25T18:32:58.063" v="1270" actId="207"/>
        <pc:sldMkLst>
          <pc:docMk/>
          <pc:sldMk cId="4286971374" sldId="5261"/>
        </pc:sldMkLst>
        <pc:spChg chg="mod">
          <ac:chgData name="Jianping Guo" userId="214695277e21a7f1" providerId="LiveId" clId="{40C8DABD-144E-4A3E-8749-12C27C5CBBEA}" dt="2025-02-25T18:32:58.063" v="1270" actId="207"/>
          <ac:spMkLst>
            <pc:docMk/>
            <pc:sldMk cId="4286971374" sldId="5261"/>
            <ac:spMk id="3" creationId="{1C7FF314-82CA-1AAC-1A45-18D505685200}"/>
          </ac:spMkLst>
        </pc:spChg>
      </pc:sldChg>
      <pc:sldChg chg="modSp mod modAnim">
        <pc:chgData name="Jianping Guo" userId="214695277e21a7f1" providerId="LiveId" clId="{40C8DABD-144E-4A3E-8749-12C27C5CBBEA}" dt="2025-02-26T15:07:23.774" v="1302"/>
        <pc:sldMkLst>
          <pc:docMk/>
          <pc:sldMk cId="69003753" sldId="5262"/>
        </pc:sldMkLst>
        <pc:spChg chg="mod">
          <ac:chgData name="Jianping Guo" userId="214695277e21a7f1" providerId="LiveId" clId="{40C8DABD-144E-4A3E-8749-12C27C5CBBEA}" dt="2025-02-25T18:26:36.289" v="1231" actId="20577"/>
          <ac:spMkLst>
            <pc:docMk/>
            <pc:sldMk cId="69003753" sldId="5262"/>
            <ac:spMk id="3" creationId="{E04EBF57-6560-9083-A0D5-E086431D38FE}"/>
          </ac:spMkLst>
        </pc:spChg>
      </pc:sldChg>
      <pc:sldMasterChg chg="del delSldLayout">
        <pc:chgData name="Jianping Guo" userId="214695277e21a7f1" providerId="LiveId" clId="{40C8DABD-144E-4A3E-8749-12C27C5CBBEA}" dt="2025-02-24T16:22:42.179" v="0" actId="2696"/>
        <pc:sldMasterMkLst>
          <pc:docMk/>
          <pc:sldMasterMk cId="3285561274" sldId="2147483648"/>
        </pc:sldMasterMkLst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652660435" sldId="2147483649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1201036715" sldId="2147483650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867913622" sldId="2147483651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1772641135" sldId="2147483652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2753338667" sldId="2147483653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2219799046" sldId="2147483654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1457711340" sldId="2147483655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4099114633" sldId="2147483656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3704545860" sldId="2147483657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3074167194" sldId="2147483658"/>
          </pc:sldLayoutMkLst>
        </pc:sldLayoutChg>
        <pc:sldLayoutChg chg="del">
          <pc:chgData name="Jianping Guo" userId="214695277e21a7f1" providerId="LiveId" clId="{40C8DABD-144E-4A3E-8749-12C27C5CBBEA}" dt="2025-02-24T16:22:42.179" v="0" actId="2696"/>
          <pc:sldLayoutMkLst>
            <pc:docMk/>
            <pc:sldMasterMk cId="3285561274" sldId="2147483648"/>
            <pc:sldLayoutMk cId="309712259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819844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01960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609037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32621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01769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521594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00183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28289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17385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428573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28699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A0DB2DC-4C9A-4742-B13C-FB6460FD3503}" type="slidenum">
              <a:rPr lang="zh-CN" altLang="en-US" noProof="1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noProof="1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116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00D2E6-993F-3D88-C3C2-541BAAEE6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内容占位符 4" descr="图片包含 游戏机, 日落, 桌子&#10;&#10;描述已自动生成">
            <a:extLst>
              <a:ext uri="{FF2B5EF4-FFF2-40B4-BE49-F238E27FC236}">
                <a16:creationId xmlns:a16="http://schemas.microsoft.com/office/drawing/2014/main" id="{108DE74D-0EAB-F3BA-FD90-186700213A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0293"/>
            <a:ext cx="12420600" cy="702855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356C52E-E589-9278-28A4-286A75105B76}"/>
              </a:ext>
            </a:extLst>
          </p:cNvPr>
          <p:cNvSpPr txBox="1"/>
          <p:nvPr/>
        </p:nvSpPr>
        <p:spPr>
          <a:xfrm>
            <a:off x="6096000" y="3526971"/>
            <a:ext cx="561702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zh-CN" altLang="en-US" sz="72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神揀選大衛</a:t>
            </a:r>
            <a:endParaRPr lang="en-CA" altLang="zh-CN" sz="72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 defTabSz="342900">
              <a:defRPr/>
            </a:pPr>
            <a:endParaRPr lang="en-CA" altLang="zh-CN" sz="2800" b="1" dirty="0">
              <a:solidFill>
                <a:prstClr val="white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defTabSz="342900">
              <a:defRPr/>
            </a:pPr>
            <a:r>
              <a:rPr lang="zh-CN" altLang="en-US" sz="36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sz="36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16:1-23</a:t>
            </a:r>
            <a:endParaRPr lang="en-US" altLang="zh-CN" sz="36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79F8049-4CF7-87F9-B518-A87015CBBB94}"/>
              </a:ext>
            </a:extLst>
          </p:cNvPr>
          <p:cNvSpPr txBox="1"/>
          <p:nvPr/>
        </p:nvSpPr>
        <p:spPr>
          <a:xfrm>
            <a:off x="3905418" y="2292914"/>
            <a:ext cx="45720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57200">
              <a:defRPr/>
            </a:pPr>
            <a:endParaRPr lang="en-CA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452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BE27C0-3C32-C600-AAF9-AFA0882F5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7FF314-82CA-1AAC-1A45-18D50568520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447801"/>
            <a:ext cx="1101634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結語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16:1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耶和華對撒母耳說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我既厭棄掃羅作以色列的王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你為他悲傷要到幾時呢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？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你將膏油盛滿了角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我差遣你往伯利恆人耶西那裡去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因為我在他眾子之內預定一個作王的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。”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16:6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他們來的時候，撒母耳看見以利押，就心裡說，耶和華的受膏者必定在他面前。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16:7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耶和華卻對撒母耳說：“不要看他的外貌和他身材高大，我不揀選他，因為</a:t>
            </a:r>
            <a:r>
              <a:rPr lang="zh-TW" altLang="en-US" sz="4400" b="1" dirty="0">
                <a:solidFill>
                  <a:srgbClr val="0070C0"/>
                </a:solidFill>
              </a:rPr>
              <a:t>耶和華不像人看人，人是看外貌，耶和華是看內心</a:t>
            </a:r>
            <a:r>
              <a:rPr lang="zh-TW" altLang="en-U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。”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16:13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撒母耳就用角裡的膏油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在他諸兄中膏了他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從這日起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耶和華的靈就大大感動大衛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撒母耳起身回拉瑪去了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8697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3BF06F-B15D-2760-322C-BB34C4F7118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2514" y="1164772"/>
            <a:ext cx="11146972" cy="5377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引言</a:t>
            </a:r>
            <a:endParaRPr lang="en-CA" altLang="zh-C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8:4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以色列的長老都聚集，來到拉瑪見撒母耳，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8:5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對他說：“你年紀老邁了，你兒子不行你的道。現在求你為我們立一個王治理我們，像列國一樣。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”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9:2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他有一個兒子，名叫掃羅，又健壯又俊美，在以色列人中沒有一個能比他的；身體比眾民高過一頭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10:1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撒母耳拿瓶膏油倒在掃羅的頭上，與他親嘴，說：“這不是耶和華膏你作他產業的君麼？”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13:13 </a:t>
            </a:r>
            <a:r>
              <a:rPr lang="zh-TW" altLang="en-US" sz="2400" b="1" dirty="0"/>
              <a:t>撒母耳對掃羅說：“你作了</a:t>
            </a:r>
            <a:r>
              <a:rPr lang="zh-TW" altLang="en-US" sz="2400" b="1" dirty="0">
                <a:solidFill>
                  <a:srgbClr val="0070C0"/>
                </a:solidFill>
              </a:rPr>
              <a:t>糊塗</a:t>
            </a:r>
            <a:r>
              <a:rPr lang="zh-TW" altLang="en-US" sz="2400" b="1" dirty="0"/>
              <a:t>事了，沒有遵守耶和華你　神所吩咐你的命令。若遵守，耶和華必在以色列中堅立你的王位，直到永遠</a:t>
            </a:r>
            <a:r>
              <a:rPr lang="en-US" altLang="zh-CN" sz="2400" b="1" dirty="0"/>
              <a:t>···</a:t>
            </a:r>
            <a:r>
              <a:rPr lang="en-US" altLang="zh-TW" sz="2400" b="1" dirty="0"/>
              <a:t>1</a:t>
            </a:r>
            <a:r>
              <a:rPr lang="en-US" altLang="zh-TW" sz="2400" b="1" dirty="0">
                <a:highlight>
                  <a:srgbClr val="FFFF00"/>
                </a:highlight>
              </a:rPr>
              <a:t>4:24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掃羅</a:t>
            </a:r>
            <a:r>
              <a:rPr lang="zh-TW" altLang="en-US" sz="2400" b="1" dirty="0">
                <a:solidFill>
                  <a:srgbClr val="0070C0"/>
                </a:solidFill>
              </a:rPr>
              <a:t>叫百姓起誓</a:t>
            </a:r>
            <a:r>
              <a:rPr lang="zh-TW" altLang="en-US" sz="2400" b="1" dirty="0"/>
              <a:t>說，凡不等到晚上向敵人報完了仇喫甚麼的，必受咒詛。因此這日百姓沒有喫甚麼，就極其困憊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15:18 </a:t>
            </a:r>
            <a:r>
              <a:rPr lang="zh-TW" altLang="en-US" sz="2400" b="1" dirty="0"/>
              <a:t>耶和華差遣你，吩咐你說：‘你去擊打那些犯罪的亞瑪力人，將他們滅絕淨盡。’</a:t>
            </a:r>
            <a:r>
              <a:rPr lang="en-US" altLang="zh-TW" sz="2400" b="1" dirty="0">
                <a:highlight>
                  <a:srgbClr val="FFFF00"/>
                </a:highlight>
              </a:rPr>
              <a:t>15:19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你為何</a:t>
            </a:r>
            <a:r>
              <a:rPr lang="zh-TW" altLang="en-US" sz="2400" b="1" dirty="0">
                <a:solidFill>
                  <a:srgbClr val="0070C0"/>
                </a:solidFill>
              </a:rPr>
              <a:t>沒有聽從耶和華的命令</a:t>
            </a:r>
            <a:r>
              <a:rPr lang="zh-TW" altLang="en-US" sz="2400" b="1" dirty="0"/>
              <a:t>，急忙擄掠財物，</a:t>
            </a:r>
            <a:r>
              <a:rPr lang="zh-TW" altLang="en-US" sz="2400" b="1" dirty="0">
                <a:solidFill>
                  <a:srgbClr val="0070C0"/>
                </a:solidFill>
              </a:rPr>
              <a:t>行耶和華眼中看為惡的事</a:t>
            </a:r>
            <a:r>
              <a:rPr lang="zh-TW" altLang="en-US" sz="2400" b="1" dirty="0"/>
              <a:t>呢？”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15:22 </a:t>
            </a:r>
            <a:r>
              <a:rPr lang="zh-TW" altLang="en-US" sz="2400" b="1" dirty="0"/>
              <a:t>撒母耳說：“耶和華喜悅燔祭和平安祭，豈如喜悅人聽從他的話呢？聽命勝於獻祭；順從勝於公羊的脂油。</a:t>
            </a:r>
            <a:r>
              <a:rPr lang="en-US" altLang="zh-TW" sz="2400" b="1" dirty="0">
                <a:highlight>
                  <a:srgbClr val="FFFF00"/>
                </a:highlight>
              </a:rPr>
              <a:t>15:23 </a:t>
            </a:r>
            <a:r>
              <a:rPr lang="zh-TW" altLang="en-US" sz="2400" b="1" dirty="0"/>
              <a:t>悖逆的罪與行邪術的罪相等；頑梗的罪與拜虛神和偶像的罪相同。你既厭棄耶和華的命令，耶和華也厭棄你作王。”</a:t>
            </a:r>
            <a:r>
              <a:rPr lang="en-US" altLang="zh-CN" sz="2400" b="1" dirty="0"/>
              <a:t>···</a:t>
            </a:r>
            <a:r>
              <a:rPr lang="en-US" altLang="zh-CN" sz="2400" b="1" dirty="0">
                <a:highlight>
                  <a:srgbClr val="FFFF00"/>
                </a:highlight>
              </a:rPr>
              <a:t>16:1</a:t>
            </a:r>
            <a:r>
              <a:rPr lang="en-US" altLang="zh-CN" sz="2400" b="1" dirty="0"/>
              <a:t>···</a:t>
            </a:r>
            <a:r>
              <a:rPr lang="zh-TW" altLang="en-US" sz="2400" b="1" dirty="0"/>
              <a:t>我差遣你往伯利恆人耶西那裡去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因為我在他眾子之內預定一個作王的。</a:t>
            </a: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35208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DCB13-B899-B82B-A36D-E5DC4EF4A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7394E3-6082-8F50-3A92-62BD700861E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447801"/>
            <a:ext cx="1101634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神看中的王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 </a:t>
            </a:r>
            <a:r>
              <a:rPr lang="zh-TW" altLang="en-US" b="1" dirty="0">
                <a:solidFill>
                  <a:srgbClr val="C00000"/>
                </a:solidFill>
              </a:rPr>
              <a:t>耶和華對撒母耳說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我既厭棄掃羅作以色列的王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你為他悲傷要到幾時呢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你將膏油盛滿了角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我差遣你往伯利恆人耶西那裡去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因為我在他眾子之內預定一個作王的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得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4:17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鄰舍的婦人說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：“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拿俄米得孩子了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。”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就給孩子起名叫俄備得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這俄備得是耶西的父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耶西是大衛的父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···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4:21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撒門生波阿斯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；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波阿斯生俄備得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；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4:22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俄備得生耶西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；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耶西生大衛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太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1:1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亞伯拉罕的後裔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大衛的子孫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耶穌基督的家譜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···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1:5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撒門從喇合氏生波阿斯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波阿斯從路得氏生俄備得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俄備得生耶西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1:6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耶西生大衛王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···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1:16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雅各生約瑟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就是馬利亞的丈夫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那稱為基督的耶穌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是從馬利亞生的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zh-TW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90365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0E80B5-03BA-225E-BFA1-497973903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28B4A1-55C1-C952-5F66-A7C5618DAF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447801"/>
            <a:ext cx="1101634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神指示撒母耳所當行的事（撒上</a:t>
            </a:r>
            <a:r>
              <a:rPr lang="en-CA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16:2-5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我怎能去呢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掃羅若聽見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必要殺我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耶和華說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你可以帶一隻牛犢去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就說</a:t>
            </a:r>
            <a:r>
              <a:rPr lang="zh-CN" altLang="en-US" b="1" dirty="0">
                <a:solidFill>
                  <a:srgbClr val="C00000"/>
                </a:solidFill>
              </a:rPr>
              <a:t>：‘</a:t>
            </a:r>
            <a:r>
              <a:rPr lang="zh-TW" altLang="en-US" b="1" dirty="0">
                <a:solidFill>
                  <a:srgbClr val="C00000"/>
                </a:solidFill>
              </a:rPr>
              <a:t>我來是要向耶和華獻祭</a:t>
            </a:r>
            <a:r>
              <a:rPr lang="zh-CN" altLang="en-US" b="1" dirty="0">
                <a:solidFill>
                  <a:srgbClr val="C00000"/>
                </a:solidFill>
              </a:rPr>
              <a:t>。’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你要請耶西來喫祭肉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我就指示你所當行的事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我所指給你的人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你要膏他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16:4 </a:t>
            </a:r>
            <a:r>
              <a:rPr lang="zh-TW" altLang="en-US" b="1" dirty="0">
                <a:solidFill>
                  <a:srgbClr val="C00000"/>
                </a:solidFill>
              </a:rPr>
              <a:t>撒母耳就照耶和華的話去行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到了伯利恆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那城裡的長老都戰戰兢兢的出來迎接他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問他說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你是為平安來的麼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為平安來的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我是給耶和華獻祭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你們當自潔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來與我同喫祭肉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撒母耳就使耶西和他眾子自潔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請他們來喫祭肉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87634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F7A8F-CCE2-F3D9-EDD2-994E9BE84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D0E820-084B-5B9B-D056-EE0308A367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447801"/>
            <a:ext cx="11016343" cy="5148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人看外貌  神看内心（撒上</a:t>
            </a:r>
            <a:r>
              <a:rPr lang="en-CA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16:6-10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他們來的時候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撒母耳看見以利押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就心裡說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耶和華的受膏者必定在他面前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耶和華卻對撒母耳說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不要看他的外貌和他身材高大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我不揀選他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因為耶和華不像人看人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人是看外貌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耶和華是看內心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耶西叫亞比拿達從撒母耳面前經過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耶和華也不揀選他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耶西又叫沙瑪從撒母耳面前經過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耶和華也不揀選他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耶西叫他七個兒子都從撒母耳面前經過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這都不是耶和華所揀選的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6999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A6324-773F-4EF1-B76A-DC272F616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F25BFB-DB16-FBB2-707F-06CC0D0266D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600201"/>
            <a:ext cx="11016343" cy="480060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9:2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他有一個兒子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名叫掃羅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又健壯又俊美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在以色列人中沒有一個能比他的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；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身體比眾民高過一頭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耶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17:9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人心比萬物都詭詐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壞到極處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誰能識透呢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？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CA" altLang="zh-CN" sz="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13:14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耶和華已經尋著一個合他心意的人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立他作百姓的君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16:7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耶和華卻對撒母耳說：“不要看他的外貌和他身材高大，我不揀選他，因為耶和華不像人看人，人是看外貌，耶和華是看內心。”</a:t>
            </a:r>
          </a:p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詩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51:4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我向你犯罪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惟獨得罪了你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在你眼前行了這惡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以致你責備我的時候顯為公義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；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判斷我的時候顯為清正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···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51:9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求你掩面不看我的罪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塗抹我一切的罪孽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51:10</a:t>
            </a:r>
            <a:r>
              <a:rPr lang="en-US" altLang="zh-TW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神阿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求你為我造清潔的心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使我裡面重新有正直的靈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en-CA" altLang="zh-TW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05159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E0162-653B-C74E-F3F5-D4E735235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9BE05F-48CD-BD0D-B40F-3C3354AA04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447801"/>
            <a:ext cx="1101634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大衛蒙揀選被膏立（撒上</a:t>
            </a:r>
            <a:r>
              <a:rPr lang="en-CA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16:11-13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撒母耳對耶西說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你的兒子都在這裡麼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他回答說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還有個小的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現在放羊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撒母耳對耶西說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你打發人去叫他來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他若不來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我們必不坐席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16:12 </a:t>
            </a:r>
            <a:r>
              <a:rPr lang="zh-TW" altLang="en-US" b="1" dirty="0">
                <a:solidFill>
                  <a:srgbClr val="C00000"/>
                </a:solidFill>
              </a:rPr>
              <a:t>耶西就打發人去叫了他來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他面色光紅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雙目清秀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容貌俊美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耶和華說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這就是他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你起來膏他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撒母耳就用角裡的膏油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在他諸兄中膏了他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從這日起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耶和華的靈就大大感動大衛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撒母耳起身回拉瑪去了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42365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BA0AA-392F-2095-558B-59916049A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FBA6D0-F261-7950-5CCE-EE30DB4FF9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360714"/>
            <a:ext cx="11016343" cy="5127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大衛服侍掃羅（撒上</a:t>
            </a:r>
            <a:r>
              <a:rPr lang="en-CA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16:14-21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耶和華的靈離開掃羅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有惡魔從耶和華那裡來擾亂他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16:15 </a:t>
            </a:r>
            <a:r>
              <a:rPr lang="zh-TW" altLang="en-US" b="1" dirty="0">
                <a:solidFill>
                  <a:srgbClr val="C00000"/>
                </a:solidFill>
              </a:rPr>
              <a:t>掃羅的臣僕對他說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現在有惡魔從　神那裡來擾亂你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我們的主可以吩咐面前的臣僕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找一個善於彈琴的來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等　神那裡來的惡魔臨到你身上的時候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使他用手彈琴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你就好了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掃羅對臣僕說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你們可以為我找一個善於彈琴的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帶到我這裡來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其中有一個少年人說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我曾見伯利恆人耶西的一個兒子善於彈琴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是大有勇敢的戰士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說話合宜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容貌俊美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耶和華也與他同在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16:19 </a:t>
            </a:r>
            <a:r>
              <a:rPr lang="zh-TW" altLang="en-US" b="1" dirty="0">
                <a:solidFill>
                  <a:srgbClr val="C00000"/>
                </a:solidFill>
              </a:rPr>
              <a:t>於是掃羅差遣使者去見耶西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請你打發你放羊的兒子大衛到我這裡來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16:20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耶西就把幾個餅和一皮袋酒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並一隻山羊羔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都馱在驢上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交給他兒子大衛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送與掃羅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16:21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大衛到了掃羅那裡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就侍立在掃羅面前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掃羅甚喜愛他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他就作了掃羅拿兵器的人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68636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FA0C2-9A7A-146C-6D3E-D877921D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4EBF57-6560-9083-A0D5-E086431D38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447801"/>
            <a:ext cx="1101634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掃羅恩待大衛（撒上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16:22-23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endParaRPr lang="en-CA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16:22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掃羅差遣人去見耶西說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求你容大衛侍立在我面前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因為他在我眼前蒙了恩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16:23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從　神那裡來的惡魔臨到掃羅身上的時候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大衛就拿琴用手而彈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掃羅便舒暢爽快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惡魔離了他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17:8 </a:t>
            </a:r>
            <a:r>
              <a:rPr lang="zh-TW" altLang="en-US" b="1" dirty="0"/>
              <a:t>歌利亞對著以色列的軍隊站立</a:t>
            </a:r>
            <a:r>
              <a:rPr lang="zh-CN" altLang="en-US" b="1" dirty="0"/>
              <a:t>，</a:t>
            </a:r>
            <a:r>
              <a:rPr lang="zh-TW" altLang="en-US" b="1" dirty="0"/>
              <a:t>呼叫說</a:t>
            </a:r>
            <a:r>
              <a:rPr lang="zh-CN" altLang="en-US" b="1" dirty="0"/>
              <a:t>：“</a:t>
            </a:r>
            <a:r>
              <a:rPr lang="zh-TW" altLang="en-US" b="1" dirty="0"/>
              <a:t>你們出來擺列隊伍作甚麼呢</a:t>
            </a:r>
            <a:r>
              <a:rPr lang="zh-CN" altLang="en-US" b="1" dirty="0"/>
              <a:t>？</a:t>
            </a:r>
            <a:r>
              <a:rPr lang="zh-TW" altLang="en-US" b="1" dirty="0"/>
              <a:t>我不是非利士人麼</a:t>
            </a:r>
            <a:r>
              <a:rPr lang="zh-CN" altLang="en-US" b="1" dirty="0"/>
              <a:t>？</a:t>
            </a:r>
            <a:r>
              <a:rPr lang="zh-TW" altLang="en-US" b="1" dirty="0"/>
              <a:t>你們不是掃羅的僕人麼</a:t>
            </a:r>
            <a:r>
              <a:rPr lang="zh-CN" altLang="en-US" b="1" dirty="0"/>
              <a:t>？</a:t>
            </a:r>
            <a:r>
              <a:rPr lang="zh-TW" altLang="en-US" b="1" dirty="0"/>
              <a:t>可以從你們中間揀選一人</a:t>
            </a:r>
            <a:r>
              <a:rPr lang="zh-CN" altLang="en-US" b="1" dirty="0"/>
              <a:t>，</a:t>
            </a:r>
            <a:r>
              <a:rPr lang="zh-TW" altLang="en-US" b="1" dirty="0"/>
              <a:t>使他下到我這裡來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690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2132</Words>
  <Application>Microsoft Office PowerPoint</Application>
  <PresentationFormat>宽屏</PresentationFormat>
  <Paragraphs>43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等线</vt:lpstr>
      <vt:lpstr>KaiTi</vt:lpstr>
      <vt:lpstr>Aptos</vt:lpstr>
      <vt:lpstr>Arial</vt:lpstr>
      <vt:lpstr>Calibri</vt:lpstr>
      <vt:lpstr>Calibri Light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2025-02-24T16:19:53Z</dcterms:created>
  <dcterms:modified xsi:type="dcterms:W3CDTF">2025-02-26T15:07:34Z</dcterms:modified>
</cp:coreProperties>
</file>