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87" r:id="rId3"/>
    <p:sldId id="293" r:id="rId4"/>
    <p:sldId id="300" r:id="rId5"/>
    <p:sldId id="301" r:id="rId6"/>
    <p:sldId id="298" r:id="rId7"/>
    <p:sldId id="297" r:id="rId8"/>
    <p:sldId id="296" r:id="rId9"/>
    <p:sldId id="295" r:id="rId10"/>
    <p:sldId id="304" r:id="rId11"/>
    <p:sldId id="303" r:id="rId12"/>
    <p:sldId id="302" r:id="rId13"/>
    <p:sldId id="305" r:id="rId14"/>
    <p:sldId id="29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C32321-3CED-494E-AE35-47ABE1633CCE}" v="116" dt="2025-02-12T18:23:17.3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44C32321-3CED-494E-AE35-47ABE1633CCE}"/>
    <pc:docChg chg="custSel addSld delSld modSld sldOrd delMainMaster">
      <pc:chgData name="Jianping Guo" userId="214695277e21a7f1" providerId="LiveId" clId="{44C32321-3CED-494E-AE35-47ABE1633CCE}" dt="2025-02-12T18:23:17.376" v="1906"/>
      <pc:docMkLst>
        <pc:docMk/>
      </pc:docMkLst>
      <pc:sldChg chg="del">
        <pc:chgData name="Jianping Guo" userId="214695277e21a7f1" providerId="LiveId" clId="{44C32321-3CED-494E-AE35-47ABE1633CCE}" dt="2025-01-14T20:19:48.929" v="0" actId="2696"/>
        <pc:sldMkLst>
          <pc:docMk/>
          <pc:sldMk cId="2378725345" sldId="256"/>
        </pc:sldMkLst>
      </pc:sldChg>
      <pc:sldChg chg="modSp">
        <pc:chgData name="Jianping Guo" userId="214695277e21a7f1" providerId="LiveId" clId="{44C32321-3CED-494E-AE35-47ABE1633CCE}" dt="2025-02-11T13:37:25.023" v="28" actId="20577"/>
        <pc:sldMkLst>
          <pc:docMk/>
          <pc:sldMk cId="3251478704" sldId="270"/>
        </pc:sldMkLst>
        <pc:graphicFrameChg chg="mod">
          <ac:chgData name="Jianping Guo" userId="214695277e21a7f1" providerId="LiveId" clId="{44C32321-3CED-494E-AE35-47ABE1633CCE}" dt="2025-02-11T13:37:25.023" v="28" actId="20577"/>
          <ac:graphicFrameMkLst>
            <pc:docMk/>
            <pc:sldMk cId="3251478704" sldId="270"/>
            <ac:graphicFrameMk id="5" creationId="{F7D9B140-6B11-F3C6-CE77-E34797F8B4B0}"/>
          </ac:graphicFrameMkLst>
        </pc:graphicFrameChg>
      </pc:sldChg>
      <pc:sldChg chg="modSp mod">
        <pc:chgData name="Jianping Guo" userId="214695277e21a7f1" providerId="LiveId" clId="{44C32321-3CED-494E-AE35-47ABE1633CCE}" dt="2025-02-11T13:46:49.096" v="244" actId="20577"/>
        <pc:sldMkLst>
          <pc:docMk/>
          <pc:sldMk cId="1456532815" sldId="287"/>
        </pc:sldMkLst>
        <pc:spChg chg="mod">
          <ac:chgData name="Jianping Guo" userId="214695277e21a7f1" providerId="LiveId" clId="{44C32321-3CED-494E-AE35-47ABE1633CCE}" dt="2025-02-11T13:46:49.096" v="244" actId="20577"/>
          <ac:spMkLst>
            <pc:docMk/>
            <pc:sldMk cId="1456532815" sldId="287"/>
            <ac:spMk id="3" creationId="{94DC0615-83D7-6D0B-CBC9-EE3823622B23}"/>
          </ac:spMkLst>
        </pc:spChg>
      </pc:sldChg>
      <pc:sldChg chg="del ord">
        <pc:chgData name="Jianping Guo" userId="214695277e21a7f1" providerId="LiveId" clId="{44C32321-3CED-494E-AE35-47ABE1633CCE}" dt="2025-02-11T19:04:16.218" v="1249" actId="2696"/>
        <pc:sldMkLst>
          <pc:docMk/>
          <pc:sldMk cId="649653484" sldId="292"/>
        </pc:sldMkLst>
      </pc:sldChg>
      <pc:sldChg chg="modSp mod modAnim">
        <pc:chgData name="Jianping Guo" userId="214695277e21a7f1" providerId="LiveId" clId="{44C32321-3CED-494E-AE35-47ABE1633CCE}" dt="2025-02-11T18:49:20" v="1091" actId="20577"/>
        <pc:sldMkLst>
          <pc:docMk/>
          <pc:sldMk cId="1579664898" sldId="293"/>
        </pc:sldMkLst>
        <pc:spChg chg="mod">
          <ac:chgData name="Jianping Guo" userId="214695277e21a7f1" providerId="LiveId" clId="{44C32321-3CED-494E-AE35-47ABE1633CCE}" dt="2025-02-11T18:49:20" v="1091" actId="20577"/>
          <ac:spMkLst>
            <pc:docMk/>
            <pc:sldMk cId="1579664898" sldId="293"/>
            <ac:spMk id="3" creationId="{7F137003-229C-E8A9-214D-F48EBF8173E3}"/>
          </ac:spMkLst>
        </pc:spChg>
      </pc:sldChg>
      <pc:sldChg chg="new del">
        <pc:chgData name="Jianping Guo" userId="214695277e21a7f1" providerId="LiveId" clId="{44C32321-3CED-494E-AE35-47ABE1633CCE}" dt="2025-02-11T13:36:25.652" v="2" actId="2696"/>
        <pc:sldMkLst>
          <pc:docMk/>
          <pc:sldMk cId="2618485365" sldId="293"/>
        </pc:sldMkLst>
      </pc:sldChg>
      <pc:sldChg chg="modSp mod modAnim">
        <pc:chgData name="Jianping Guo" userId="214695277e21a7f1" providerId="LiveId" clId="{44C32321-3CED-494E-AE35-47ABE1633CCE}" dt="2025-02-12T18:23:17.376" v="1906"/>
        <pc:sldMkLst>
          <pc:docMk/>
          <pc:sldMk cId="1338420952" sldId="294"/>
        </pc:sldMkLst>
        <pc:spChg chg="mod">
          <ac:chgData name="Jianping Guo" userId="214695277e21a7f1" providerId="LiveId" clId="{44C32321-3CED-494E-AE35-47ABE1633CCE}" dt="2025-02-11T20:17:10.863" v="1864" actId="13926"/>
          <ac:spMkLst>
            <pc:docMk/>
            <pc:sldMk cId="1338420952" sldId="294"/>
            <ac:spMk id="3" creationId="{CBD9E2D2-EBBA-2EF7-77B8-C9C9C551F3E5}"/>
          </ac:spMkLst>
        </pc:spChg>
      </pc:sldChg>
      <pc:sldChg chg="modSp mod modAnim">
        <pc:chgData name="Jianping Guo" userId="214695277e21a7f1" providerId="LiveId" clId="{44C32321-3CED-494E-AE35-47ABE1633CCE}" dt="2025-02-11T19:03:15.566" v="1247"/>
        <pc:sldMkLst>
          <pc:docMk/>
          <pc:sldMk cId="3965652499" sldId="295"/>
        </pc:sldMkLst>
        <pc:spChg chg="mod">
          <ac:chgData name="Jianping Guo" userId="214695277e21a7f1" providerId="LiveId" clId="{44C32321-3CED-494E-AE35-47ABE1633CCE}" dt="2025-02-11T19:03:01.668" v="1246" actId="20577"/>
          <ac:spMkLst>
            <pc:docMk/>
            <pc:sldMk cId="3965652499" sldId="295"/>
            <ac:spMk id="3" creationId="{2A85DE00-0151-E698-C4E7-9ED1702123AC}"/>
          </ac:spMkLst>
        </pc:spChg>
      </pc:sldChg>
      <pc:sldChg chg="modSp mod modAnim">
        <pc:chgData name="Jianping Guo" userId="214695277e21a7f1" providerId="LiveId" clId="{44C32321-3CED-494E-AE35-47ABE1633CCE}" dt="2025-02-12T18:00:40.307" v="1904"/>
        <pc:sldMkLst>
          <pc:docMk/>
          <pc:sldMk cId="1829727395" sldId="296"/>
        </pc:sldMkLst>
        <pc:spChg chg="mod">
          <ac:chgData name="Jianping Guo" userId="214695277e21a7f1" providerId="LiveId" clId="{44C32321-3CED-494E-AE35-47ABE1633CCE}" dt="2025-02-12T18:00:25.784" v="1903" actId="207"/>
          <ac:spMkLst>
            <pc:docMk/>
            <pc:sldMk cId="1829727395" sldId="296"/>
            <ac:spMk id="3" creationId="{9CD5E726-B3E0-2C6A-B44C-1C84EEAF1014}"/>
          </ac:spMkLst>
        </pc:spChg>
      </pc:sldChg>
      <pc:sldChg chg="modSp mod modAnim">
        <pc:chgData name="Jianping Guo" userId="214695277e21a7f1" providerId="LiveId" clId="{44C32321-3CED-494E-AE35-47ABE1633CCE}" dt="2025-02-11T18:40:16.948" v="947"/>
        <pc:sldMkLst>
          <pc:docMk/>
          <pc:sldMk cId="1706197446" sldId="297"/>
        </pc:sldMkLst>
        <pc:spChg chg="mod">
          <ac:chgData name="Jianping Guo" userId="214695277e21a7f1" providerId="LiveId" clId="{44C32321-3CED-494E-AE35-47ABE1633CCE}" dt="2025-02-11T18:40:03.748" v="946" actId="404"/>
          <ac:spMkLst>
            <pc:docMk/>
            <pc:sldMk cId="1706197446" sldId="297"/>
            <ac:spMk id="3" creationId="{3CA0C65C-B6A2-0F28-8C66-B6B1F39C5E3C}"/>
          </ac:spMkLst>
        </pc:spChg>
      </pc:sldChg>
      <pc:sldChg chg="modSp mod modAnim">
        <pc:chgData name="Jianping Guo" userId="214695277e21a7f1" providerId="LiveId" clId="{44C32321-3CED-494E-AE35-47ABE1633CCE}" dt="2025-02-12T17:46:57.844" v="1890" actId="20577"/>
        <pc:sldMkLst>
          <pc:docMk/>
          <pc:sldMk cId="610097546" sldId="298"/>
        </pc:sldMkLst>
        <pc:spChg chg="mod">
          <ac:chgData name="Jianping Guo" userId="214695277e21a7f1" providerId="LiveId" clId="{44C32321-3CED-494E-AE35-47ABE1633CCE}" dt="2025-02-12T17:46:57.844" v="1890" actId="20577"/>
          <ac:spMkLst>
            <pc:docMk/>
            <pc:sldMk cId="610097546" sldId="298"/>
            <ac:spMk id="3" creationId="{D9F61B44-9F22-3462-EEBF-9BA405ED4BB4}"/>
          </ac:spMkLst>
        </pc:spChg>
      </pc:sldChg>
      <pc:sldChg chg="modSp del mod modAnim">
        <pc:chgData name="Jianping Guo" userId="214695277e21a7f1" providerId="LiveId" clId="{44C32321-3CED-494E-AE35-47ABE1633CCE}" dt="2025-02-11T18:04:29.731" v="632" actId="2696"/>
        <pc:sldMkLst>
          <pc:docMk/>
          <pc:sldMk cId="1862763623" sldId="299"/>
        </pc:sldMkLst>
        <pc:spChg chg="mod">
          <ac:chgData name="Jianping Guo" userId="214695277e21a7f1" providerId="LiveId" clId="{44C32321-3CED-494E-AE35-47ABE1633CCE}" dt="2025-02-11T18:04:16.412" v="630" actId="21"/>
          <ac:spMkLst>
            <pc:docMk/>
            <pc:sldMk cId="1862763623" sldId="299"/>
            <ac:spMk id="3" creationId="{5BEF050F-163A-F492-03B5-6DCC3DBD6C4F}"/>
          </ac:spMkLst>
        </pc:spChg>
      </pc:sldChg>
      <pc:sldChg chg="modSp mod">
        <pc:chgData name="Jianping Guo" userId="214695277e21a7f1" providerId="LiveId" clId="{44C32321-3CED-494E-AE35-47ABE1633CCE}" dt="2025-02-11T14:26:12.277" v="457" actId="13926"/>
        <pc:sldMkLst>
          <pc:docMk/>
          <pc:sldMk cId="382432645" sldId="300"/>
        </pc:sldMkLst>
        <pc:spChg chg="mod">
          <ac:chgData name="Jianping Guo" userId="214695277e21a7f1" providerId="LiveId" clId="{44C32321-3CED-494E-AE35-47ABE1633CCE}" dt="2025-02-11T14:26:12.277" v="457" actId="13926"/>
          <ac:spMkLst>
            <pc:docMk/>
            <pc:sldMk cId="382432645" sldId="300"/>
            <ac:spMk id="3" creationId="{9F82C89B-E5EF-F8D1-4FC5-58277899A365}"/>
          </ac:spMkLst>
        </pc:spChg>
      </pc:sldChg>
      <pc:sldChg chg="modSp mod modAnim">
        <pc:chgData name="Jianping Guo" userId="214695277e21a7f1" providerId="LiveId" clId="{44C32321-3CED-494E-AE35-47ABE1633CCE}" dt="2025-02-11T18:04:00.196" v="625" actId="14100"/>
        <pc:sldMkLst>
          <pc:docMk/>
          <pc:sldMk cId="2037206082" sldId="301"/>
        </pc:sldMkLst>
        <pc:spChg chg="mod">
          <ac:chgData name="Jianping Guo" userId="214695277e21a7f1" providerId="LiveId" clId="{44C32321-3CED-494E-AE35-47ABE1633CCE}" dt="2025-02-11T18:04:00.196" v="625" actId="14100"/>
          <ac:spMkLst>
            <pc:docMk/>
            <pc:sldMk cId="2037206082" sldId="301"/>
            <ac:spMk id="3" creationId="{0DC4160A-AC1E-2DB1-5E54-9F15AB5EBC3F}"/>
          </ac:spMkLst>
        </pc:spChg>
      </pc:sldChg>
      <pc:sldChg chg="modSp mod">
        <pc:chgData name="Jianping Guo" userId="214695277e21a7f1" providerId="LiveId" clId="{44C32321-3CED-494E-AE35-47ABE1633CCE}" dt="2025-02-11T20:10:40.130" v="1839" actId="255"/>
        <pc:sldMkLst>
          <pc:docMk/>
          <pc:sldMk cId="941387100" sldId="302"/>
        </pc:sldMkLst>
        <pc:spChg chg="mod">
          <ac:chgData name="Jianping Guo" userId="214695277e21a7f1" providerId="LiveId" clId="{44C32321-3CED-494E-AE35-47ABE1633CCE}" dt="2025-02-11T20:10:40.130" v="1839" actId="255"/>
          <ac:spMkLst>
            <pc:docMk/>
            <pc:sldMk cId="941387100" sldId="302"/>
            <ac:spMk id="3" creationId="{0A3D7C73-3A82-B17E-864B-6B126FD116D7}"/>
          </ac:spMkLst>
        </pc:spChg>
      </pc:sldChg>
      <pc:sldChg chg="modSp mod modAnim">
        <pc:chgData name="Jianping Guo" userId="214695277e21a7f1" providerId="LiveId" clId="{44C32321-3CED-494E-AE35-47ABE1633CCE}" dt="2025-02-11T19:35:09.970" v="1579"/>
        <pc:sldMkLst>
          <pc:docMk/>
          <pc:sldMk cId="3632787201" sldId="303"/>
        </pc:sldMkLst>
        <pc:spChg chg="mod">
          <ac:chgData name="Jianping Guo" userId="214695277e21a7f1" providerId="LiveId" clId="{44C32321-3CED-494E-AE35-47ABE1633CCE}" dt="2025-02-11T19:34:57.385" v="1578" actId="20577"/>
          <ac:spMkLst>
            <pc:docMk/>
            <pc:sldMk cId="3632787201" sldId="303"/>
            <ac:spMk id="3" creationId="{B2506875-EA6D-986A-7F80-1CC056B92E98}"/>
          </ac:spMkLst>
        </pc:spChg>
      </pc:sldChg>
      <pc:sldChg chg="modSp mod">
        <pc:chgData name="Jianping Guo" userId="214695277e21a7f1" providerId="LiveId" clId="{44C32321-3CED-494E-AE35-47ABE1633CCE}" dt="2025-02-11T19:15:58.390" v="1429" actId="27636"/>
        <pc:sldMkLst>
          <pc:docMk/>
          <pc:sldMk cId="2374263667" sldId="304"/>
        </pc:sldMkLst>
        <pc:spChg chg="mod">
          <ac:chgData name="Jianping Guo" userId="214695277e21a7f1" providerId="LiveId" clId="{44C32321-3CED-494E-AE35-47ABE1633CCE}" dt="2025-02-11T19:15:58.390" v="1429" actId="27636"/>
          <ac:spMkLst>
            <pc:docMk/>
            <pc:sldMk cId="2374263667" sldId="304"/>
            <ac:spMk id="3" creationId="{7089449D-04FF-4B48-1E8B-8AFA89F44501}"/>
          </ac:spMkLst>
        </pc:spChg>
      </pc:sldChg>
      <pc:sldChg chg="modSp mod modAnim">
        <pc:chgData name="Jianping Guo" userId="214695277e21a7f1" providerId="LiveId" clId="{44C32321-3CED-494E-AE35-47ABE1633CCE}" dt="2025-02-12T18:20:37.771" v="1905"/>
        <pc:sldMkLst>
          <pc:docMk/>
          <pc:sldMk cId="3167156437" sldId="305"/>
        </pc:sldMkLst>
        <pc:spChg chg="mod">
          <ac:chgData name="Jianping Guo" userId="214695277e21a7f1" providerId="LiveId" clId="{44C32321-3CED-494E-AE35-47ABE1633CCE}" dt="2025-02-11T20:14:11.898" v="1843" actId="13926"/>
          <ac:spMkLst>
            <pc:docMk/>
            <pc:sldMk cId="3167156437" sldId="305"/>
            <ac:spMk id="3" creationId="{D4657E1C-D989-0610-C1DB-4369225966FF}"/>
          </ac:spMkLst>
        </pc:spChg>
      </pc:sldChg>
      <pc:sldMasterChg chg="del delSldLayout">
        <pc:chgData name="Jianping Guo" userId="214695277e21a7f1" providerId="LiveId" clId="{44C32321-3CED-494E-AE35-47ABE1633CCE}" dt="2025-01-14T20:19:48.929" v="0" actId="2696"/>
        <pc:sldMasterMkLst>
          <pc:docMk/>
          <pc:sldMasterMk cId="2340302850" sldId="2147483648"/>
        </pc:sldMasterMkLst>
        <pc:sldLayoutChg chg="del">
          <pc:chgData name="Jianping Guo" userId="214695277e21a7f1" providerId="LiveId" clId="{44C32321-3CED-494E-AE35-47ABE1633CCE}" dt="2025-01-14T20:19:48.929" v="0" actId="2696"/>
          <pc:sldLayoutMkLst>
            <pc:docMk/>
            <pc:sldMasterMk cId="2340302850" sldId="2147483648"/>
            <pc:sldLayoutMk cId="3228951328" sldId="2147483649"/>
          </pc:sldLayoutMkLst>
        </pc:sldLayoutChg>
        <pc:sldLayoutChg chg="del">
          <pc:chgData name="Jianping Guo" userId="214695277e21a7f1" providerId="LiveId" clId="{44C32321-3CED-494E-AE35-47ABE1633CCE}" dt="2025-01-14T20:19:48.929" v="0" actId="2696"/>
          <pc:sldLayoutMkLst>
            <pc:docMk/>
            <pc:sldMasterMk cId="2340302850" sldId="2147483648"/>
            <pc:sldLayoutMk cId="1182298247" sldId="2147483650"/>
          </pc:sldLayoutMkLst>
        </pc:sldLayoutChg>
        <pc:sldLayoutChg chg="del">
          <pc:chgData name="Jianping Guo" userId="214695277e21a7f1" providerId="LiveId" clId="{44C32321-3CED-494E-AE35-47ABE1633CCE}" dt="2025-01-14T20:19:48.929" v="0" actId="2696"/>
          <pc:sldLayoutMkLst>
            <pc:docMk/>
            <pc:sldMasterMk cId="2340302850" sldId="2147483648"/>
            <pc:sldLayoutMk cId="1457692693" sldId="2147483651"/>
          </pc:sldLayoutMkLst>
        </pc:sldLayoutChg>
        <pc:sldLayoutChg chg="del">
          <pc:chgData name="Jianping Guo" userId="214695277e21a7f1" providerId="LiveId" clId="{44C32321-3CED-494E-AE35-47ABE1633CCE}" dt="2025-01-14T20:19:48.929" v="0" actId="2696"/>
          <pc:sldLayoutMkLst>
            <pc:docMk/>
            <pc:sldMasterMk cId="2340302850" sldId="2147483648"/>
            <pc:sldLayoutMk cId="3379795258" sldId="2147483652"/>
          </pc:sldLayoutMkLst>
        </pc:sldLayoutChg>
        <pc:sldLayoutChg chg="del">
          <pc:chgData name="Jianping Guo" userId="214695277e21a7f1" providerId="LiveId" clId="{44C32321-3CED-494E-AE35-47ABE1633CCE}" dt="2025-01-14T20:19:48.929" v="0" actId="2696"/>
          <pc:sldLayoutMkLst>
            <pc:docMk/>
            <pc:sldMasterMk cId="2340302850" sldId="2147483648"/>
            <pc:sldLayoutMk cId="3604418160" sldId="2147483653"/>
          </pc:sldLayoutMkLst>
        </pc:sldLayoutChg>
        <pc:sldLayoutChg chg="del">
          <pc:chgData name="Jianping Guo" userId="214695277e21a7f1" providerId="LiveId" clId="{44C32321-3CED-494E-AE35-47ABE1633CCE}" dt="2025-01-14T20:19:48.929" v="0" actId="2696"/>
          <pc:sldLayoutMkLst>
            <pc:docMk/>
            <pc:sldMasterMk cId="2340302850" sldId="2147483648"/>
            <pc:sldLayoutMk cId="2967959106" sldId="2147483654"/>
          </pc:sldLayoutMkLst>
        </pc:sldLayoutChg>
        <pc:sldLayoutChg chg="del">
          <pc:chgData name="Jianping Guo" userId="214695277e21a7f1" providerId="LiveId" clId="{44C32321-3CED-494E-AE35-47ABE1633CCE}" dt="2025-01-14T20:19:48.929" v="0" actId="2696"/>
          <pc:sldLayoutMkLst>
            <pc:docMk/>
            <pc:sldMasterMk cId="2340302850" sldId="2147483648"/>
            <pc:sldLayoutMk cId="3525391094" sldId="2147483655"/>
          </pc:sldLayoutMkLst>
        </pc:sldLayoutChg>
        <pc:sldLayoutChg chg="del">
          <pc:chgData name="Jianping Guo" userId="214695277e21a7f1" providerId="LiveId" clId="{44C32321-3CED-494E-AE35-47ABE1633CCE}" dt="2025-01-14T20:19:48.929" v="0" actId="2696"/>
          <pc:sldLayoutMkLst>
            <pc:docMk/>
            <pc:sldMasterMk cId="2340302850" sldId="2147483648"/>
            <pc:sldLayoutMk cId="3511801602" sldId="2147483656"/>
          </pc:sldLayoutMkLst>
        </pc:sldLayoutChg>
        <pc:sldLayoutChg chg="del">
          <pc:chgData name="Jianping Guo" userId="214695277e21a7f1" providerId="LiveId" clId="{44C32321-3CED-494E-AE35-47ABE1633CCE}" dt="2025-01-14T20:19:48.929" v="0" actId="2696"/>
          <pc:sldLayoutMkLst>
            <pc:docMk/>
            <pc:sldMasterMk cId="2340302850" sldId="2147483648"/>
            <pc:sldLayoutMk cId="1244450317" sldId="2147483657"/>
          </pc:sldLayoutMkLst>
        </pc:sldLayoutChg>
        <pc:sldLayoutChg chg="del">
          <pc:chgData name="Jianping Guo" userId="214695277e21a7f1" providerId="LiveId" clId="{44C32321-3CED-494E-AE35-47ABE1633CCE}" dt="2025-01-14T20:19:48.929" v="0" actId="2696"/>
          <pc:sldLayoutMkLst>
            <pc:docMk/>
            <pc:sldMasterMk cId="2340302850" sldId="2147483648"/>
            <pc:sldLayoutMk cId="2436106248" sldId="2147483658"/>
          </pc:sldLayoutMkLst>
        </pc:sldLayoutChg>
        <pc:sldLayoutChg chg="del">
          <pc:chgData name="Jianping Guo" userId="214695277e21a7f1" providerId="LiveId" clId="{44C32321-3CED-494E-AE35-47ABE1633CCE}" dt="2025-01-14T20:19:48.929" v="0" actId="2696"/>
          <pc:sldLayoutMkLst>
            <pc:docMk/>
            <pc:sldMasterMk cId="2340302850" sldId="2147483648"/>
            <pc:sldLayoutMk cId="3424806462" sldId="214748365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C9C3B4-6FB4-495F-A58C-CCB072C26885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2AE2E74-E902-4176-9F58-C37C56652034}">
      <dgm:prSet/>
      <dgm:spPr/>
      <dgm:t>
        <a:bodyPr/>
        <a:lstStyle/>
        <a:p>
          <a:r>
            <a:rPr lang="zh-CN" altLang="en-US" b="1" dirty="0">
              <a:latin typeface="KaiTi" panose="02010609060101010101" pitchFamily="49" charset="-122"/>
              <a:ea typeface="KaiTi" panose="02010609060101010101" pitchFamily="49" charset="-122"/>
            </a:rPr>
            <a:t>掃羅的無畏</a:t>
          </a:r>
          <a:endParaRPr lang="en-US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132E617F-2EB3-4CB0-B575-8AFE80E6ED63}" type="parTrans" cxnId="{3373FA4B-5375-46FC-9A6C-672732F73980}">
      <dgm:prSet/>
      <dgm:spPr/>
      <dgm:t>
        <a:bodyPr/>
        <a:lstStyle/>
        <a:p>
          <a:endParaRPr lang="en-US"/>
        </a:p>
      </dgm:t>
    </dgm:pt>
    <dgm:pt modelId="{334E16E5-F03F-4D8C-9C81-8F941AAC1095}" type="sibTrans" cxnId="{3373FA4B-5375-46FC-9A6C-672732F73980}">
      <dgm:prSet/>
      <dgm:spPr/>
      <dgm:t>
        <a:bodyPr/>
        <a:lstStyle/>
        <a:p>
          <a:endParaRPr lang="en-US"/>
        </a:p>
      </dgm:t>
    </dgm:pt>
    <dgm:pt modelId="{2456E9D1-1960-4EF9-B439-48B1AF05B896}">
      <dgm:prSet/>
      <dgm:spPr/>
      <dgm:t>
        <a:bodyPr/>
        <a:lstStyle/>
        <a:p>
          <a:r>
            <a:rPr lang="zh-TW" b="1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US" b="1" dirty="0">
              <a:latin typeface="KaiTi" panose="02010609060101010101" pitchFamily="49" charset="-122"/>
              <a:ea typeface="KaiTi" panose="02010609060101010101" pitchFamily="49" charset="-122"/>
            </a:rPr>
            <a:t>15:1-35</a:t>
          </a:r>
        </a:p>
      </dgm:t>
    </dgm:pt>
    <dgm:pt modelId="{27984E1C-8ACD-4473-9091-22E3E0A68FBC}" type="parTrans" cxnId="{4959E11C-414B-4FCE-84A8-233A54183DBA}">
      <dgm:prSet/>
      <dgm:spPr/>
      <dgm:t>
        <a:bodyPr/>
        <a:lstStyle/>
        <a:p>
          <a:endParaRPr lang="en-US"/>
        </a:p>
      </dgm:t>
    </dgm:pt>
    <dgm:pt modelId="{7B0BDE61-672A-473A-81DE-77062BE2F20C}" type="sibTrans" cxnId="{4959E11C-414B-4FCE-84A8-233A54183DBA}">
      <dgm:prSet/>
      <dgm:spPr/>
      <dgm:t>
        <a:bodyPr/>
        <a:lstStyle/>
        <a:p>
          <a:endParaRPr lang="en-US"/>
        </a:p>
      </dgm:t>
    </dgm:pt>
    <dgm:pt modelId="{F821265C-7BDE-4E32-A7DF-8A967C627383}" type="pres">
      <dgm:prSet presAssocID="{C7C9C3B4-6FB4-495F-A58C-CCB072C26885}" presName="outerComposite" presStyleCnt="0">
        <dgm:presLayoutVars>
          <dgm:chMax val="5"/>
          <dgm:dir/>
          <dgm:resizeHandles val="exact"/>
        </dgm:presLayoutVars>
      </dgm:prSet>
      <dgm:spPr/>
    </dgm:pt>
    <dgm:pt modelId="{BE8FA67B-E8C1-43DF-8CA9-F579EFD1EC51}" type="pres">
      <dgm:prSet presAssocID="{C7C9C3B4-6FB4-495F-A58C-CCB072C26885}" presName="dummyMaxCanvas" presStyleCnt="0">
        <dgm:presLayoutVars/>
      </dgm:prSet>
      <dgm:spPr/>
    </dgm:pt>
    <dgm:pt modelId="{8A01637F-8D69-4AE0-A1E3-161C2AB01BC4}" type="pres">
      <dgm:prSet presAssocID="{C7C9C3B4-6FB4-495F-A58C-CCB072C26885}" presName="TwoNodes_1" presStyleLbl="node1" presStyleIdx="0" presStyleCnt="2">
        <dgm:presLayoutVars>
          <dgm:bulletEnabled val="1"/>
        </dgm:presLayoutVars>
      </dgm:prSet>
      <dgm:spPr/>
    </dgm:pt>
    <dgm:pt modelId="{0AFCD391-A43F-461C-AFED-EEAF14530C22}" type="pres">
      <dgm:prSet presAssocID="{C7C9C3B4-6FB4-495F-A58C-CCB072C26885}" presName="TwoNodes_2" presStyleLbl="node1" presStyleIdx="1" presStyleCnt="2">
        <dgm:presLayoutVars>
          <dgm:bulletEnabled val="1"/>
        </dgm:presLayoutVars>
      </dgm:prSet>
      <dgm:spPr/>
    </dgm:pt>
    <dgm:pt modelId="{A8A3D72A-97D3-41E8-A1BB-761CE173E51B}" type="pres">
      <dgm:prSet presAssocID="{C7C9C3B4-6FB4-495F-A58C-CCB072C26885}" presName="TwoConn_1-2" presStyleLbl="fgAccFollowNode1" presStyleIdx="0" presStyleCnt="1">
        <dgm:presLayoutVars>
          <dgm:bulletEnabled val="1"/>
        </dgm:presLayoutVars>
      </dgm:prSet>
      <dgm:spPr/>
    </dgm:pt>
    <dgm:pt modelId="{94BDF9D4-A651-4174-BBCC-1C31A4F28D1F}" type="pres">
      <dgm:prSet presAssocID="{C7C9C3B4-6FB4-495F-A58C-CCB072C26885}" presName="TwoNodes_1_text" presStyleLbl="node1" presStyleIdx="1" presStyleCnt="2">
        <dgm:presLayoutVars>
          <dgm:bulletEnabled val="1"/>
        </dgm:presLayoutVars>
      </dgm:prSet>
      <dgm:spPr/>
    </dgm:pt>
    <dgm:pt modelId="{51DDB748-C379-4CEE-B16B-86D8EECF835A}" type="pres">
      <dgm:prSet presAssocID="{C7C9C3B4-6FB4-495F-A58C-CCB072C26885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E155AF0D-5EB2-41F6-9BE7-15B03721268D}" type="presOf" srcId="{2456E9D1-1960-4EF9-B439-48B1AF05B896}" destId="{51DDB748-C379-4CEE-B16B-86D8EECF835A}" srcOrd="1" destOrd="0" presId="urn:microsoft.com/office/officeart/2005/8/layout/vProcess5"/>
    <dgm:cxn modelId="{4959E11C-414B-4FCE-84A8-233A54183DBA}" srcId="{C7C9C3B4-6FB4-495F-A58C-CCB072C26885}" destId="{2456E9D1-1960-4EF9-B439-48B1AF05B896}" srcOrd="1" destOrd="0" parTransId="{27984E1C-8ACD-4473-9091-22E3E0A68FBC}" sibTransId="{7B0BDE61-672A-473A-81DE-77062BE2F20C}"/>
    <dgm:cxn modelId="{7CC6B237-56DA-4A17-90E1-CE6FF0EBDE55}" type="presOf" srcId="{2456E9D1-1960-4EF9-B439-48B1AF05B896}" destId="{0AFCD391-A43F-461C-AFED-EEAF14530C22}" srcOrd="0" destOrd="0" presId="urn:microsoft.com/office/officeart/2005/8/layout/vProcess5"/>
    <dgm:cxn modelId="{8D28E43C-6D42-4F5C-ADF5-23A9402A36A0}" type="presOf" srcId="{334E16E5-F03F-4D8C-9C81-8F941AAC1095}" destId="{A8A3D72A-97D3-41E8-A1BB-761CE173E51B}" srcOrd="0" destOrd="0" presId="urn:microsoft.com/office/officeart/2005/8/layout/vProcess5"/>
    <dgm:cxn modelId="{76E67147-73B4-4ECB-801F-F237EDD98D1E}" type="presOf" srcId="{D2AE2E74-E902-4176-9F58-C37C56652034}" destId="{94BDF9D4-A651-4174-BBCC-1C31A4F28D1F}" srcOrd="1" destOrd="0" presId="urn:microsoft.com/office/officeart/2005/8/layout/vProcess5"/>
    <dgm:cxn modelId="{3373FA4B-5375-46FC-9A6C-672732F73980}" srcId="{C7C9C3B4-6FB4-495F-A58C-CCB072C26885}" destId="{D2AE2E74-E902-4176-9F58-C37C56652034}" srcOrd="0" destOrd="0" parTransId="{132E617F-2EB3-4CB0-B575-8AFE80E6ED63}" sibTransId="{334E16E5-F03F-4D8C-9C81-8F941AAC1095}"/>
    <dgm:cxn modelId="{F405B794-6C43-43C4-9904-A953BE77720A}" type="presOf" srcId="{C7C9C3B4-6FB4-495F-A58C-CCB072C26885}" destId="{F821265C-7BDE-4E32-A7DF-8A967C627383}" srcOrd="0" destOrd="0" presId="urn:microsoft.com/office/officeart/2005/8/layout/vProcess5"/>
    <dgm:cxn modelId="{756BEDF9-19E3-4AC9-92E2-4793935799FB}" type="presOf" srcId="{D2AE2E74-E902-4176-9F58-C37C56652034}" destId="{8A01637F-8D69-4AE0-A1E3-161C2AB01BC4}" srcOrd="0" destOrd="0" presId="urn:microsoft.com/office/officeart/2005/8/layout/vProcess5"/>
    <dgm:cxn modelId="{C4B0DA0B-9170-45D2-B652-0FCC9AE4759D}" type="presParOf" srcId="{F821265C-7BDE-4E32-A7DF-8A967C627383}" destId="{BE8FA67B-E8C1-43DF-8CA9-F579EFD1EC51}" srcOrd="0" destOrd="0" presId="urn:microsoft.com/office/officeart/2005/8/layout/vProcess5"/>
    <dgm:cxn modelId="{040C65A4-307D-4AAB-9085-99E29CC43044}" type="presParOf" srcId="{F821265C-7BDE-4E32-A7DF-8A967C627383}" destId="{8A01637F-8D69-4AE0-A1E3-161C2AB01BC4}" srcOrd="1" destOrd="0" presId="urn:microsoft.com/office/officeart/2005/8/layout/vProcess5"/>
    <dgm:cxn modelId="{186A93DC-21CF-45C1-AD65-9CFFBAACFEEC}" type="presParOf" srcId="{F821265C-7BDE-4E32-A7DF-8A967C627383}" destId="{0AFCD391-A43F-461C-AFED-EEAF14530C22}" srcOrd="2" destOrd="0" presId="urn:microsoft.com/office/officeart/2005/8/layout/vProcess5"/>
    <dgm:cxn modelId="{FB5DEB63-4440-4A75-BC70-1B6C8F04C4DB}" type="presParOf" srcId="{F821265C-7BDE-4E32-A7DF-8A967C627383}" destId="{A8A3D72A-97D3-41E8-A1BB-761CE173E51B}" srcOrd="3" destOrd="0" presId="urn:microsoft.com/office/officeart/2005/8/layout/vProcess5"/>
    <dgm:cxn modelId="{DB140E60-6239-4CC3-A68A-10086CC8FE88}" type="presParOf" srcId="{F821265C-7BDE-4E32-A7DF-8A967C627383}" destId="{94BDF9D4-A651-4174-BBCC-1C31A4F28D1F}" srcOrd="4" destOrd="0" presId="urn:microsoft.com/office/officeart/2005/8/layout/vProcess5"/>
    <dgm:cxn modelId="{6B6E32EC-729C-4D8B-8F25-6AC74DBA7573}" type="presParOf" srcId="{F821265C-7BDE-4E32-A7DF-8A967C627383}" destId="{51DDB748-C379-4CEE-B16B-86D8EECF835A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1637F-8D69-4AE0-A1E3-161C2AB01BC4}">
      <dsp:nvSpPr>
        <dsp:cNvPr id="0" name=""/>
        <dsp:cNvSpPr/>
      </dsp:nvSpPr>
      <dsp:spPr>
        <a:xfrm>
          <a:off x="0" y="0"/>
          <a:ext cx="8938260" cy="19581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6500" b="1" kern="1200" dirty="0">
              <a:latin typeface="KaiTi" panose="02010609060101010101" pitchFamily="49" charset="-122"/>
              <a:ea typeface="KaiTi" panose="02010609060101010101" pitchFamily="49" charset="-122"/>
            </a:rPr>
            <a:t>掃羅的無畏</a:t>
          </a:r>
          <a:endParaRPr lang="en-US" sz="65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57351" y="57351"/>
        <a:ext cx="6914408" cy="1843400"/>
      </dsp:txXfrm>
    </dsp:sp>
    <dsp:sp modelId="{0AFCD391-A43F-461C-AFED-EEAF14530C22}">
      <dsp:nvSpPr>
        <dsp:cNvPr id="0" name=""/>
        <dsp:cNvSpPr/>
      </dsp:nvSpPr>
      <dsp:spPr>
        <a:xfrm>
          <a:off x="1577339" y="2393235"/>
          <a:ext cx="8938260" cy="19581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6500" b="1" kern="1200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US" sz="6500" b="1" kern="1200" dirty="0">
              <a:latin typeface="KaiTi" panose="02010609060101010101" pitchFamily="49" charset="-122"/>
              <a:ea typeface="KaiTi" panose="02010609060101010101" pitchFamily="49" charset="-122"/>
            </a:rPr>
            <a:t>15:1-35</a:t>
          </a:r>
        </a:p>
      </dsp:txBody>
      <dsp:txXfrm>
        <a:off x="1634690" y="2450586"/>
        <a:ext cx="5973451" cy="1843400"/>
      </dsp:txXfrm>
    </dsp:sp>
    <dsp:sp modelId="{A8A3D72A-97D3-41E8-A1BB-761CE173E51B}">
      <dsp:nvSpPr>
        <dsp:cNvPr id="0" name=""/>
        <dsp:cNvSpPr/>
      </dsp:nvSpPr>
      <dsp:spPr>
        <a:xfrm>
          <a:off x="7665493" y="1539285"/>
          <a:ext cx="1272766" cy="1272766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951865" y="1539285"/>
        <a:ext cx="700022" cy="957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408DE1-1DAE-3957-86D1-01AF97F6D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AB854BB-2604-082A-199C-45F4B99DC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5A4F37-A933-C73B-11EB-6BDD6598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2025-02-12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51149A-7333-F025-9BC2-2D94F7A7C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EDB95F-4229-8606-DDBE-816551C50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659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C4F957-8781-9F34-CB72-4FE1F0030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1755FA8-7E1E-BE63-0815-899A50239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857FD5-4663-C8A9-156A-DDE7B9D02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2025-02-12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7C510B-EFD0-DC4D-FCC1-48AEDBF48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996FA2-50DB-DE57-E439-600ABA39A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6434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8D4E258-6770-9B27-0DFB-C7143223D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F20FFDD-8AAD-5A33-3B83-5CC09A67B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310372-EC83-C6FB-36E5-FE0AACFA1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2025-02-12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DE2B11-9CCF-2F12-5290-F8CB8135E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7DC1FF-86D2-B28C-9643-022FBFF50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660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ADF03F-8BE8-1A57-DAFE-A7B232395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60533D-BA49-0DF5-0BB3-CDEF40789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FE9F09-50E2-1430-D3ED-238756A1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2025-02-12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0CAA53-450C-C4FF-4E4A-10D7C9A79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1E844E-807E-7CFF-4922-255058085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436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57458D-0995-54DA-68C8-3D8C416DA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7363140-542E-E613-C640-3D97B2CFA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374D6D-631B-FF95-21D8-AA3644E86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2025-02-12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483080-BA09-2544-5916-7DBD81B45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04B17A8-1F2B-CD82-7701-BE934933C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622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9A744A-11EE-9465-FF37-6CB1DE363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E7A68D-8704-FF24-34D2-FB45378A24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8305A39-EA3D-E635-7979-6A5E04C1D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5004301-3AC5-BA9A-FB42-023F9BFDD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2025-02-12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C6FADF4-934A-6F72-8CEB-930E7CABA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ABE49E8-B9B9-BE37-C6D3-04ECD0FF5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074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3D29A4-0778-579A-D7B7-D02C46AAF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B03A4B2-F7F6-7886-939B-A30252F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C8A2C12-A2FF-B8C9-2D25-CB340E53A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E3A1327-7EA5-5932-E116-522F6C9DA6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007442E-D395-7537-F5AB-D7B5A6D623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B38D321-2554-9F74-293B-55896C252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2025-02-12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68DA1BA-571F-ABB8-AADD-922396713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2382991-DA09-D207-543F-FFCE9D975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105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6D2372-2124-D4AC-3396-F31A8DEFA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A13417E-E244-04CC-2EC0-583C507AD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2025-02-12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E2E3035-CD31-CAD5-A43A-398A6BCFA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5F25DE4-4922-DAFF-EB9E-5B5D82FB6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381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BF4D54A-1DEA-14A0-E5F1-1F4927163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2025-02-12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38E7A15-3973-1E15-278D-47B1E1EBA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4149BFF-79CA-1B1A-9872-A6D1A8138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289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7D183C-6710-A9A3-C0DD-714824840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B4840A-9C15-278E-3F9F-A3270790E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783F9E-CA85-698E-FA67-4C3D97A9A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001D2AC-0965-3EFE-197F-B5F186728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2025-02-12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FAA8369-375B-B8F5-F94E-B046D4CC6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51A857-2D20-0643-449C-F35D24654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0137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44000-24E3-4789-2BD0-BC703A023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ED5E0B3-BE6C-0260-7CC5-C9E20E2FA3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198D0FA-FDB5-0F85-54D1-0D910C4CF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F539FE4-248A-883C-0119-B3F74C141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2025-02-12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C7801BE-0F8B-0038-7ECD-316401D46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6B26DDD-9E74-BF6D-5FBB-BFC308AF9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753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774EA17-2F41-42A9-E618-5B9CF1F3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657D81-DDE0-31F5-806B-80A501719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1E34AA-DA98-6AF3-787D-9E6893D26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605B34-BA50-44E4-B5CC-E1DCF67F6269}" type="datetimeFigureOut">
              <a:rPr lang="en-CA" smtClean="0"/>
              <a:t>2025-02-12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E55756-C5D3-063D-42EA-71118D9B4C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FB8236-C95E-19CF-DAF0-DE0BB662B5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14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5" name="内容占位符 2">
            <a:extLst>
              <a:ext uri="{FF2B5EF4-FFF2-40B4-BE49-F238E27FC236}">
                <a16:creationId xmlns:a16="http://schemas.microsoft.com/office/drawing/2014/main" id="{F7D9B140-6B11-F3C6-CE77-E34797F8B4B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886983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1478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C7AABA-A519-30B3-6E63-6D84741F0B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89449D-04FF-4B48-1E8B-8AFA89F4450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6" y="1825624"/>
            <a:ext cx="11027230" cy="46404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b="1" dirty="0"/>
              <a:t>掃羅認罪（撒上</a:t>
            </a:r>
            <a:r>
              <a:rPr lang="en-CA" altLang="zh-CN" b="1" dirty="0"/>
              <a:t>15:24-31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15:24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掃羅對撒母耳說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我有罪了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我因懼怕百姓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聽從他們的話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就違背了耶和華的命令和你的言語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15:25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現在求你赦免我的罪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同我回去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我好敬拜耶和華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15:26 </a:t>
            </a:r>
            <a:r>
              <a:rPr lang="zh-TW" altLang="en-US" b="1" dirty="0">
                <a:solidFill>
                  <a:srgbClr val="C00000"/>
                </a:solidFill>
              </a:rPr>
              <a:t>撒母耳對掃羅說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我不同你回去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因為你厭棄耶和華的命令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耶和華也厭棄你作以色列的王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15:27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撒母耳轉身要走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掃羅就扯住他外袍的衣襟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衣襟就撕斷了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15:28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撒母耳對他說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如此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今日耶和華使以色列國與你斷絕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將這國賜與比你更好的人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15:29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以色列的大能者必不至說謊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也不至後悔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因為他迥非世人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決不後悔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15:30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我有罪了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雖然如此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求你在我百姓的長老和以色列人面前抬舉我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同我回去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我好敬拜耶和華你的　神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15:31 </a:t>
            </a:r>
            <a:r>
              <a:rPr lang="zh-TW" altLang="en-US" b="1" dirty="0">
                <a:solidFill>
                  <a:srgbClr val="C00000"/>
                </a:solidFill>
              </a:rPr>
              <a:t>於是撒母耳轉身跟隨掃羅回去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掃羅就敬拜耶和華。</a:t>
            </a:r>
            <a:endParaRPr lang="en-CA" altLang="zh-TW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263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1EB63C-B2A7-B31B-7D11-69DF2A88A2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506875-EA6D-986A-7F80-1CC056B92E9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6" y="1825624"/>
            <a:ext cx="11027230" cy="4498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撒母耳殺死亞瑪力王亞甲（撒上</a:t>
            </a:r>
            <a:r>
              <a:rPr lang="en-CA" altLang="zh-CN" b="1" dirty="0"/>
              <a:t>15:32-33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15:32 </a:t>
            </a:r>
            <a:r>
              <a:rPr lang="zh-TW" altLang="en-US" b="1" dirty="0">
                <a:solidFill>
                  <a:srgbClr val="C00000"/>
                </a:solidFill>
              </a:rPr>
              <a:t>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要把亞瑪力王亞甲帶到我這裡來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zh-TW" altLang="en-US" b="1" dirty="0">
                <a:solidFill>
                  <a:srgbClr val="C00000"/>
                </a:solidFill>
              </a:rPr>
              <a:t>亞甲就歡歡喜喜的來到他面前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心裡說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死亡的苦難必定過去了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15:33 </a:t>
            </a:r>
            <a:r>
              <a:rPr lang="zh-TW" altLang="en-US" b="1" dirty="0">
                <a:solidFill>
                  <a:srgbClr val="C00000"/>
                </a:solidFill>
              </a:rPr>
              <a:t>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你既用刀使婦人喪子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這樣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你母親在婦人中也必喪子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zh-TW" altLang="en-US" b="1" dirty="0">
                <a:solidFill>
                  <a:srgbClr val="C00000"/>
                </a:solidFill>
              </a:rPr>
              <a:t>於是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撒母耳在吉甲耶和華面前將亞甲殺死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TW" sz="100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斯</a:t>
            </a:r>
            <a:r>
              <a:rPr lang="en-US" altLang="zh-TW" b="1" dirty="0">
                <a:highlight>
                  <a:srgbClr val="FFFF00"/>
                </a:highlight>
              </a:rPr>
              <a:t>3:1 </a:t>
            </a:r>
            <a:r>
              <a:rPr lang="zh-TW" altLang="en-US" b="1" dirty="0"/>
              <a:t>這事以後</a:t>
            </a:r>
            <a:r>
              <a:rPr lang="zh-CN" altLang="en-US" b="1" dirty="0"/>
              <a:t>，</a:t>
            </a:r>
            <a:r>
              <a:rPr lang="zh-TW" altLang="en-US" b="1" dirty="0"/>
              <a:t>亞哈隨魯王抬舉亞甲族哈米大他的兒子哈曼</a:t>
            </a:r>
            <a:r>
              <a:rPr lang="zh-CN" altLang="en-US" b="1" dirty="0"/>
              <a:t>，</a:t>
            </a:r>
            <a:r>
              <a:rPr lang="zh-TW" altLang="en-US" b="1" dirty="0"/>
              <a:t>使他高升</a:t>
            </a:r>
            <a:r>
              <a:rPr lang="zh-CN" altLang="en-US" b="1" dirty="0"/>
              <a:t>，</a:t>
            </a:r>
            <a:r>
              <a:rPr lang="zh-TW" altLang="en-US" b="1" dirty="0"/>
              <a:t>叫他的爵位超過與他同事的一切臣宰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3:6</a:t>
            </a:r>
            <a:r>
              <a:rPr lang="en-US" altLang="zh-TW" b="1" dirty="0"/>
              <a:t> </a:t>
            </a:r>
            <a:r>
              <a:rPr lang="zh-TW" altLang="en-US" b="1" dirty="0"/>
              <a:t>他們已將末底改的本族告訴哈曼</a:t>
            </a:r>
            <a:r>
              <a:rPr lang="zh-CN" altLang="en-US" b="1" dirty="0"/>
              <a:t>，</a:t>
            </a:r>
            <a:r>
              <a:rPr lang="zh-TW" altLang="en-US" b="1" dirty="0"/>
              <a:t>他以為下手害末底改一人是小事</a:t>
            </a:r>
            <a:r>
              <a:rPr lang="zh-CN" altLang="en-US" b="1" dirty="0"/>
              <a:t>，</a:t>
            </a:r>
            <a:r>
              <a:rPr lang="zh-TW" altLang="en-US" b="1" dirty="0"/>
              <a:t>就要滅絕亞哈隨魯王通國所有的猶大人</a:t>
            </a:r>
            <a:r>
              <a:rPr lang="zh-CN" altLang="en-US" b="1" dirty="0"/>
              <a:t>，</a:t>
            </a:r>
            <a:r>
              <a:rPr lang="zh-TW" altLang="en-US" b="1" dirty="0"/>
              <a:t>就是末底改的本族</a:t>
            </a:r>
            <a:r>
              <a:rPr lang="zh-CN" altLang="en-US" b="1" dirty="0"/>
              <a:t>。</a:t>
            </a:r>
            <a:endParaRPr lang="en-CA" altLang="zh-TW" b="1" dirty="0"/>
          </a:p>
        </p:txBody>
      </p:sp>
    </p:spTree>
    <p:extLst>
      <p:ext uri="{BB962C8B-B14F-4D97-AF65-F5344CB8AC3E}">
        <p14:creationId xmlns:p14="http://schemas.microsoft.com/office/powerpoint/2010/main" val="363278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E02-A289-A46C-0E15-40AB16308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3D7C73-3A82-B17E-864B-6B126FD116D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6" y="1825624"/>
            <a:ext cx="11027230" cy="4498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400" b="1" dirty="0"/>
              <a:t>撒母耳與掃羅的決裂（撒上</a:t>
            </a:r>
            <a:r>
              <a:rPr lang="en-CA" altLang="zh-CN" sz="4400" b="1" dirty="0"/>
              <a:t>15:34-35</a:t>
            </a:r>
            <a:r>
              <a:rPr lang="zh-CN" altLang="en-US" sz="4400" b="1" dirty="0"/>
              <a:t>）</a:t>
            </a:r>
            <a:endParaRPr lang="en-CA" altLang="zh-CN" sz="4400" b="1" dirty="0"/>
          </a:p>
          <a:p>
            <a:pPr marL="0" indent="0">
              <a:buNone/>
            </a:pPr>
            <a:r>
              <a:rPr lang="en-US" altLang="zh-TW" sz="4400" b="1" dirty="0">
                <a:solidFill>
                  <a:srgbClr val="C00000"/>
                </a:solidFill>
                <a:highlight>
                  <a:srgbClr val="FFFF00"/>
                </a:highlight>
              </a:rPr>
              <a:t>15:34</a:t>
            </a:r>
            <a:r>
              <a:rPr lang="en-US" altLang="zh-TW" sz="4400" b="1" dirty="0">
                <a:solidFill>
                  <a:srgbClr val="C00000"/>
                </a:solidFill>
              </a:rPr>
              <a:t> </a:t>
            </a:r>
            <a:r>
              <a:rPr lang="zh-TW" altLang="en-US" sz="4400" b="1" dirty="0">
                <a:solidFill>
                  <a:srgbClr val="C00000"/>
                </a:solidFill>
              </a:rPr>
              <a:t>撒母耳回了拉瑪</a:t>
            </a:r>
            <a:r>
              <a:rPr lang="zh-CN" altLang="en-US" sz="4400" b="1" dirty="0">
                <a:solidFill>
                  <a:srgbClr val="C00000"/>
                </a:solidFill>
              </a:rPr>
              <a:t>。</a:t>
            </a:r>
            <a:r>
              <a:rPr lang="zh-TW" altLang="en-US" sz="4400" b="1" dirty="0">
                <a:solidFill>
                  <a:srgbClr val="C00000"/>
                </a:solidFill>
              </a:rPr>
              <a:t>掃羅上他所住的基比亞</a:t>
            </a:r>
            <a:r>
              <a:rPr lang="zh-CN" altLang="en-US" sz="4400" b="1" dirty="0">
                <a:solidFill>
                  <a:srgbClr val="C00000"/>
                </a:solidFill>
              </a:rPr>
              <a:t>，</a:t>
            </a:r>
            <a:r>
              <a:rPr lang="zh-TW" altLang="en-US" sz="4400" b="1" dirty="0">
                <a:solidFill>
                  <a:srgbClr val="C00000"/>
                </a:solidFill>
              </a:rPr>
              <a:t>回自己的家去了</a:t>
            </a:r>
            <a:r>
              <a:rPr lang="zh-CN" altLang="en-US" sz="4400" b="1" dirty="0">
                <a:solidFill>
                  <a:srgbClr val="C00000"/>
                </a:solidFill>
              </a:rPr>
              <a:t>。</a:t>
            </a:r>
            <a:r>
              <a:rPr lang="en-US" altLang="zh-TW" sz="4400" b="1" dirty="0">
                <a:solidFill>
                  <a:srgbClr val="C00000"/>
                </a:solidFill>
                <a:highlight>
                  <a:srgbClr val="FFFF00"/>
                </a:highlight>
              </a:rPr>
              <a:t>15:35</a:t>
            </a:r>
            <a:r>
              <a:rPr lang="en-US" altLang="zh-TW" sz="4400" b="1" dirty="0">
                <a:solidFill>
                  <a:srgbClr val="C00000"/>
                </a:solidFill>
              </a:rPr>
              <a:t> </a:t>
            </a:r>
            <a:r>
              <a:rPr lang="zh-TW" altLang="en-US" sz="4400" b="1" dirty="0">
                <a:solidFill>
                  <a:srgbClr val="C00000"/>
                </a:solidFill>
              </a:rPr>
              <a:t>撒母耳直到死的日子</a:t>
            </a:r>
            <a:r>
              <a:rPr lang="zh-CN" altLang="en-US" sz="4400" b="1" dirty="0">
                <a:solidFill>
                  <a:srgbClr val="C00000"/>
                </a:solidFill>
              </a:rPr>
              <a:t>，</a:t>
            </a:r>
            <a:r>
              <a:rPr lang="zh-TW" altLang="en-US" sz="4400" b="1" dirty="0">
                <a:solidFill>
                  <a:srgbClr val="C00000"/>
                </a:solidFill>
              </a:rPr>
              <a:t>再沒有見掃羅</a:t>
            </a:r>
            <a:r>
              <a:rPr lang="zh-CN" altLang="en-US" sz="4400" b="1" dirty="0">
                <a:solidFill>
                  <a:srgbClr val="C00000"/>
                </a:solidFill>
              </a:rPr>
              <a:t>，</a:t>
            </a:r>
            <a:r>
              <a:rPr lang="zh-TW" altLang="en-US" sz="4400" b="1" dirty="0">
                <a:solidFill>
                  <a:srgbClr val="C00000"/>
                </a:solidFill>
              </a:rPr>
              <a:t>但撒母耳為掃羅悲傷</a:t>
            </a:r>
            <a:r>
              <a:rPr lang="zh-CN" altLang="en-US" sz="4400" b="1" dirty="0">
                <a:solidFill>
                  <a:srgbClr val="C00000"/>
                </a:solidFill>
              </a:rPr>
              <a:t>，</a:t>
            </a:r>
            <a:r>
              <a:rPr lang="zh-TW" altLang="en-US" sz="4400" b="1" dirty="0">
                <a:solidFill>
                  <a:srgbClr val="C00000"/>
                </a:solidFill>
              </a:rPr>
              <a:t>是因耶和華後悔立他為以色列的王</a:t>
            </a:r>
            <a:r>
              <a:rPr lang="zh-CN" altLang="en-US" sz="4400" b="1" dirty="0">
                <a:solidFill>
                  <a:srgbClr val="C00000"/>
                </a:solidFill>
              </a:rPr>
              <a:t>。</a:t>
            </a:r>
            <a:endParaRPr lang="en-CA" altLang="zh-CN" sz="4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sz="300" b="1" dirty="0"/>
          </a:p>
        </p:txBody>
      </p:sp>
    </p:spTree>
    <p:extLst>
      <p:ext uri="{BB962C8B-B14F-4D97-AF65-F5344CB8AC3E}">
        <p14:creationId xmlns:p14="http://schemas.microsoft.com/office/powerpoint/2010/main" val="941387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BB3D70-CA04-BF57-0A12-225A6D3111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657E1C-D989-0610-C1DB-4369225966F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6" y="1825624"/>
            <a:ext cx="11027230" cy="4498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結語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15:3 </a:t>
            </a:r>
            <a:r>
              <a:rPr lang="zh-TW" altLang="en-US" b="1" dirty="0"/>
              <a:t>現在你要去擊打亞瑪力人，</a:t>
            </a:r>
            <a:r>
              <a:rPr lang="zh-TW" altLang="en-US" b="1" dirty="0">
                <a:highlight>
                  <a:srgbClr val="00FF00"/>
                </a:highlight>
              </a:rPr>
              <a:t>滅盡他們所有的</a:t>
            </a:r>
            <a:r>
              <a:rPr lang="zh-TW" altLang="en-US" b="1" dirty="0"/>
              <a:t>，不可憐惜他們，將男女、孩童、喫奶的，並牛、羊、駱駝和驢，盡行殺死。</a:t>
            </a:r>
            <a:endParaRPr lang="en-CA" altLang="zh-TW" b="1" dirty="0"/>
          </a:p>
          <a:p>
            <a:pPr marL="0" indent="0">
              <a:buNone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撒上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15:9 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掃羅和百姓卻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憐惜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亞甲，也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愛惜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上好的牛、羊、牛犢、羊羔，並一切美物，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不肯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滅絕；凡下賤瘦弱的，盡都殺了。</a:t>
            </a:r>
            <a:endParaRPr kumimoji="0" lang="en-CA" altLang="zh-TW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撒上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15:22 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撒母耳說：“耶和華喜悅燔祭和平安祭，豈如喜悅人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聽從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他的話呢？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聽命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勝於獻祭；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00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順從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勝於公羊的脂油。</a:t>
            </a:r>
            <a:r>
              <a:rPr kumimoji="0" lang="en-US" altLang="zh-TW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15:23 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悖逆的罪與行邪術的罪相等；頑梗的罪與拜虛神和偶像的罪相同。你既厭棄耶和華的命令，耶和華也厭棄你作王。”</a:t>
            </a:r>
          </a:p>
          <a:p>
            <a:pPr marL="0" indent="0">
              <a:buNone/>
            </a:pPr>
            <a:endParaRPr kumimoji="0" lang="en-CA" altLang="zh-TW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endParaRPr lang="en-CA" altLang="zh-TW" b="1" dirty="0"/>
          </a:p>
        </p:txBody>
      </p:sp>
    </p:spTree>
    <p:extLst>
      <p:ext uri="{BB962C8B-B14F-4D97-AF65-F5344CB8AC3E}">
        <p14:creationId xmlns:p14="http://schemas.microsoft.com/office/powerpoint/2010/main" val="316715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BAAF14-EFD3-C057-DCC4-E95C66A0D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D9E2D2-EBBA-2EF7-77B8-C9C9C551F3E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6" y="1825624"/>
            <a:ext cx="11027230" cy="4498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b="1" dirty="0">
                <a:highlight>
                  <a:srgbClr val="FFFF00"/>
                </a:highlight>
              </a:rPr>
              <a:t>提前</a:t>
            </a:r>
            <a:r>
              <a:rPr lang="en-US" altLang="zh-TW" sz="4000" b="1" dirty="0">
                <a:highlight>
                  <a:srgbClr val="FFFF00"/>
                </a:highlight>
              </a:rPr>
              <a:t>6:10 </a:t>
            </a:r>
            <a:r>
              <a:rPr lang="zh-TW" altLang="en-US" sz="4000" b="1" dirty="0">
                <a:highlight>
                  <a:srgbClr val="00FF00"/>
                </a:highlight>
              </a:rPr>
              <a:t>貪財</a:t>
            </a:r>
            <a:r>
              <a:rPr lang="zh-TW" altLang="en-US" sz="4000" b="1" dirty="0"/>
              <a:t>是萬惡之根</a:t>
            </a:r>
            <a:r>
              <a:rPr lang="zh-CN" altLang="en-US" sz="4000" b="1" dirty="0"/>
              <a:t>。</a:t>
            </a:r>
            <a:r>
              <a:rPr lang="zh-TW" altLang="en-US" sz="4000" b="1" dirty="0"/>
              <a:t>有人貪戀錢財</a:t>
            </a:r>
            <a:r>
              <a:rPr lang="zh-CN" altLang="en-US" sz="4000" b="1" dirty="0"/>
              <a:t>，</a:t>
            </a:r>
            <a:r>
              <a:rPr lang="zh-TW" altLang="en-US" sz="4000" b="1" dirty="0"/>
              <a:t>就被引誘離了真道</a:t>
            </a:r>
            <a:r>
              <a:rPr lang="zh-CN" altLang="en-US" sz="4000" b="1" dirty="0"/>
              <a:t>，</a:t>
            </a:r>
            <a:r>
              <a:rPr lang="zh-TW" altLang="en-US" sz="4000" b="1" dirty="0"/>
              <a:t>用許多愁苦把自己刺透了</a:t>
            </a:r>
            <a:r>
              <a:rPr lang="zh-CN" altLang="en-US" sz="4000" b="1" dirty="0"/>
              <a:t>。</a:t>
            </a:r>
            <a:endParaRPr lang="en-CA" altLang="zh-CN" sz="4000" b="1" dirty="0"/>
          </a:p>
          <a:p>
            <a:pPr marL="0" indent="0">
              <a:buNone/>
            </a:pPr>
            <a:r>
              <a:rPr lang="zh-CN" altLang="en-US" sz="4000" b="1" dirty="0">
                <a:highlight>
                  <a:srgbClr val="FFFF00"/>
                </a:highlight>
              </a:rPr>
              <a:t>彼前</a:t>
            </a:r>
            <a:r>
              <a:rPr lang="en-US" altLang="zh-TW" sz="4000" b="1" dirty="0">
                <a:highlight>
                  <a:srgbClr val="FFFF00"/>
                </a:highlight>
              </a:rPr>
              <a:t>5:2 </a:t>
            </a:r>
            <a:r>
              <a:rPr lang="zh-TW" altLang="en-US" sz="4000" b="1" dirty="0"/>
              <a:t>務要牧養在你們中間　神的群羊</a:t>
            </a:r>
            <a:r>
              <a:rPr lang="zh-CN" altLang="en-US" sz="4000" b="1" dirty="0"/>
              <a:t>，</a:t>
            </a:r>
            <a:r>
              <a:rPr lang="zh-TW" altLang="en-US" sz="4000" b="1" dirty="0"/>
              <a:t>按著　神旨意照管他們</a:t>
            </a:r>
            <a:r>
              <a:rPr lang="zh-CN" altLang="en-US" sz="4000" b="1" dirty="0"/>
              <a:t>。</a:t>
            </a:r>
            <a:r>
              <a:rPr lang="zh-TW" altLang="en-US" sz="4000" b="1" dirty="0"/>
              <a:t>不是出於勉強</a:t>
            </a:r>
            <a:r>
              <a:rPr lang="zh-CN" altLang="en-US" sz="4000" b="1" dirty="0"/>
              <a:t>，</a:t>
            </a:r>
            <a:r>
              <a:rPr lang="zh-TW" altLang="en-US" sz="4000" b="1" dirty="0"/>
              <a:t>乃是出於甘心</a:t>
            </a:r>
            <a:r>
              <a:rPr lang="zh-CN" altLang="en-US" sz="4000" b="1" dirty="0"/>
              <a:t>；</a:t>
            </a:r>
            <a:r>
              <a:rPr lang="zh-TW" altLang="en-US" sz="4000" b="1" dirty="0"/>
              <a:t>也不是因為</a:t>
            </a:r>
            <a:r>
              <a:rPr lang="zh-TW" altLang="en-US" sz="4000" b="1" dirty="0">
                <a:highlight>
                  <a:srgbClr val="00FF00"/>
                </a:highlight>
              </a:rPr>
              <a:t>貪財</a:t>
            </a:r>
            <a:r>
              <a:rPr lang="zh-CN" altLang="en-US" sz="4000" b="1" dirty="0"/>
              <a:t>，</a:t>
            </a:r>
            <a:r>
              <a:rPr lang="zh-TW" altLang="en-US" sz="4000" b="1" dirty="0"/>
              <a:t>乃是出於樂意</a:t>
            </a:r>
            <a:r>
              <a:rPr lang="zh-CN" altLang="en-US" sz="4000" b="1" dirty="0"/>
              <a:t>；</a:t>
            </a:r>
            <a:r>
              <a:rPr lang="en-US" altLang="zh-TW" sz="4000" b="1" dirty="0">
                <a:highlight>
                  <a:srgbClr val="FFFF00"/>
                </a:highlight>
              </a:rPr>
              <a:t>5:3 </a:t>
            </a:r>
            <a:r>
              <a:rPr lang="zh-TW" altLang="en-US" sz="4000" b="1" dirty="0"/>
              <a:t>也不是</a:t>
            </a:r>
            <a:r>
              <a:rPr lang="zh-TW" altLang="en-US" sz="4000" b="1" dirty="0">
                <a:highlight>
                  <a:srgbClr val="00FF00"/>
                </a:highlight>
              </a:rPr>
              <a:t>轄制</a:t>
            </a:r>
            <a:r>
              <a:rPr lang="zh-TW" altLang="en-US" sz="4000" b="1" dirty="0"/>
              <a:t>所託付你們的</a:t>
            </a:r>
            <a:r>
              <a:rPr lang="zh-CN" altLang="en-US" sz="4000" b="1" dirty="0"/>
              <a:t>，</a:t>
            </a:r>
            <a:r>
              <a:rPr lang="zh-TW" altLang="en-US" sz="4000" b="1" dirty="0"/>
              <a:t>乃是作群羊的榜樣</a:t>
            </a:r>
            <a:r>
              <a:rPr lang="zh-CN" altLang="en-US" sz="4000" b="1" dirty="0"/>
              <a:t>。</a:t>
            </a:r>
            <a:endParaRPr lang="en-CA" altLang="zh-TW" sz="4000" b="1" dirty="0"/>
          </a:p>
        </p:txBody>
      </p:sp>
    </p:spTree>
    <p:extLst>
      <p:ext uri="{BB962C8B-B14F-4D97-AF65-F5344CB8AC3E}">
        <p14:creationId xmlns:p14="http://schemas.microsoft.com/office/powerpoint/2010/main" val="133842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72B18F-7808-2257-8892-2A9C632EB7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4DC0615-83D7-6D0B-CBC9-EE3823622B2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6" y="1825624"/>
            <a:ext cx="11027230" cy="4498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/>
              <a:t>引言</a:t>
            </a:r>
            <a:endParaRPr lang="en-CA" altLang="zh-TW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13:13</a:t>
            </a:r>
            <a:r>
              <a:rPr lang="en-US" altLang="zh-TW" b="1" dirty="0"/>
              <a:t> </a:t>
            </a:r>
            <a:r>
              <a:rPr lang="zh-TW" altLang="en-US" b="1" dirty="0"/>
              <a:t>撒母耳對掃羅說</a:t>
            </a:r>
            <a:r>
              <a:rPr lang="zh-CN" altLang="en-US" b="1" dirty="0"/>
              <a:t>：“</a:t>
            </a:r>
            <a:r>
              <a:rPr lang="zh-TW" altLang="en-US" b="1" dirty="0"/>
              <a:t>你作了</a:t>
            </a:r>
            <a:r>
              <a:rPr lang="zh-TW" altLang="en-US" b="1" dirty="0">
                <a:highlight>
                  <a:srgbClr val="00FF00"/>
                </a:highlight>
              </a:rPr>
              <a:t>糊塗</a:t>
            </a:r>
            <a:r>
              <a:rPr lang="zh-TW" altLang="en-US" b="1" dirty="0"/>
              <a:t>事了</a:t>
            </a:r>
            <a:r>
              <a:rPr lang="zh-CN" altLang="en-US" b="1" dirty="0"/>
              <a:t>，</a:t>
            </a:r>
            <a:r>
              <a:rPr lang="zh-TW" altLang="en-US" b="1" dirty="0"/>
              <a:t>沒有遵守耶和華你　神所吩咐你的命令</a:t>
            </a:r>
            <a:r>
              <a:rPr lang="zh-CN" altLang="en-US" b="1" dirty="0"/>
              <a:t>。</a:t>
            </a:r>
            <a:r>
              <a:rPr lang="zh-TW" altLang="en-US" b="1" dirty="0"/>
              <a:t>若遵守</a:t>
            </a:r>
            <a:r>
              <a:rPr lang="zh-CN" altLang="en-US" b="1" dirty="0"/>
              <a:t>，</a:t>
            </a:r>
            <a:r>
              <a:rPr lang="zh-TW" altLang="en-US" b="1" dirty="0"/>
              <a:t>耶和華必在以色列中堅立你的王位</a:t>
            </a:r>
            <a:r>
              <a:rPr lang="zh-CN" altLang="en-US" b="1" dirty="0"/>
              <a:t>，</a:t>
            </a:r>
            <a:r>
              <a:rPr lang="zh-TW" altLang="en-US" b="1" dirty="0"/>
              <a:t>直到永遠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14:18</a:t>
            </a:r>
            <a:r>
              <a:rPr lang="en-US" altLang="zh-TW" b="1" dirty="0"/>
              <a:t> </a:t>
            </a:r>
            <a:r>
              <a:rPr lang="zh-TW" altLang="en-US" b="1" dirty="0"/>
              <a:t>那時　神的約櫃在以色列人那裡。掃羅對亞希亞說：“你將　神的約櫃運了來。”</a:t>
            </a:r>
            <a:r>
              <a:rPr lang="en-US" altLang="zh-TW" b="1" dirty="0">
                <a:highlight>
                  <a:srgbClr val="FFFF00"/>
                </a:highlight>
              </a:rPr>
              <a:t>14:19</a:t>
            </a:r>
            <a:r>
              <a:rPr lang="en-US" altLang="zh-TW" b="1" dirty="0"/>
              <a:t> </a:t>
            </a:r>
            <a:r>
              <a:rPr lang="zh-TW" altLang="en-US" b="1" dirty="0"/>
              <a:t>掃羅正與祭司說話的時候，非利士營中的喧嚷越發大了。掃羅就對祭司說：“</a:t>
            </a:r>
            <a:r>
              <a:rPr lang="zh-TW" altLang="en-US" b="1" dirty="0">
                <a:highlight>
                  <a:srgbClr val="00FF00"/>
                </a:highlight>
              </a:rPr>
              <a:t>停手罷</a:t>
            </a:r>
            <a:r>
              <a:rPr lang="zh-TW" altLang="en-US" b="1" dirty="0"/>
              <a:t>！”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14:24</a:t>
            </a:r>
            <a:r>
              <a:rPr lang="en-US" altLang="zh-TW" b="1" dirty="0"/>
              <a:t> </a:t>
            </a:r>
            <a:r>
              <a:rPr lang="zh-TW" altLang="en-US" b="1" dirty="0"/>
              <a:t>掃羅</a:t>
            </a:r>
            <a:r>
              <a:rPr lang="zh-TW" altLang="en-US" b="1" dirty="0">
                <a:highlight>
                  <a:srgbClr val="00FF00"/>
                </a:highlight>
              </a:rPr>
              <a:t>叫百姓起誓</a:t>
            </a:r>
            <a:r>
              <a:rPr lang="zh-TW" altLang="en-US" b="1" dirty="0"/>
              <a:t>說，凡不等到晚上向敵人報完了仇喫甚麼的，必受咒詛。因此這日百姓沒有喫甚麼，就極其困憊</a:t>
            </a:r>
            <a:r>
              <a:rPr lang="en-US" altLang="zh-CN" b="1" dirty="0"/>
              <a:t>···</a:t>
            </a:r>
            <a:r>
              <a:rPr lang="en-US" altLang="zh-TW" b="1" dirty="0"/>
              <a:t>14:44 </a:t>
            </a:r>
            <a:r>
              <a:rPr lang="zh-TW" altLang="en-US" b="1" dirty="0"/>
              <a:t>掃羅說：“</a:t>
            </a:r>
            <a:r>
              <a:rPr lang="zh-TW" altLang="en-US" b="1" dirty="0">
                <a:highlight>
                  <a:srgbClr val="00FF00"/>
                </a:highlight>
              </a:rPr>
              <a:t>約拿單哪，你定要死</a:t>
            </a:r>
            <a:r>
              <a:rPr lang="zh-TW" altLang="en-US" b="1" dirty="0"/>
              <a:t>！若不然，願　神重重的降罰與我。”</a:t>
            </a:r>
            <a:r>
              <a:rPr lang="en-US" altLang="zh-TW" b="1" dirty="0"/>
              <a:t>14:45 </a:t>
            </a:r>
            <a:r>
              <a:rPr lang="zh-TW" altLang="en-US" b="1" dirty="0"/>
              <a:t>百姓對掃羅說：“約拿單在以色列人中這樣大行拯救，豈可使他死呢？斷乎不可</a:t>
            </a:r>
            <a:r>
              <a:rPr lang="en-US" altLang="zh-CN" b="1" dirty="0"/>
              <a:t>···</a:t>
            </a:r>
            <a:endParaRPr lang="en-CA" altLang="zh-TW" b="1" dirty="0"/>
          </a:p>
        </p:txBody>
      </p:sp>
    </p:spTree>
    <p:extLst>
      <p:ext uri="{BB962C8B-B14F-4D97-AF65-F5344CB8AC3E}">
        <p14:creationId xmlns:p14="http://schemas.microsoft.com/office/powerpoint/2010/main" val="1456532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E92F9-EC9F-C6A9-7C48-4DF5DF630A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137003-229C-E8A9-214D-F48EBF8173E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6" y="1825624"/>
            <a:ext cx="11027230" cy="4498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神具體明確的命令（撒上</a:t>
            </a:r>
            <a:r>
              <a:rPr lang="en-CA" altLang="zh-CN" b="1" dirty="0"/>
              <a:t>15:1-3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15:1 </a:t>
            </a:r>
            <a:r>
              <a:rPr lang="zh-TW" altLang="en-US" b="1" dirty="0">
                <a:solidFill>
                  <a:srgbClr val="C00000"/>
                </a:solidFill>
              </a:rPr>
              <a:t>撒母耳對掃羅說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耶和華差遣我膏你為王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治理他的百姓以色列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zh-TW" altLang="en-US" b="1" dirty="0">
                <a:solidFill>
                  <a:srgbClr val="C00000"/>
                </a:solidFill>
              </a:rPr>
              <a:t>所以你當聽從耶和華的話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15:2 </a:t>
            </a:r>
            <a:r>
              <a:rPr lang="zh-TW" altLang="en-US" b="1" dirty="0">
                <a:solidFill>
                  <a:srgbClr val="C00000"/>
                </a:solidFill>
              </a:rPr>
              <a:t>萬軍之耶和華如此說</a:t>
            </a:r>
            <a:r>
              <a:rPr lang="zh-CN" altLang="en-US" b="1" dirty="0">
                <a:solidFill>
                  <a:srgbClr val="C00000"/>
                </a:solidFill>
              </a:rPr>
              <a:t>：‘</a:t>
            </a:r>
            <a:r>
              <a:rPr lang="zh-TW" altLang="en-US" b="1" dirty="0">
                <a:solidFill>
                  <a:srgbClr val="C00000"/>
                </a:solidFill>
              </a:rPr>
              <a:t>以色列人出埃及的時候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在路上亞瑪力人怎樣待他們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怎樣抵擋他們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我都沒忘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15:3 </a:t>
            </a:r>
            <a:r>
              <a:rPr lang="zh-TW" altLang="en-US" b="1" dirty="0">
                <a:solidFill>
                  <a:srgbClr val="C00000"/>
                </a:solidFill>
              </a:rPr>
              <a:t>現在你要去擊打亞瑪力人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滅盡他們所有的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不可憐惜他們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將男女、孩童、喫奶的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並牛、羊、駱駝和驢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盡行殺死</a:t>
            </a:r>
            <a:r>
              <a:rPr lang="zh-CN" altLang="en-US" b="1" dirty="0">
                <a:solidFill>
                  <a:srgbClr val="C00000"/>
                </a:solidFill>
              </a:rPr>
              <a:t>。’ 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sz="9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創</a:t>
            </a:r>
            <a:r>
              <a:rPr lang="en-US" altLang="zh-TW" b="1" dirty="0">
                <a:highlight>
                  <a:srgbClr val="FFFF00"/>
                </a:highlight>
              </a:rPr>
              <a:t>36:12 </a:t>
            </a:r>
            <a:r>
              <a:rPr lang="zh-TW" altLang="en-US" b="1" dirty="0"/>
              <a:t>亭納是以掃兒子以利法的妾</a:t>
            </a:r>
            <a:r>
              <a:rPr lang="zh-CN" altLang="en-US" b="1" dirty="0"/>
              <a:t>，</a:t>
            </a:r>
            <a:r>
              <a:rPr lang="zh-TW" altLang="en-US" b="1" dirty="0"/>
              <a:t>他給以利法生了亞瑪力</a:t>
            </a:r>
            <a:r>
              <a:rPr lang="zh-CN" altLang="en-US" b="1" dirty="0"/>
              <a:t>。</a:t>
            </a:r>
            <a:r>
              <a:rPr lang="zh-TW" altLang="en-US" b="1" dirty="0"/>
              <a:t>這是以掃的妻子亞大的子孫</a:t>
            </a:r>
            <a:r>
              <a:rPr lang="zh-CN" altLang="en-US" b="1" dirty="0"/>
              <a:t>。</a:t>
            </a:r>
            <a:endParaRPr lang="en-CA" altLang="zh-TW" b="1" dirty="0"/>
          </a:p>
        </p:txBody>
      </p:sp>
    </p:spTree>
    <p:extLst>
      <p:ext uri="{BB962C8B-B14F-4D97-AF65-F5344CB8AC3E}">
        <p14:creationId xmlns:p14="http://schemas.microsoft.com/office/powerpoint/2010/main" val="157966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C4119B-B6A5-3EBD-A28B-DE6DC4C3B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82C89B-E5EF-F8D1-4FC5-58277899A3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6" y="1825624"/>
            <a:ext cx="11027230" cy="4498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申</a:t>
            </a:r>
            <a:r>
              <a:rPr lang="en-US" altLang="zh-TW" b="1" dirty="0">
                <a:highlight>
                  <a:srgbClr val="FFFF00"/>
                </a:highlight>
              </a:rPr>
              <a:t>25:17 </a:t>
            </a:r>
            <a:r>
              <a:rPr lang="zh-CN" altLang="en-US" b="1" dirty="0">
                <a:highlight>
                  <a:srgbClr val="FFFF00"/>
                </a:highlight>
              </a:rPr>
              <a:t>“</a:t>
            </a:r>
            <a:r>
              <a:rPr lang="zh-TW" altLang="en-US" b="1" dirty="0"/>
              <a:t>你要記念你們出埃及的時候</a:t>
            </a:r>
            <a:r>
              <a:rPr lang="zh-CN" altLang="en-US" b="1" dirty="0"/>
              <a:t>，</a:t>
            </a:r>
            <a:r>
              <a:rPr lang="zh-TW" altLang="en-US" b="1" dirty="0"/>
              <a:t>亞瑪力人在路上怎樣待你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25:18</a:t>
            </a:r>
            <a:r>
              <a:rPr lang="en-US" altLang="zh-TW" b="1" dirty="0"/>
              <a:t> </a:t>
            </a:r>
            <a:r>
              <a:rPr lang="zh-TW" altLang="en-US" b="1" dirty="0"/>
              <a:t>他們在路上遇見你</a:t>
            </a:r>
            <a:r>
              <a:rPr lang="zh-CN" altLang="en-US" b="1" dirty="0"/>
              <a:t>，</a:t>
            </a:r>
            <a:r>
              <a:rPr lang="zh-TW" altLang="en-US" b="1" dirty="0"/>
              <a:t>趁你疲乏困倦</a:t>
            </a:r>
            <a:r>
              <a:rPr lang="zh-CN" altLang="en-US" b="1" dirty="0"/>
              <a:t>，</a:t>
            </a:r>
            <a:r>
              <a:rPr lang="zh-TW" altLang="en-US" b="1" dirty="0"/>
              <a:t>擊殺你儘後邊軟弱的人</a:t>
            </a:r>
            <a:r>
              <a:rPr lang="zh-CN" altLang="en-US" b="1" dirty="0"/>
              <a:t>，</a:t>
            </a:r>
            <a:r>
              <a:rPr lang="zh-TW" altLang="en-US" b="1" dirty="0"/>
              <a:t>並不敬畏　神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25:19</a:t>
            </a:r>
            <a:r>
              <a:rPr lang="en-US" altLang="zh-TW" b="1" dirty="0"/>
              <a:t> </a:t>
            </a:r>
            <a:r>
              <a:rPr lang="zh-TW" altLang="en-US" b="1" dirty="0"/>
              <a:t>所以耶和華你　神使你不被四圍一切的仇敵擾亂</a:t>
            </a:r>
            <a:r>
              <a:rPr lang="zh-CN" altLang="en-US" b="1" dirty="0"/>
              <a:t>，</a:t>
            </a:r>
            <a:r>
              <a:rPr lang="zh-TW" altLang="en-US" b="1" dirty="0"/>
              <a:t>在耶和華你　神賜你為業的地上得享平安</a:t>
            </a:r>
            <a:r>
              <a:rPr lang="zh-CN" altLang="en-US" b="1" dirty="0"/>
              <a:t>。</a:t>
            </a:r>
            <a:r>
              <a:rPr lang="zh-TW" altLang="en-US" b="1" dirty="0"/>
              <a:t>那時</a:t>
            </a:r>
            <a:r>
              <a:rPr lang="zh-CN" altLang="en-US" b="1" dirty="0"/>
              <a:t>，</a:t>
            </a:r>
            <a:r>
              <a:rPr lang="zh-TW" altLang="en-US" b="1" dirty="0"/>
              <a:t>你要將亞瑪力的名號從天下塗抹了</a:t>
            </a:r>
            <a:r>
              <a:rPr lang="zh-CN" altLang="en-US" b="1" dirty="0"/>
              <a:t>，</a:t>
            </a:r>
            <a:r>
              <a:rPr lang="zh-TW" altLang="en-US" b="1" dirty="0"/>
              <a:t>不可忘記</a:t>
            </a:r>
            <a:r>
              <a:rPr lang="zh-CN" altLang="en-US" b="1" dirty="0"/>
              <a:t>。”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15:3 </a:t>
            </a:r>
            <a:r>
              <a:rPr lang="zh-TW" altLang="en-US" b="1" dirty="0"/>
              <a:t>現在你要去擊打亞瑪力人，</a:t>
            </a:r>
            <a:r>
              <a:rPr lang="zh-TW" altLang="en-US" b="1" dirty="0">
                <a:highlight>
                  <a:srgbClr val="00FF00"/>
                </a:highlight>
              </a:rPr>
              <a:t>滅盡他們所有的</a:t>
            </a:r>
            <a:r>
              <a:rPr lang="zh-TW" altLang="en-US" b="1" dirty="0"/>
              <a:t>，不可憐惜他們，將男女、孩童、喫奶的，並牛、羊、駱駝和驢，盡行殺死。</a:t>
            </a:r>
            <a:endParaRPr lang="en-CA" altLang="zh-TW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申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4:24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因為耶和華你的　神乃是烈火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是忌邪的　神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詩</a:t>
            </a:r>
            <a:r>
              <a:rPr lang="en-US" altLang="zh-TW" b="1" dirty="0">
                <a:highlight>
                  <a:srgbClr val="FFFF00"/>
                </a:highlight>
              </a:rPr>
              <a:t>89:14 </a:t>
            </a:r>
            <a:r>
              <a:rPr lang="zh-TW" altLang="en-US" b="1" dirty="0"/>
              <a:t>公義和公平是你寶座的根基</a:t>
            </a:r>
            <a:r>
              <a:rPr lang="zh-CN" altLang="en-US" b="1" dirty="0"/>
              <a:t>；</a:t>
            </a:r>
            <a:r>
              <a:rPr lang="zh-TW" altLang="en-US" b="1" dirty="0"/>
              <a:t>慈愛和誠實行在你前面</a:t>
            </a:r>
            <a:r>
              <a:rPr lang="zh-CN" altLang="en-US" b="1" dirty="0"/>
              <a:t>。</a:t>
            </a:r>
            <a:endParaRPr lang="en-CA" altLang="zh-TW" b="1" dirty="0"/>
          </a:p>
        </p:txBody>
      </p:sp>
    </p:spTree>
    <p:extLst>
      <p:ext uri="{BB962C8B-B14F-4D97-AF65-F5344CB8AC3E}">
        <p14:creationId xmlns:p14="http://schemas.microsoft.com/office/powerpoint/2010/main" val="38243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941386-CDFC-C933-95F9-9C4EF50FC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C4160A-AC1E-2DB1-5E54-9F15AB5EBC3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6" y="1992086"/>
            <a:ext cx="11027230" cy="4016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掃羅攻擊亞瑪力人（撒上</a:t>
            </a:r>
            <a:r>
              <a:rPr lang="en-CA" altLang="zh-CN" b="1" dirty="0"/>
              <a:t>15:4-9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15:4 </a:t>
            </a:r>
            <a:r>
              <a:rPr lang="zh-TW" altLang="en-US" b="1" dirty="0">
                <a:solidFill>
                  <a:srgbClr val="C00000"/>
                </a:solidFill>
              </a:rPr>
              <a:t>於是掃羅招聚百姓在提拉因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數點他們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共有步兵二十萬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另有猶大人一萬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15:5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掃羅到了亞瑪力的京城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在谷中設下埋伏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15:6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掃羅對基尼人說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你們離開亞瑪力人下去罷</a:t>
            </a:r>
            <a:r>
              <a:rPr lang="zh-CN" altLang="en-US" b="1" dirty="0">
                <a:solidFill>
                  <a:srgbClr val="C00000"/>
                </a:solidFill>
              </a:rPr>
              <a:t>！</a:t>
            </a:r>
            <a:r>
              <a:rPr lang="zh-TW" altLang="en-US" b="1" dirty="0">
                <a:solidFill>
                  <a:srgbClr val="C00000"/>
                </a:solidFill>
              </a:rPr>
              <a:t>恐怕我將你們和亞瑪力人一同殺滅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因為以色列人出埃及的時候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你們曾恩待他們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zh-TW" altLang="en-US" b="1" dirty="0">
                <a:solidFill>
                  <a:srgbClr val="C00000"/>
                </a:solidFill>
              </a:rPr>
              <a:t>於是基尼人離開亞瑪力人去了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15:7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掃羅擊打亞瑪力人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從哈腓拉直到埃及前的書珥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15:8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生擒了亞瑪力王亞甲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用刀殺盡亞瑪力的眾民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15:9 </a:t>
            </a:r>
            <a:r>
              <a:rPr lang="zh-TW" altLang="en-US" b="1" dirty="0">
                <a:solidFill>
                  <a:srgbClr val="C00000"/>
                </a:solidFill>
              </a:rPr>
              <a:t>掃羅和百姓卻憐惜亞甲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也愛惜上好的牛、羊、牛犢、羊羔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並一切美物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不肯滅絕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zh-TW" altLang="en-US" b="1" dirty="0">
                <a:solidFill>
                  <a:srgbClr val="C00000"/>
                </a:solidFill>
              </a:rPr>
              <a:t>凡下賤瘦弱的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盡都殺了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206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C7BF89-9F42-B902-80D4-2C916B4EAE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F61B44-9F22-3462-EEBF-9BA405ED4BB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6" y="1825624"/>
            <a:ext cx="11027230" cy="4498976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士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1:16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摩西的內兄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〔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或作岳父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〕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是基尼人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···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士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5:24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願基尼人希百的妻雅億比眾婦人多得福氣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比住帳棚的婦人更蒙福祉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lvl="0" indent="0">
              <a:buNone/>
              <a:defRPr/>
            </a:pPr>
            <a:r>
              <a:rPr lang="zh-CN" altLang="en-US" b="1" noProof="0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撒上</a:t>
            </a:r>
            <a:r>
              <a:rPr lang="en-US" altLang="zh-TW" b="1" dirty="0">
                <a:solidFill>
                  <a:prstClr val="black"/>
                </a:solidFill>
                <a:highlight>
                  <a:srgbClr val="FFFF00"/>
                </a:highlight>
                <a:ea typeface="等线" panose="02010600030101010101" pitchFamily="2" charset="-122"/>
              </a:rPr>
              <a:t>15:6 </a:t>
            </a:r>
            <a:r>
              <a:rPr lang="en-US" altLang="zh-CN" b="1" dirty="0">
                <a:solidFill>
                  <a:prstClr val="black"/>
                </a:solidFill>
                <a:ea typeface="等线" panose="02010600030101010101" pitchFamily="2" charset="-122"/>
              </a:rPr>
              <a:t>···</a:t>
            </a:r>
            <a:r>
              <a:rPr lang="zh-TW" altLang="en-US" b="1" dirty="0">
                <a:solidFill>
                  <a:prstClr val="black"/>
                </a:solidFill>
                <a:ea typeface="等线" panose="02010600030101010101" pitchFamily="2" charset="-122"/>
              </a:rPr>
              <a:t>因為以色列人出埃及的時候，你們曾恩待他們</a:t>
            </a:r>
            <a:r>
              <a:rPr lang="en-US" altLang="zh-CN" b="1" dirty="0">
                <a:solidFill>
                  <a:prstClr val="black"/>
                </a:solidFill>
                <a:ea typeface="等线" panose="02010600030101010101" pitchFamily="2" charset="-122"/>
              </a:rPr>
              <a:t>···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altLang="zh-CN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撒上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30:1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第三日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大衛和跟隨他的人到了洗革拉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亞瑪力人已經侵奪南地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攻破洗革拉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用火焚燒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30:2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擄了城內的婦女和其中的大小人口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卻沒有殺一個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都帶著走了。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30:3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大衛和跟隨他的人到了那城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不料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  <a:ea typeface="等线" panose="02010600030101010101" pitchFamily="2" charset="-122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城已燒燬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他們的妻子兒女都被擄去了。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009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D3B302-8D1E-D9CC-380B-72509CA19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A0C65C-B6A2-0F28-8C66-B6B1F39C5E3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6" y="1825624"/>
            <a:ext cx="11103430" cy="4498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 b="1" dirty="0"/>
              <a:t>撒母耳為掃羅忧愁（撒上</a:t>
            </a:r>
            <a:r>
              <a:rPr lang="en-CA" altLang="zh-CN" sz="2400" b="1" dirty="0"/>
              <a:t>15:10-16</a:t>
            </a:r>
            <a:r>
              <a:rPr lang="zh-CN" altLang="en-US" sz="2400" b="1" dirty="0"/>
              <a:t>）</a:t>
            </a:r>
            <a:endParaRPr lang="en-CA" altLang="zh-CN" sz="2400" b="1" dirty="0"/>
          </a:p>
          <a:p>
            <a:pPr marL="0" indent="0">
              <a:buNone/>
            </a:pPr>
            <a:r>
              <a:rPr lang="en-US" altLang="zh-TW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15:10</a:t>
            </a:r>
            <a:r>
              <a:rPr lang="en-US" altLang="zh-TW" sz="2400" b="1" dirty="0">
                <a:solidFill>
                  <a:srgbClr val="C00000"/>
                </a:solidFill>
              </a:rPr>
              <a:t> </a:t>
            </a:r>
            <a:r>
              <a:rPr lang="zh-TW" altLang="en-US" sz="2400" b="1" dirty="0">
                <a:solidFill>
                  <a:srgbClr val="C00000"/>
                </a:solidFill>
              </a:rPr>
              <a:t>耶和華的話臨到撒母耳說</a:t>
            </a:r>
            <a:r>
              <a:rPr lang="zh-CN" altLang="en-US" sz="2400" b="1" dirty="0">
                <a:solidFill>
                  <a:srgbClr val="C00000"/>
                </a:solidFill>
              </a:rPr>
              <a:t>：</a:t>
            </a:r>
            <a:r>
              <a:rPr lang="en-US" altLang="zh-TW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15:11</a:t>
            </a:r>
            <a:r>
              <a:rPr lang="en-US" altLang="zh-TW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“</a:t>
            </a:r>
            <a:r>
              <a:rPr lang="zh-TW" altLang="en-US" sz="2400" b="1" dirty="0">
                <a:solidFill>
                  <a:srgbClr val="C00000"/>
                </a:solidFill>
              </a:rPr>
              <a:t>我立掃羅為王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我後悔了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因為他轉去不跟從我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不遵守我的命令</a:t>
            </a:r>
            <a:r>
              <a:rPr lang="zh-CN" altLang="en-US" sz="2400" b="1" dirty="0">
                <a:solidFill>
                  <a:srgbClr val="C00000"/>
                </a:solidFill>
              </a:rPr>
              <a:t>。”</a:t>
            </a:r>
            <a:r>
              <a:rPr lang="zh-TW" altLang="en-US" sz="2400" b="1" dirty="0">
                <a:solidFill>
                  <a:srgbClr val="C00000"/>
                </a:solidFill>
              </a:rPr>
              <a:t>撒母耳便甚憂愁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終夜哀求耶和華</a:t>
            </a:r>
            <a:r>
              <a:rPr lang="zh-CN" altLang="en-US" sz="2400" b="1" dirty="0">
                <a:solidFill>
                  <a:srgbClr val="C00000"/>
                </a:solidFill>
              </a:rPr>
              <a:t>。</a:t>
            </a:r>
            <a:r>
              <a:rPr lang="en-US" altLang="zh-TW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15:12</a:t>
            </a:r>
            <a:r>
              <a:rPr lang="en-US" altLang="zh-TW" sz="2400" b="1" dirty="0">
                <a:solidFill>
                  <a:srgbClr val="C00000"/>
                </a:solidFill>
              </a:rPr>
              <a:t> </a:t>
            </a:r>
            <a:r>
              <a:rPr lang="zh-TW" altLang="en-US" sz="2400" b="1" dirty="0">
                <a:solidFill>
                  <a:srgbClr val="C00000"/>
                </a:solidFill>
              </a:rPr>
              <a:t>撒母耳清早起來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迎接掃羅</a:t>
            </a:r>
            <a:r>
              <a:rPr lang="zh-CN" altLang="en-US" sz="2400" b="1" dirty="0">
                <a:solidFill>
                  <a:srgbClr val="C00000"/>
                </a:solidFill>
              </a:rPr>
              <a:t>。</a:t>
            </a:r>
            <a:r>
              <a:rPr lang="zh-TW" altLang="en-US" sz="2400" b="1" dirty="0">
                <a:solidFill>
                  <a:srgbClr val="C00000"/>
                </a:solidFill>
              </a:rPr>
              <a:t>有人告訴撒母耳說</a:t>
            </a:r>
            <a:r>
              <a:rPr lang="zh-CN" altLang="en-US" sz="2400" b="1" dirty="0">
                <a:solidFill>
                  <a:srgbClr val="C00000"/>
                </a:solidFill>
              </a:rPr>
              <a:t>：“</a:t>
            </a:r>
            <a:r>
              <a:rPr lang="zh-TW" altLang="en-US" sz="2400" b="1" dirty="0">
                <a:solidFill>
                  <a:srgbClr val="C00000"/>
                </a:solidFill>
              </a:rPr>
              <a:t>掃羅到了迦密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在那裡立了記念碑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又轉身下到吉甲</a:t>
            </a:r>
            <a:r>
              <a:rPr lang="zh-CN" altLang="en-US" sz="2400" b="1" dirty="0">
                <a:solidFill>
                  <a:srgbClr val="C00000"/>
                </a:solidFill>
              </a:rPr>
              <a:t>。”</a:t>
            </a:r>
            <a:r>
              <a:rPr lang="en-US" altLang="zh-TW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15:13 </a:t>
            </a:r>
            <a:r>
              <a:rPr lang="zh-TW" altLang="en-US" sz="2400" b="1" dirty="0">
                <a:solidFill>
                  <a:srgbClr val="C00000"/>
                </a:solidFill>
              </a:rPr>
              <a:t>撒母耳到了掃羅那裡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掃羅對他說</a:t>
            </a:r>
            <a:r>
              <a:rPr lang="zh-CN" altLang="en-US" sz="2400" b="1" dirty="0">
                <a:solidFill>
                  <a:srgbClr val="C00000"/>
                </a:solidFill>
              </a:rPr>
              <a:t>：“</a:t>
            </a:r>
            <a:r>
              <a:rPr lang="zh-TW" altLang="en-US" sz="2400" b="1" dirty="0">
                <a:solidFill>
                  <a:srgbClr val="C00000"/>
                </a:solidFill>
              </a:rPr>
              <a:t>願耶和華賜福與你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耶和華的命令我已遵守了</a:t>
            </a:r>
            <a:r>
              <a:rPr lang="zh-CN" altLang="en-US" sz="2400" b="1" dirty="0">
                <a:solidFill>
                  <a:srgbClr val="C00000"/>
                </a:solidFill>
              </a:rPr>
              <a:t>。”</a:t>
            </a:r>
            <a:r>
              <a:rPr lang="en-US" altLang="zh-TW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15:14</a:t>
            </a:r>
            <a:r>
              <a:rPr lang="en-US" altLang="zh-TW" sz="2400" b="1" dirty="0">
                <a:solidFill>
                  <a:srgbClr val="C00000"/>
                </a:solidFill>
              </a:rPr>
              <a:t> </a:t>
            </a:r>
            <a:r>
              <a:rPr lang="zh-TW" altLang="en-US" sz="2400" b="1" dirty="0">
                <a:solidFill>
                  <a:srgbClr val="C00000"/>
                </a:solidFill>
              </a:rPr>
              <a:t>撒母耳說</a:t>
            </a:r>
            <a:r>
              <a:rPr lang="zh-CN" altLang="en-US" sz="2400" b="1" dirty="0">
                <a:solidFill>
                  <a:srgbClr val="C00000"/>
                </a:solidFill>
              </a:rPr>
              <a:t>：“</a:t>
            </a:r>
            <a:r>
              <a:rPr lang="zh-TW" altLang="en-US" sz="2400" b="1" dirty="0">
                <a:solidFill>
                  <a:srgbClr val="C00000"/>
                </a:solidFill>
              </a:rPr>
              <a:t>我耳中聽見有羊叫、牛鳴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是從那裡來的呢</a:t>
            </a:r>
            <a:r>
              <a:rPr lang="zh-CN" altLang="en-US" sz="2400" b="1" dirty="0">
                <a:solidFill>
                  <a:srgbClr val="C00000"/>
                </a:solidFill>
              </a:rPr>
              <a:t>？”</a:t>
            </a:r>
            <a:r>
              <a:rPr lang="en-US" altLang="zh-TW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15:15 </a:t>
            </a:r>
            <a:r>
              <a:rPr lang="zh-TW" altLang="en-US" sz="2400" b="1" dirty="0">
                <a:solidFill>
                  <a:srgbClr val="C00000"/>
                </a:solidFill>
              </a:rPr>
              <a:t>掃羅說</a:t>
            </a:r>
            <a:r>
              <a:rPr lang="zh-CN" altLang="en-US" sz="2400" b="1" dirty="0">
                <a:solidFill>
                  <a:srgbClr val="C00000"/>
                </a:solidFill>
              </a:rPr>
              <a:t>：“</a:t>
            </a:r>
            <a:r>
              <a:rPr lang="zh-TW" altLang="en-US" sz="2400" b="1" dirty="0">
                <a:solidFill>
                  <a:srgbClr val="C00000"/>
                </a:solidFill>
              </a:rPr>
              <a:t>這是百姓從亞瑪力人那裡帶來的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因為他們愛惜上好的牛羊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要獻與耶和華你的　神</a:t>
            </a:r>
            <a:r>
              <a:rPr lang="zh-CN" altLang="en-US" sz="2400" b="1" dirty="0">
                <a:solidFill>
                  <a:srgbClr val="C00000"/>
                </a:solidFill>
              </a:rPr>
              <a:t>。</a:t>
            </a:r>
            <a:r>
              <a:rPr lang="zh-TW" altLang="en-US" sz="2400" b="1" dirty="0">
                <a:solidFill>
                  <a:srgbClr val="C00000"/>
                </a:solidFill>
              </a:rPr>
              <a:t>其餘的</a:t>
            </a:r>
            <a:r>
              <a:rPr lang="zh-CN" altLang="en-US" sz="2400" b="1" dirty="0">
                <a:solidFill>
                  <a:srgbClr val="C00000"/>
                </a:solidFill>
              </a:rPr>
              <a:t>，</a:t>
            </a:r>
            <a:r>
              <a:rPr lang="zh-TW" altLang="en-US" sz="2400" b="1" dirty="0">
                <a:solidFill>
                  <a:srgbClr val="C00000"/>
                </a:solidFill>
              </a:rPr>
              <a:t>我們都滅盡了</a:t>
            </a:r>
            <a:r>
              <a:rPr lang="zh-CN" altLang="en-US" sz="2400" b="1" dirty="0">
                <a:solidFill>
                  <a:srgbClr val="C00000"/>
                </a:solidFill>
              </a:rPr>
              <a:t>。”</a:t>
            </a:r>
            <a:r>
              <a:rPr lang="en-US" altLang="zh-TW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15:16</a:t>
            </a:r>
            <a:r>
              <a:rPr lang="en-US" altLang="zh-TW" sz="2400" b="1" dirty="0">
                <a:solidFill>
                  <a:srgbClr val="C00000"/>
                </a:solidFill>
              </a:rPr>
              <a:t> </a:t>
            </a:r>
            <a:r>
              <a:rPr lang="zh-TW" altLang="en-US" sz="2400" b="1" dirty="0">
                <a:solidFill>
                  <a:srgbClr val="C00000"/>
                </a:solidFill>
              </a:rPr>
              <a:t>撒母耳對掃羅說</a:t>
            </a:r>
            <a:r>
              <a:rPr lang="zh-CN" altLang="en-US" sz="2400" b="1" dirty="0">
                <a:solidFill>
                  <a:srgbClr val="C00000"/>
                </a:solidFill>
              </a:rPr>
              <a:t>：“</a:t>
            </a:r>
            <a:r>
              <a:rPr lang="zh-TW" altLang="en-US" sz="2400" b="1" dirty="0">
                <a:solidFill>
                  <a:srgbClr val="C00000"/>
                </a:solidFill>
              </a:rPr>
              <a:t>你住口罷</a:t>
            </a:r>
            <a:r>
              <a:rPr lang="zh-CN" altLang="en-US" sz="2400" b="1" dirty="0">
                <a:solidFill>
                  <a:srgbClr val="C00000"/>
                </a:solidFill>
              </a:rPr>
              <a:t>！</a:t>
            </a:r>
            <a:r>
              <a:rPr lang="zh-TW" altLang="en-US" sz="2400" b="1" dirty="0">
                <a:solidFill>
                  <a:srgbClr val="C00000"/>
                </a:solidFill>
              </a:rPr>
              <a:t>等我將耶和華昨夜向我所說的話告訴你</a:t>
            </a:r>
            <a:r>
              <a:rPr lang="zh-CN" altLang="en-US" sz="2400" b="1" dirty="0">
                <a:solidFill>
                  <a:srgbClr val="C00000"/>
                </a:solidFill>
              </a:rPr>
              <a:t>。”</a:t>
            </a:r>
            <a:r>
              <a:rPr lang="zh-TW" altLang="en-US" sz="2400" b="1" dirty="0">
                <a:solidFill>
                  <a:srgbClr val="C00000"/>
                </a:solidFill>
              </a:rPr>
              <a:t>掃羅說</a:t>
            </a:r>
            <a:r>
              <a:rPr lang="zh-CN" altLang="en-US" sz="2400" b="1" dirty="0">
                <a:solidFill>
                  <a:srgbClr val="C00000"/>
                </a:solidFill>
              </a:rPr>
              <a:t>：“</a:t>
            </a:r>
            <a:r>
              <a:rPr lang="zh-TW" altLang="en-US" sz="2400" b="1" dirty="0">
                <a:solidFill>
                  <a:srgbClr val="C00000"/>
                </a:solidFill>
              </a:rPr>
              <a:t>請講</a:t>
            </a:r>
            <a:r>
              <a:rPr lang="zh-CN" altLang="en-US" sz="2400" b="1" dirty="0">
                <a:solidFill>
                  <a:srgbClr val="C00000"/>
                </a:solidFill>
              </a:rPr>
              <a:t>。”</a:t>
            </a:r>
            <a:endParaRPr lang="en-CA" altLang="zh-CN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TW" sz="600" b="1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zh-TW" altLang="en-US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弗</a:t>
            </a:r>
            <a:r>
              <a:rPr lang="en-US" altLang="zh-TW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4:30 </a:t>
            </a:r>
            <a:r>
              <a:rPr lang="zh-TW" altLang="en-US" sz="2400" b="1" dirty="0"/>
              <a:t>不要叫　神的聖靈擔憂，你們原是受了他的印記，等候得贖的日子來到。</a:t>
            </a:r>
          </a:p>
          <a:p>
            <a:pPr marL="0" indent="0">
              <a:buNone/>
            </a:pPr>
            <a:endParaRPr lang="en-CA" altLang="zh-TW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TW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19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BA93DA-F1F1-B908-7BEF-FFD62FC133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D5E726-B3E0-2C6A-B44C-1C84EEAF101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6" y="1825624"/>
            <a:ext cx="11027230" cy="44989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b="1" dirty="0"/>
              <a:t>掃羅推卸責任（撒上</a:t>
            </a:r>
            <a:r>
              <a:rPr lang="en-CA" altLang="zh-CN" b="1" dirty="0"/>
              <a:t>15:17-21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15:17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撒母耳對掃羅說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從前你雖然以自己為小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豈不是被立為以色列支派的元首麼</a:t>
            </a:r>
            <a:r>
              <a:rPr lang="zh-CN" altLang="en-US" b="1" dirty="0">
                <a:solidFill>
                  <a:srgbClr val="C00000"/>
                </a:solidFill>
              </a:rPr>
              <a:t>？</a:t>
            </a:r>
            <a:r>
              <a:rPr lang="zh-TW" altLang="en-US" b="1" dirty="0">
                <a:solidFill>
                  <a:srgbClr val="C00000"/>
                </a:solidFill>
              </a:rPr>
              <a:t>耶和華膏你作以色列的王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15:18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耶和華差遣你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吩咐你說</a:t>
            </a:r>
            <a:r>
              <a:rPr lang="zh-CN" altLang="en-US" b="1" dirty="0">
                <a:solidFill>
                  <a:srgbClr val="C00000"/>
                </a:solidFill>
              </a:rPr>
              <a:t>：‘</a:t>
            </a:r>
            <a:r>
              <a:rPr lang="zh-TW" altLang="en-US" b="1" dirty="0">
                <a:solidFill>
                  <a:srgbClr val="C00000"/>
                </a:solidFill>
              </a:rPr>
              <a:t>你去擊打那些犯罪的亞瑪力人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將他們滅絕淨盡</a:t>
            </a:r>
            <a:r>
              <a:rPr lang="zh-CN" altLang="en-US" b="1" dirty="0">
                <a:solidFill>
                  <a:srgbClr val="C00000"/>
                </a:solidFill>
              </a:rPr>
              <a:t>。’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15:19 </a:t>
            </a:r>
            <a:r>
              <a:rPr lang="zh-TW" altLang="en-US" b="1" dirty="0">
                <a:solidFill>
                  <a:srgbClr val="C00000"/>
                </a:solidFill>
              </a:rPr>
              <a:t>你為何沒有聽從耶和華的命令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急忙擄掠財物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行耶和華眼中看為惡的事呢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15:20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掃羅對撒母耳說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我實在聽從了耶和華的命令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行了耶和華所差遣我行的路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擒了亞瑪力王亞甲來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滅盡了亞瑪力人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15:21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百姓卻在所當滅的物中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取了最好的牛羊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要在吉甲獻與耶和華你的　神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15:3 </a:t>
            </a:r>
            <a:r>
              <a:rPr lang="zh-TW" altLang="en-US" b="1" dirty="0"/>
              <a:t>現在你要去擊打亞瑪力人，滅盡他們所有的，不可憐惜他們，將男女、孩童、喫奶的，並牛、羊、駱駝和驢，盡行殺死。</a:t>
            </a:r>
            <a:endParaRPr lang="en-CA" altLang="zh-TW" b="1" dirty="0"/>
          </a:p>
        </p:txBody>
      </p:sp>
    </p:spTree>
    <p:extLst>
      <p:ext uri="{BB962C8B-B14F-4D97-AF65-F5344CB8AC3E}">
        <p14:creationId xmlns:p14="http://schemas.microsoft.com/office/powerpoint/2010/main" val="182972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8538F0-1341-217E-7A7A-B7729A033C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85DE00-0151-E698-C4E7-9ED1702123A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6" y="1825624"/>
            <a:ext cx="11027230" cy="4498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撒母耳宣告神的審判（撒上</a:t>
            </a:r>
            <a:r>
              <a:rPr lang="en-CA" altLang="zh-CN" b="1" dirty="0"/>
              <a:t>15:22-23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15:22 </a:t>
            </a:r>
            <a:r>
              <a:rPr lang="zh-TW" altLang="en-US" b="1" dirty="0">
                <a:solidFill>
                  <a:srgbClr val="C00000"/>
                </a:solidFill>
              </a:rPr>
              <a:t>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耶和華喜悅燔祭和平安祭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豈如喜悅人聽從他的話呢</a:t>
            </a:r>
            <a:r>
              <a:rPr lang="zh-CN" altLang="en-US" b="1" dirty="0">
                <a:solidFill>
                  <a:srgbClr val="C00000"/>
                </a:solidFill>
              </a:rPr>
              <a:t>？</a:t>
            </a:r>
            <a:r>
              <a:rPr lang="zh-TW" altLang="en-US" b="1" dirty="0">
                <a:solidFill>
                  <a:srgbClr val="C00000"/>
                </a:solidFill>
              </a:rPr>
              <a:t>聽命勝於獻祭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zh-TW" altLang="en-US" b="1" dirty="0">
                <a:solidFill>
                  <a:srgbClr val="C00000"/>
                </a:solidFill>
              </a:rPr>
              <a:t>順從勝於公羊的脂油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15:23 </a:t>
            </a:r>
            <a:r>
              <a:rPr lang="zh-TW" altLang="en-US" b="1" dirty="0">
                <a:solidFill>
                  <a:srgbClr val="C00000"/>
                </a:solidFill>
              </a:rPr>
              <a:t>悖逆的罪與行邪術的罪相等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zh-TW" altLang="en-US" b="1" dirty="0">
                <a:solidFill>
                  <a:srgbClr val="C00000"/>
                </a:solidFill>
              </a:rPr>
              <a:t>頑梗的罪與拜虛神和偶像的罪相同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你既厭棄耶和華的命令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耶和華也厭棄你作王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詩</a:t>
            </a:r>
            <a:r>
              <a:rPr lang="en-US" altLang="zh-TW" b="1" dirty="0">
                <a:highlight>
                  <a:srgbClr val="FFFF00"/>
                </a:highlight>
              </a:rPr>
              <a:t>51:16 </a:t>
            </a:r>
            <a:r>
              <a:rPr lang="zh-TW" altLang="en-US" b="1" dirty="0"/>
              <a:t>你本不喜愛祭物</a:t>
            </a:r>
            <a:r>
              <a:rPr lang="zh-CN" altLang="en-US" b="1" dirty="0"/>
              <a:t>，</a:t>
            </a:r>
            <a:r>
              <a:rPr lang="zh-TW" altLang="en-US" b="1" dirty="0"/>
              <a:t>若喜愛</a:t>
            </a:r>
            <a:r>
              <a:rPr lang="zh-CN" altLang="en-US" b="1" dirty="0"/>
              <a:t>，</a:t>
            </a:r>
            <a:r>
              <a:rPr lang="zh-TW" altLang="en-US" b="1" dirty="0"/>
              <a:t>我就獻上</a:t>
            </a:r>
            <a:r>
              <a:rPr lang="zh-CN" altLang="en-US" b="1" dirty="0"/>
              <a:t>；</a:t>
            </a:r>
            <a:r>
              <a:rPr lang="zh-TW" altLang="en-US" b="1" dirty="0"/>
              <a:t>燔祭你也不喜悅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51:17</a:t>
            </a:r>
            <a:r>
              <a:rPr lang="en-US" altLang="zh-TW" b="1" dirty="0"/>
              <a:t> </a:t>
            </a:r>
            <a:r>
              <a:rPr lang="zh-TW" altLang="en-US" b="1" dirty="0"/>
              <a:t>　神所要的祭</a:t>
            </a:r>
            <a:r>
              <a:rPr lang="zh-CN" altLang="en-US" b="1" dirty="0"/>
              <a:t>，</a:t>
            </a:r>
            <a:r>
              <a:rPr lang="zh-TW" altLang="en-US" b="1" dirty="0"/>
              <a:t>就是憂傷的靈</a:t>
            </a:r>
            <a:r>
              <a:rPr lang="zh-CN" altLang="en-US" b="1" dirty="0"/>
              <a:t>。</a:t>
            </a:r>
            <a:r>
              <a:rPr lang="zh-TW" altLang="en-US" b="1" dirty="0"/>
              <a:t>　神</a:t>
            </a:r>
            <a:r>
              <a:rPr lang="zh-CN" altLang="en-US" b="1" dirty="0"/>
              <a:t>啊，</a:t>
            </a:r>
            <a:r>
              <a:rPr lang="zh-TW" altLang="en-US" b="1" dirty="0"/>
              <a:t>憂傷痛悔的心</a:t>
            </a:r>
            <a:r>
              <a:rPr lang="zh-CN" altLang="en-US" b="1" dirty="0"/>
              <a:t>，</a:t>
            </a:r>
            <a:r>
              <a:rPr lang="zh-TW" altLang="en-US" b="1" dirty="0"/>
              <a:t>你必不輕看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羅</a:t>
            </a:r>
            <a:r>
              <a:rPr lang="en-US" altLang="zh-TW" b="1" dirty="0">
                <a:highlight>
                  <a:srgbClr val="FFFF00"/>
                </a:highlight>
              </a:rPr>
              <a:t>12:1 </a:t>
            </a:r>
            <a:r>
              <a:rPr lang="zh-TW" altLang="en-US" b="1" dirty="0"/>
              <a:t>所以弟兄們</a:t>
            </a:r>
            <a:r>
              <a:rPr lang="zh-CN" altLang="en-US" b="1" dirty="0"/>
              <a:t>，</a:t>
            </a:r>
            <a:r>
              <a:rPr lang="zh-TW" altLang="en-US" b="1" dirty="0"/>
              <a:t>我以　神的慈悲勸你們</a:t>
            </a:r>
            <a:r>
              <a:rPr lang="zh-CN" altLang="en-US" b="1" dirty="0"/>
              <a:t>，</a:t>
            </a:r>
            <a:r>
              <a:rPr lang="zh-TW" altLang="en-US" b="1" dirty="0"/>
              <a:t>將身體獻上</a:t>
            </a:r>
            <a:r>
              <a:rPr lang="zh-CN" altLang="en-US" b="1" dirty="0"/>
              <a:t>，</a:t>
            </a:r>
            <a:r>
              <a:rPr lang="zh-TW" altLang="en-US" b="1" dirty="0"/>
              <a:t>當作活祭</a:t>
            </a:r>
            <a:r>
              <a:rPr lang="zh-CN" altLang="en-US" b="1" dirty="0"/>
              <a:t>，</a:t>
            </a:r>
            <a:r>
              <a:rPr lang="zh-TW" altLang="en-US" b="1" dirty="0"/>
              <a:t>是聖潔的</a:t>
            </a:r>
            <a:r>
              <a:rPr lang="zh-CN" altLang="en-US" b="1" dirty="0"/>
              <a:t>，</a:t>
            </a:r>
            <a:r>
              <a:rPr lang="zh-TW" altLang="en-US" b="1" dirty="0"/>
              <a:t>是　神所喜悅的</a:t>
            </a:r>
            <a:r>
              <a:rPr lang="zh-CN" altLang="en-US" b="1" dirty="0"/>
              <a:t>，</a:t>
            </a:r>
            <a:r>
              <a:rPr lang="zh-TW" altLang="en-US" b="1" dirty="0"/>
              <a:t>你們如此事奉</a:t>
            </a:r>
            <a:r>
              <a:rPr lang="zh-CN" altLang="en-US" b="1" dirty="0"/>
              <a:t>，</a:t>
            </a:r>
            <a:r>
              <a:rPr lang="zh-TW" altLang="en-US" b="1" dirty="0"/>
              <a:t>乃是理所當然的</a:t>
            </a:r>
            <a:r>
              <a:rPr lang="zh-CN" altLang="en-US" b="1" dirty="0"/>
              <a:t>。</a:t>
            </a:r>
            <a:endParaRPr lang="en-CA" altLang="zh-TW" b="1" dirty="0"/>
          </a:p>
        </p:txBody>
      </p:sp>
    </p:spTree>
    <p:extLst>
      <p:ext uri="{BB962C8B-B14F-4D97-AF65-F5344CB8AC3E}">
        <p14:creationId xmlns:p14="http://schemas.microsoft.com/office/powerpoint/2010/main" val="396565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2640</Words>
  <Application>Microsoft Office PowerPoint</Application>
  <PresentationFormat>宽屏</PresentationFormat>
  <Paragraphs>46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等线</vt:lpstr>
      <vt:lpstr>KaiTi</vt:lpstr>
      <vt:lpstr>Aptos</vt:lpstr>
      <vt:lpstr>Aptos Display</vt:lpstr>
      <vt:lpstr>Arial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Jianping Guo</dc:creator>
  <cp:lastModifiedBy>Jianping Guo</cp:lastModifiedBy>
  <cp:revision>1</cp:revision>
  <dcterms:created xsi:type="dcterms:W3CDTF">2025-01-14T20:19:15Z</dcterms:created>
  <dcterms:modified xsi:type="dcterms:W3CDTF">2025-02-12T18:23:28Z</dcterms:modified>
</cp:coreProperties>
</file>