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7" r:id="rId3"/>
    <p:sldId id="286" r:id="rId4"/>
    <p:sldId id="293" r:id="rId5"/>
    <p:sldId id="283" r:id="rId6"/>
    <p:sldId id="282" r:id="rId7"/>
    <p:sldId id="281" r:id="rId8"/>
    <p:sldId id="291" r:id="rId9"/>
    <p:sldId id="290" r:id="rId10"/>
    <p:sldId id="289" r:id="rId11"/>
    <p:sldId id="288" r:id="rId12"/>
    <p:sldId id="280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1BCEA-69FB-4644-A99A-1051ECE1A384}" v="88" dt="2025-01-18T17:04:32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ping Guo" userId="214695277e21a7f1" providerId="LiveId" clId="{7241BCEA-69FB-4644-A99A-1051ECE1A384}"/>
    <pc:docChg chg="undo custSel addSld delSld modSld sldOrd delMainMaster">
      <pc:chgData name="Jianping Guo" userId="214695277e21a7f1" providerId="LiveId" clId="{7241BCEA-69FB-4644-A99A-1051ECE1A384}" dt="2025-01-18T17:04:32.426" v="1861" actId="255"/>
      <pc:docMkLst>
        <pc:docMk/>
      </pc:docMkLst>
      <pc:sldChg chg="del">
        <pc:chgData name="Jianping Guo" userId="214695277e21a7f1" providerId="LiveId" clId="{7241BCEA-69FB-4644-A99A-1051ECE1A384}" dt="2025-01-13T20:49:48.107" v="1" actId="2696"/>
        <pc:sldMkLst>
          <pc:docMk/>
          <pc:sldMk cId="1917422316" sldId="256"/>
        </pc:sldMkLst>
      </pc:sldChg>
      <pc:sldChg chg="modSp add">
        <pc:chgData name="Jianping Guo" userId="214695277e21a7f1" providerId="LiveId" clId="{7241BCEA-69FB-4644-A99A-1051ECE1A384}" dt="2025-01-14T15:59:16.013" v="22" actId="20577"/>
        <pc:sldMkLst>
          <pc:docMk/>
          <pc:sldMk cId="3251478704" sldId="270"/>
        </pc:sldMkLst>
        <pc:graphicFrameChg chg="mod">
          <ac:chgData name="Jianping Guo" userId="214695277e21a7f1" providerId="LiveId" clId="{7241BCEA-69FB-4644-A99A-1051ECE1A384}" dt="2025-01-14T15:59:16.013" v="22" actId="20577"/>
          <ac:graphicFrameMkLst>
            <pc:docMk/>
            <pc:sldMk cId="3251478704" sldId="270"/>
            <ac:graphicFrameMk id="5" creationId="{F7D9B140-6B11-F3C6-CE77-E34797F8B4B0}"/>
          </ac:graphicFrameMkLst>
        </pc:graphicFrameChg>
      </pc:sldChg>
      <pc:sldChg chg="modSp add mod ord">
        <pc:chgData name="Jianping Guo" userId="214695277e21a7f1" providerId="LiveId" clId="{7241BCEA-69FB-4644-A99A-1051ECE1A384}" dt="2025-01-18T17:01:46.006" v="1859" actId="13926"/>
        <pc:sldMkLst>
          <pc:docMk/>
          <pc:sldMk cId="1118649278" sldId="280"/>
        </pc:sldMkLst>
        <pc:spChg chg="mod">
          <ac:chgData name="Jianping Guo" userId="214695277e21a7f1" providerId="LiveId" clId="{7241BCEA-69FB-4644-A99A-1051ECE1A384}" dt="2025-01-18T17:01:46.006" v="1859" actId="13926"/>
          <ac:spMkLst>
            <pc:docMk/>
            <pc:sldMk cId="1118649278" sldId="280"/>
            <ac:spMk id="3" creationId="{7BC9A430-071B-A361-66DF-5D9EB5E0F19E}"/>
          </ac:spMkLst>
        </pc:spChg>
      </pc:sldChg>
      <pc:sldChg chg="modSp mod">
        <pc:chgData name="Jianping Guo" userId="214695277e21a7f1" providerId="LiveId" clId="{7241BCEA-69FB-4644-A99A-1051ECE1A384}" dt="2025-01-14T19:31:20.303" v="1132" actId="14100"/>
        <pc:sldMkLst>
          <pc:docMk/>
          <pc:sldMk cId="4223151981" sldId="281"/>
        </pc:sldMkLst>
        <pc:spChg chg="mod">
          <ac:chgData name="Jianping Guo" userId="214695277e21a7f1" providerId="LiveId" clId="{7241BCEA-69FB-4644-A99A-1051ECE1A384}" dt="2025-01-14T19:31:20.303" v="1132" actId="14100"/>
          <ac:spMkLst>
            <pc:docMk/>
            <pc:sldMk cId="4223151981" sldId="281"/>
            <ac:spMk id="3" creationId="{0E384C5D-D404-2AE8-BE72-AD7E86C96DDB}"/>
          </ac:spMkLst>
        </pc:spChg>
      </pc:sldChg>
      <pc:sldChg chg="modSp mod">
        <pc:chgData name="Jianping Guo" userId="214695277e21a7f1" providerId="LiveId" clId="{7241BCEA-69FB-4644-A99A-1051ECE1A384}" dt="2025-01-14T19:26:24.680" v="1067" actId="207"/>
        <pc:sldMkLst>
          <pc:docMk/>
          <pc:sldMk cId="2873660793" sldId="282"/>
        </pc:sldMkLst>
        <pc:spChg chg="mod">
          <ac:chgData name="Jianping Guo" userId="214695277e21a7f1" providerId="LiveId" clId="{7241BCEA-69FB-4644-A99A-1051ECE1A384}" dt="2025-01-14T19:26:24.680" v="1067" actId="207"/>
          <ac:spMkLst>
            <pc:docMk/>
            <pc:sldMk cId="2873660793" sldId="282"/>
            <ac:spMk id="3" creationId="{1AE46C89-47D3-438B-8498-DD5ABDDD09CB}"/>
          </ac:spMkLst>
        </pc:spChg>
      </pc:sldChg>
      <pc:sldChg chg="modSp mod">
        <pc:chgData name="Jianping Guo" userId="214695277e21a7f1" providerId="LiveId" clId="{7241BCEA-69FB-4644-A99A-1051ECE1A384}" dt="2025-01-14T19:22:10.294" v="1010" actId="207"/>
        <pc:sldMkLst>
          <pc:docMk/>
          <pc:sldMk cId="2517258397" sldId="283"/>
        </pc:sldMkLst>
        <pc:spChg chg="mod">
          <ac:chgData name="Jianping Guo" userId="214695277e21a7f1" providerId="LiveId" clId="{7241BCEA-69FB-4644-A99A-1051ECE1A384}" dt="2025-01-14T19:22:10.294" v="1010" actId="207"/>
          <ac:spMkLst>
            <pc:docMk/>
            <pc:sldMk cId="2517258397" sldId="283"/>
            <ac:spMk id="3" creationId="{52DDBBA3-B865-A4AB-9DAC-FCB6EFE630CA}"/>
          </ac:spMkLst>
        </pc:spChg>
      </pc:sldChg>
      <pc:sldChg chg="addSp delSp modSp del mod setBg">
        <pc:chgData name="Jianping Guo" userId="214695277e21a7f1" providerId="LiveId" clId="{7241BCEA-69FB-4644-A99A-1051ECE1A384}" dt="2025-01-18T16:30:13.972" v="1851" actId="2696"/>
        <pc:sldMkLst>
          <pc:docMk/>
          <pc:sldMk cId="193662315" sldId="284"/>
        </pc:sldMkLst>
        <pc:picChg chg="add del mod">
          <ac:chgData name="Jianping Guo" userId="214695277e21a7f1" providerId="LiveId" clId="{7241BCEA-69FB-4644-A99A-1051ECE1A384}" dt="2025-01-18T16:30:06.253" v="1849" actId="478"/>
          <ac:picMkLst>
            <pc:docMk/>
            <pc:sldMk cId="193662315" sldId="284"/>
            <ac:picMk id="2" creationId="{EA23799C-2613-F249-F782-442BD52DC617}"/>
          </ac:picMkLst>
        </pc:picChg>
      </pc:sldChg>
      <pc:sldChg chg="addSp delSp modSp del mod setBg">
        <pc:chgData name="Jianping Guo" userId="214695277e21a7f1" providerId="LiveId" clId="{7241BCEA-69FB-4644-A99A-1051ECE1A384}" dt="2025-01-14T16:52:54.315" v="172" actId="2696"/>
        <pc:sldMkLst>
          <pc:docMk/>
          <pc:sldMk cId="599968355" sldId="285"/>
        </pc:sldMkLst>
      </pc:sldChg>
      <pc:sldChg chg="modSp mod">
        <pc:chgData name="Jianping Guo" userId="214695277e21a7f1" providerId="LiveId" clId="{7241BCEA-69FB-4644-A99A-1051ECE1A384}" dt="2025-01-14T19:17:14.074" v="943" actId="20577"/>
        <pc:sldMkLst>
          <pc:docMk/>
          <pc:sldMk cId="1362766761" sldId="286"/>
        </pc:sldMkLst>
        <pc:spChg chg="mod">
          <ac:chgData name="Jianping Guo" userId="214695277e21a7f1" providerId="LiveId" clId="{7241BCEA-69FB-4644-A99A-1051ECE1A384}" dt="2025-01-14T19:17:14.074" v="943" actId="20577"/>
          <ac:spMkLst>
            <pc:docMk/>
            <pc:sldMk cId="1362766761" sldId="286"/>
            <ac:spMk id="3" creationId="{72368D8F-F097-B74D-73B5-68E711E7B347}"/>
          </ac:spMkLst>
        </pc:spChg>
      </pc:sldChg>
      <pc:sldChg chg="modSp mod">
        <pc:chgData name="Jianping Guo" userId="214695277e21a7f1" providerId="LiveId" clId="{7241BCEA-69FB-4644-A99A-1051ECE1A384}" dt="2025-01-18T16:26:11.095" v="1848" actId="13926"/>
        <pc:sldMkLst>
          <pc:docMk/>
          <pc:sldMk cId="1456532815" sldId="287"/>
        </pc:sldMkLst>
        <pc:spChg chg="mod">
          <ac:chgData name="Jianping Guo" userId="214695277e21a7f1" providerId="LiveId" clId="{7241BCEA-69FB-4644-A99A-1051ECE1A384}" dt="2025-01-18T16:26:11.095" v="1848" actId="13926"/>
          <ac:spMkLst>
            <pc:docMk/>
            <pc:sldMk cId="1456532815" sldId="287"/>
            <ac:spMk id="3" creationId="{94DC0615-83D7-6D0B-CBC9-EE3823622B23}"/>
          </ac:spMkLst>
        </pc:spChg>
      </pc:sldChg>
      <pc:sldChg chg="modSp mod">
        <pc:chgData name="Jianping Guo" userId="214695277e21a7f1" providerId="LiveId" clId="{7241BCEA-69FB-4644-A99A-1051ECE1A384}" dt="2025-01-14T19:58:52.540" v="1506" actId="20577"/>
        <pc:sldMkLst>
          <pc:docMk/>
          <pc:sldMk cId="2525535905" sldId="288"/>
        </pc:sldMkLst>
        <pc:spChg chg="mod">
          <ac:chgData name="Jianping Guo" userId="214695277e21a7f1" providerId="LiveId" clId="{7241BCEA-69FB-4644-A99A-1051ECE1A384}" dt="2025-01-14T19:58:52.540" v="1506" actId="20577"/>
          <ac:spMkLst>
            <pc:docMk/>
            <pc:sldMk cId="2525535905" sldId="288"/>
            <ac:spMk id="3" creationId="{6CA27FB8-B843-08BD-B95E-E9C6D56FCE14}"/>
          </ac:spMkLst>
        </pc:spChg>
      </pc:sldChg>
      <pc:sldChg chg="modSp mod">
        <pc:chgData name="Jianping Guo" userId="214695277e21a7f1" providerId="LiveId" clId="{7241BCEA-69FB-4644-A99A-1051ECE1A384}" dt="2025-01-14T19:54:38.404" v="1454" actId="14100"/>
        <pc:sldMkLst>
          <pc:docMk/>
          <pc:sldMk cId="1268212470" sldId="289"/>
        </pc:sldMkLst>
        <pc:spChg chg="mod">
          <ac:chgData name="Jianping Guo" userId="214695277e21a7f1" providerId="LiveId" clId="{7241BCEA-69FB-4644-A99A-1051ECE1A384}" dt="2025-01-14T19:54:38.404" v="1454" actId="14100"/>
          <ac:spMkLst>
            <pc:docMk/>
            <pc:sldMk cId="1268212470" sldId="289"/>
            <ac:spMk id="3" creationId="{C18958E6-B133-538E-35A5-FD5770C286E0}"/>
          </ac:spMkLst>
        </pc:spChg>
      </pc:sldChg>
      <pc:sldChg chg="modSp mod modAnim">
        <pc:chgData name="Jianping Guo" userId="214695277e21a7f1" providerId="LiveId" clId="{7241BCEA-69FB-4644-A99A-1051ECE1A384}" dt="2025-01-14T19:41:54.327" v="1269" actId="20577"/>
        <pc:sldMkLst>
          <pc:docMk/>
          <pc:sldMk cId="2722005659" sldId="290"/>
        </pc:sldMkLst>
        <pc:spChg chg="mod">
          <ac:chgData name="Jianping Guo" userId="214695277e21a7f1" providerId="LiveId" clId="{7241BCEA-69FB-4644-A99A-1051ECE1A384}" dt="2025-01-14T19:41:54.327" v="1269" actId="20577"/>
          <ac:spMkLst>
            <pc:docMk/>
            <pc:sldMk cId="2722005659" sldId="290"/>
            <ac:spMk id="3" creationId="{6A507D5B-8ABB-66A0-7AB7-B64F73A657D7}"/>
          </ac:spMkLst>
        </pc:spChg>
      </pc:sldChg>
      <pc:sldChg chg="modSp mod">
        <pc:chgData name="Jianping Guo" userId="214695277e21a7f1" providerId="LiveId" clId="{7241BCEA-69FB-4644-A99A-1051ECE1A384}" dt="2025-01-14T19:36:34.821" v="1206" actId="20577"/>
        <pc:sldMkLst>
          <pc:docMk/>
          <pc:sldMk cId="3913458252" sldId="291"/>
        </pc:sldMkLst>
        <pc:spChg chg="mod">
          <ac:chgData name="Jianping Guo" userId="214695277e21a7f1" providerId="LiveId" clId="{7241BCEA-69FB-4644-A99A-1051ECE1A384}" dt="2025-01-14T19:36:34.821" v="1206" actId="20577"/>
          <ac:spMkLst>
            <pc:docMk/>
            <pc:sldMk cId="3913458252" sldId="291"/>
            <ac:spMk id="3" creationId="{0D0AD574-8DBB-4EBB-AD90-E94244E44A5F}"/>
          </ac:spMkLst>
        </pc:spChg>
      </pc:sldChg>
      <pc:sldChg chg="modSp del mod">
        <pc:chgData name="Jianping Guo" userId="214695277e21a7f1" providerId="LiveId" clId="{7241BCEA-69FB-4644-A99A-1051ECE1A384}" dt="2025-01-14T20:19:36.699" v="1672" actId="2696"/>
        <pc:sldMkLst>
          <pc:docMk/>
          <pc:sldMk cId="649653484" sldId="292"/>
        </pc:sldMkLst>
      </pc:sldChg>
      <pc:sldChg chg="modSp mod modAnim">
        <pc:chgData name="Jianping Guo" userId="214695277e21a7f1" providerId="LiveId" clId="{7241BCEA-69FB-4644-A99A-1051ECE1A384}" dt="2025-01-18T17:04:32.426" v="1861" actId="255"/>
        <pc:sldMkLst>
          <pc:docMk/>
          <pc:sldMk cId="2967104639" sldId="292"/>
        </pc:sldMkLst>
        <pc:spChg chg="mod">
          <ac:chgData name="Jianping Guo" userId="214695277e21a7f1" providerId="LiveId" clId="{7241BCEA-69FB-4644-A99A-1051ECE1A384}" dt="2025-01-18T17:04:32.426" v="1861" actId="255"/>
          <ac:spMkLst>
            <pc:docMk/>
            <pc:sldMk cId="2967104639" sldId="292"/>
            <ac:spMk id="3" creationId="{AF06A9C3-BAAC-C00F-4FDE-533E5CCD2B75}"/>
          </ac:spMkLst>
        </pc:spChg>
      </pc:sldChg>
      <pc:sldChg chg="addSp delSp modSp new mod setBg modClrScheme chgLayout">
        <pc:chgData name="Jianping Guo" userId="214695277e21a7f1" providerId="LiveId" clId="{7241BCEA-69FB-4644-A99A-1051ECE1A384}" dt="2025-01-18T16:31:02.229" v="1856" actId="27614"/>
        <pc:sldMkLst>
          <pc:docMk/>
          <pc:sldMk cId="1043994808" sldId="293"/>
        </pc:sldMkLst>
        <pc:spChg chg="add del mod">
          <ac:chgData name="Jianping Guo" userId="214695277e21a7f1" providerId="LiveId" clId="{7241BCEA-69FB-4644-A99A-1051ECE1A384}" dt="2025-01-18T16:30:27.710" v="1855" actId="26606"/>
          <ac:spMkLst>
            <pc:docMk/>
            <pc:sldMk cId="1043994808" sldId="293"/>
            <ac:spMk id="2" creationId="{59C5FA50-435D-8820-9DFA-B1043F589FC2}"/>
          </ac:spMkLst>
        </pc:spChg>
        <pc:spChg chg="add del mod">
          <ac:chgData name="Jianping Guo" userId="214695277e21a7f1" providerId="LiveId" clId="{7241BCEA-69FB-4644-A99A-1051ECE1A384}" dt="2025-01-18T16:30:22.186" v="1854"/>
          <ac:spMkLst>
            <pc:docMk/>
            <pc:sldMk cId="1043994808" sldId="293"/>
            <ac:spMk id="3" creationId="{745B6379-0892-2739-7871-BB1C60EC0FBA}"/>
          </ac:spMkLst>
        </pc:spChg>
        <pc:spChg chg="add">
          <ac:chgData name="Jianping Guo" userId="214695277e21a7f1" providerId="LiveId" clId="{7241BCEA-69FB-4644-A99A-1051ECE1A384}" dt="2025-01-18T16:30:27.710" v="1855" actId="26606"/>
          <ac:spMkLst>
            <pc:docMk/>
            <pc:sldMk cId="1043994808" sldId="293"/>
            <ac:spMk id="9" creationId="{42A4FC2C-047E-45A5-965D-8E1E3BF09BC6}"/>
          </ac:spMkLst>
        </pc:spChg>
        <pc:picChg chg="add mod">
          <ac:chgData name="Jianping Guo" userId="214695277e21a7f1" providerId="LiveId" clId="{7241BCEA-69FB-4644-A99A-1051ECE1A384}" dt="2025-01-18T16:31:02.229" v="1856" actId="27614"/>
          <ac:picMkLst>
            <pc:docMk/>
            <pc:sldMk cId="1043994808" sldId="293"/>
            <ac:picMk id="4" creationId="{5BB96EDD-5694-6A8D-178F-E268A22B7AAD}"/>
          </ac:picMkLst>
        </pc:picChg>
      </pc:sldChg>
      <pc:sldMasterChg chg="del delSldLayout">
        <pc:chgData name="Jianping Guo" userId="214695277e21a7f1" providerId="LiveId" clId="{7241BCEA-69FB-4644-A99A-1051ECE1A384}" dt="2025-01-13T20:49:48.107" v="1" actId="2696"/>
        <pc:sldMasterMkLst>
          <pc:docMk/>
          <pc:sldMasterMk cId="3578324173" sldId="2147483648"/>
        </pc:sldMasterMkLst>
        <pc:sldLayoutChg chg="del">
          <pc:chgData name="Jianping Guo" userId="214695277e21a7f1" providerId="LiveId" clId="{7241BCEA-69FB-4644-A99A-1051ECE1A384}" dt="2025-01-13T20:49:48.107" v="1" actId="2696"/>
          <pc:sldLayoutMkLst>
            <pc:docMk/>
            <pc:sldMasterMk cId="3578324173" sldId="2147483648"/>
            <pc:sldLayoutMk cId="4128524574" sldId="2147483649"/>
          </pc:sldLayoutMkLst>
        </pc:sldLayoutChg>
        <pc:sldLayoutChg chg="del">
          <pc:chgData name="Jianping Guo" userId="214695277e21a7f1" providerId="LiveId" clId="{7241BCEA-69FB-4644-A99A-1051ECE1A384}" dt="2025-01-13T20:49:48.107" v="1" actId="2696"/>
          <pc:sldLayoutMkLst>
            <pc:docMk/>
            <pc:sldMasterMk cId="3578324173" sldId="2147483648"/>
            <pc:sldLayoutMk cId="4094378027" sldId="2147483650"/>
          </pc:sldLayoutMkLst>
        </pc:sldLayoutChg>
        <pc:sldLayoutChg chg="del">
          <pc:chgData name="Jianping Guo" userId="214695277e21a7f1" providerId="LiveId" clId="{7241BCEA-69FB-4644-A99A-1051ECE1A384}" dt="2025-01-13T20:49:48.107" v="1" actId="2696"/>
          <pc:sldLayoutMkLst>
            <pc:docMk/>
            <pc:sldMasterMk cId="3578324173" sldId="2147483648"/>
            <pc:sldLayoutMk cId="689040399" sldId="2147483651"/>
          </pc:sldLayoutMkLst>
        </pc:sldLayoutChg>
        <pc:sldLayoutChg chg="del">
          <pc:chgData name="Jianping Guo" userId="214695277e21a7f1" providerId="LiveId" clId="{7241BCEA-69FB-4644-A99A-1051ECE1A384}" dt="2025-01-13T20:49:48.107" v="1" actId="2696"/>
          <pc:sldLayoutMkLst>
            <pc:docMk/>
            <pc:sldMasterMk cId="3578324173" sldId="2147483648"/>
            <pc:sldLayoutMk cId="3549831911" sldId="2147483652"/>
          </pc:sldLayoutMkLst>
        </pc:sldLayoutChg>
        <pc:sldLayoutChg chg="del">
          <pc:chgData name="Jianping Guo" userId="214695277e21a7f1" providerId="LiveId" clId="{7241BCEA-69FB-4644-A99A-1051ECE1A384}" dt="2025-01-13T20:49:48.107" v="1" actId="2696"/>
          <pc:sldLayoutMkLst>
            <pc:docMk/>
            <pc:sldMasterMk cId="3578324173" sldId="2147483648"/>
            <pc:sldLayoutMk cId="1904436113" sldId="2147483653"/>
          </pc:sldLayoutMkLst>
        </pc:sldLayoutChg>
        <pc:sldLayoutChg chg="del">
          <pc:chgData name="Jianping Guo" userId="214695277e21a7f1" providerId="LiveId" clId="{7241BCEA-69FB-4644-A99A-1051ECE1A384}" dt="2025-01-13T20:49:48.107" v="1" actId="2696"/>
          <pc:sldLayoutMkLst>
            <pc:docMk/>
            <pc:sldMasterMk cId="3578324173" sldId="2147483648"/>
            <pc:sldLayoutMk cId="950426963" sldId="2147483654"/>
          </pc:sldLayoutMkLst>
        </pc:sldLayoutChg>
        <pc:sldLayoutChg chg="del">
          <pc:chgData name="Jianping Guo" userId="214695277e21a7f1" providerId="LiveId" clId="{7241BCEA-69FB-4644-A99A-1051ECE1A384}" dt="2025-01-13T20:49:48.107" v="1" actId="2696"/>
          <pc:sldLayoutMkLst>
            <pc:docMk/>
            <pc:sldMasterMk cId="3578324173" sldId="2147483648"/>
            <pc:sldLayoutMk cId="1560702357" sldId="2147483655"/>
          </pc:sldLayoutMkLst>
        </pc:sldLayoutChg>
        <pc:sldLayoutChg chg="del">
          <pc:chgData name="Jianping Guo" userId="214695277e21a7f1" providerId="LiveId" clId="{7241BCEA-69FB-4644-A99A-1051ECE1A384}" dt="2025-01-13T20:49:48.107" v="1" actId="2696"/>
          <pc:sldLayoutMkLst>
            <pc:docMk/>
            <pc:sldMasterMk cId="3578324173" sldId="2147483648"/>
            <pc:sldLayoutMk cId="4200003356" sldId="2147483656"/>
          </pc:sldLayoutMkLst>
        </pc:sldLayoutChg>
        <pc:sldLayoutChg chg="del">
          <pc:chgData name="Jianping Guo" userId="214695277e21a7f1" providerId="LiveId" clId="{7241BCEA-69FB-4644-A99A-1051ECE1A384}" dt="2025-01-13T20:49:48.107" v="1" actId="2696"/>
          <pc:sldLayoutMkLst>
            <pc:docMk/>
            <pc:sldMasterMk cId="3578324173" sldId="2147483648"/>
            <pc:sldLayoutMk cId="36152185" sldId="2147483657"/>
          </pc:sldLayoutMkLst>
        </pc:sldLayoutChg>
        <pc:sldLayoutChg chg="del">
          <pc:chgData name="Jianping Guo" userId="214695277e21a7f1" providerId="LiveId" clId="{7241BCEA-69FB-4644-A99A-1051ECE1A384}" dt="2025-01-13T20:49:48.107" v="1" actId="2696"/>
          <pc:sldLayoutMkLst>
            <pc:docMk/>
            <pc:sldMasterMk cId="3578324173" sldId="2147483648"/>
            <pc:sldLayoutMk cId="1313615696" sldId="2147483658"/>
          </pc:sldLayoutMkLst>
        </pc:sldLayoutChg>
        <pc:sldLayoutChg chg="del">
          <pc:chgData name="Jianping Guo" userId="214695277e21a7f1" providerId="LiveId" clId="{7241BCEA-69FB-4644-A99A-1051ECE1A384}" dt="2025-01-13T20:49:48.107" v="1" actId="2696"/>
          <pc:sldLayoutMkLst>
            <pc:docMk/>
            <pc:sldMasterMk cId="3578324173" sldId="2147483648"/>
            <pc:sldLayoutMk cId="2527193779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9C3B4-6FB4-495F-A58C-CCB072C26885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AE2E74-E902-4176-9F58-C37C56652034}">
      <dgm:prSet/>
      <dgm:spPr/>
      <dgm:t>
        <a:bodyPr/>
        <a:lstStyle/>
        <a:p>
          <a:r>
            <a:rPr lang="zh-CN" altLang="en-US" b="1" dirty="0">
              <a:latin typeface="KaiTi" panose="02010609060101010101" pitchFamily="49" charset="-122"/>
              <a:ea typeface="KaiTi" panose="02010609060101010101" pitchFamily="49" charset="-122"/>
            </a:rPr>
            <a:t>掃羅的無知</a:t>
          </a:r>
          <a:endParaRPr lang="en-US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132E617F-2EB3-4CB0-B575-8AFE80E6ED63}" type="parTrans" cxnId="{3373FA4B-5375-46FC-9A6C-672732F73980}">
      <dgm:prSet/>
      <dgm:spPr/>
      <dgm:t>
        <a:bodyPr/>
        <a:lstStyle/>
        <a:p>
          <a:endParaRPr lang="en-US"/>
        </a:p>
      </dgm:t>
    </dgm:pt>
    <dgm:pt modelId="{334E16E5-F03F-4D8C-9C81-8F941AAC1095}" type="sibTrans" cxnId="{3373FA4B-5375-46FC-9A6C-672732F73980}">
      <dgm:prSet/>
      <dgm:spPr/>
      <dgm:t>
        <a:bodyPr/>
        <a:lstStyle/>
        <a:p>
          <a:endParaRPr lang="en-US"/>
        </a:p>
      </dgm:t>
    </dgm:pt>
    <dgm:pt modelId="{2456E9D1-1960-4EF9-B439-48B1AF05B896}">
      <dgm:prSet/>
      <dgm:spPr/>
      <dgm:t>
        <a:bodyPr/>
        <a:lstStyle/>
        <a:p>
          <a:r>
            <a:rPr lang="zh-TW" b="1" dirty="0">
              <a:latin typeface="KaiTi" panose="02010609060101010101" pitchFamily="49" charset="-122"/>
              <a:ea typeface="KaiTi" panose="02010609060101010101" pitchFamily="49" charset="-122"/>
            </a:rPr>
            <a:t>撒上</a:t>
          </a:r>
          <a:r>
            <a:rPr lang="en-US" b="1" dirty="0">
              <a:latin typeface="KaiTi" panose="02010609060101010101" pitchFamily="49" charset="-122"/>
              <a:ea typeface="KaiTi" panose="02010609060101010101" pitchFamily="49" charset="-122"/>
            </a:rPr>
            <a:t>14:1-52</a:t>
          </a:r>
        </a:p>
      </dgm:t>
    </dgm:pt>
    <dgm:pt modelId="{27984E1C-8ACD-4473-9091-22E3E0A68FBC}" type="parTrans" cxnId="{4959E11C-414B-4FCE-84A8-233A54183DBA}">
      <dgm:prSet/>
      <dgm:spPr/>
      <dgm:t>
        <a:bodyPr/>
        <a:lstStyle/>
        <a:p>
          <a:endParaRPr lang="en-US"/>
        </a:p>
      </dgm:t>
    </dgm:pt>
    <dgm:pt modelId="{7B0BDE61-672A-473A-81DE-77062BE2F20C}" type="sibTrans" cxnId="{4959E11C-414B-4FCE-84A8-233A54183DBA}">
      <dgm:prSet/>
      <dgm:spPr/>
      <dgm:t>
        <a:bodyPr/>
        <a:lstStyle/>
        <a:p>
          <a:endParaRPr lang="en-US"/>
        </a:p>
      </dgm:t>
    </dgm:pt>
    <dgm:pt modelId="{F821265C-7BDE-4E32-A7DF-8A967C627383}" type="pres">
      <dgm:prSet presAssocID="{C7C9C3B4-6FB4-495F-A58C-CCB072C26885}" presName="outerComposite" presStyleCnt="0">
        <dgm:presLayoutVars>
          <dgm:chMax val="5"/>
          <dgm:dir/>
          <dgm:resizeHandles val="exact"/>
        </dgm:presLayoutVars>
      </dgm:prSet>
      <dgm:spPr/>
    </dgm:pt>
    <dgm:pt modelId="{BE8FA67B-E8C1-43DF-8CA9-F579EFD1EC51}" type="pres">
      <dgm:prSet presAssocID="{C7C9C3B4-6FB4-495F-A58C-CCB072C26885}" presName="dummyMaxCanvas" presStyleCnt="0">
        <dgm:presLayoutVars/>
      </dgm:prSet>
      <dgm:spPr/>
    </dgm:pt>
    <dgm:pt modelId="{8A01637F-8D69-4AE0-A1E3-161C2AB01BC4}" type="pres">
      <dgm:prSet presAssocID="{C7C9C3B4-6FB4-495F-A58C-CCB072C26885}" presName="TwoNodes_1" presStyleLbl="node1" presStyleIdx="0" presStyleCnt="2">
        <dgm:presLayoutVars>
          <dgm:bulletEnabled val="1"/>
        </dgm:presLayoutVars>
      </dgm:prSet>
      <dgm:spPr/>
    </dgm:pt>
    <dgm:pt modelId="{0AFCD391-A43F-461C-AFED-EEAF14530C22}" type="pres">
      <dgm:prSet presAssocID="{C7C9C3B4-6FB4-495F-A58C-CCB072C26885}" presName="TwoNodes_2" presStyleLbl="node1" presStyleIdx="1" presStyleCnt="2">
        <dgm:presLayoutVars>
          <dgm:bulletEnabled val="1"/>
        </dgm:presLayoutVars>
      </dgm:prSet>
      <dgm:spPr/>
    </dgm:pt>
    <dgm:pt modelId="{A8A3D72A-97D3-41E8-A1BB-761CE173E51B}" type="pres">
      <dgm:prSet presAssocID="{C7C9C3B4-6FB4-495F-A58C-CCB072C26885}" presName="TwoConn_1-2" presStyleLbl="fgAccFollowNode1" presStyleIdx="0" presStyleCnt="1">
        <dgm:presLayoutVars>
          <dgm:bulletEnabled val="1"/>
        </dgm:presLayoutVars>
      </dgm:prSet>
      <dgm:spPr/>
    </dgm:pt>
    <dgm:pt modelId="{94BDF9D4-A651-4174-BBCC-1C31A4F28D1F}" type="pres">
      <dgm:prSet presAssocID="{C7C9C3B4-6FB4-495F-A58C-CCB072C26885}" presName="TwoNodes_1_text" presStyleLbl="node1" presStyleIdx="1" presStyleCnt="2">
        <dgm:presLayoutVars>
          <dgm:bulletEnabled val="1"/>
        </dgm:presLayoutVars>
      </dgm:prSet>
      <dgm:spPr/>
    </dgm:pt>
    <dgm:pt modelId="{51DDB748-C379-4CEE-B16B-86D8EECF835A}" type="pres">
      <dgm:prSet presAssocID="{C7C9C3B4-6FB4-495F-A58C-CCB072C2688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155AF0D-5EB2-41F6-9BE7-15B03721268D}" type="presOf" srcId="{2456E9D1-1960-4EF9-B439-48B1AF05B896}" destId="{51DDB748-C379-4CEE-B16B-86D8EECF835A}" srcOrd="1" destOrd="0" presId="urn:microsoft.com/office/officeart/2005/8/layout/vProcess5"/>
    <dgm:cxn modelId="{4959E11C-414B-4FCE-84A8-233A54183DBA}" srcId="{C7C9C3B4-6FB4-495F-A58C-CCB072C26885}" destId="{2456E9D1-1960-4EF9-B439-48B1AF05B896}" srcOrd="1" destOrd="0" parTransId="{27984E1C-8ACD-4473-9091-22E3E0A68FBC}" sibTransId="{7B0BDE61-672A-473A-81DE-77062BE2F20C}"/>
    <dgm:cxn modelId="{7CC6B237-56DA-4A17-90E1-CE6FF0EBDE55}" type="presOf" srcId="{2456E9D1-1960-4EF9-B439-48B1AF05B896}" destId="{0AFCD391-A43F-461C-AFED-EEAF14530C22}" srcOrd="0" destOrd="0" presId="urn:microsoft.com/office/officeart/2005/8/layout/vProcess5"/>
    <dgm:cxn modelId="{8D28E43C-6D42-4F5C-ADF5-23A9402A36A0}" type="presOf" srcId="{334E16E5-F03F-4D8C-9C81-8F941AAC1095}" destId="{A8A3D72A-97D3-41E8-A1BB-761CE173E51B}" srcOrd="0" destOrd="0" presId="urn:microsoft.com/office/officeart/2005/8/layout/vProcess5"/>
    <dgm:cxn modelId="{76E67147-73B4-4ECB-801F-F237EDD98D1E}" type="presOf" srcId="{D2AE2E74-E902-4176-9F58-C37C56652034}" destId="{94BDF9D4-A651-4174-BBCC-1C31A4F28D1F}" srcOrd="1" destOrd="0" presId="urn:microsoft.com/office/officeart/2005/8/layout/vProcess5"/>
    <dgm:cxn modelId="{3373FA4B-5375-46FC-9A6C-672732F73980}" srcId="{C7C9C3B4-6FB4-495F-A58C-CCB072C26885}" destId="{D2AE2E74-E902-4176-9F58-C37C56652034}" srcOrd="0" destOrd="0" parTransId="{132E617F-2EB3-4CB0-B575-8AFE80E6ED63}" sibTransId="{334E16E5-F03F-4D8C-9C81-8F941AAC1095}"/>
    <dgm:cxn modelId="{F405B794-6C43-43C4-9904-A953BE77720A}" type="presOf" srcId="{C7C9C3B4-6FB4-495F-A58C-CCB072C26885}" destId="{F821265C-7BDE-4E32-A7DF-8A967C627383}" srcOrd="0" destOrd="0" presId="urn:microsoft.com/office/officeart/2005/8/layout/vProcess5"/>
    <dgm:cxn modelId="{756BEDF9-19E3-4AC9-92E2-4793935799FB}" type="presOf" srcId="{D2AE2E74-E902-4176-9F58-C37C56652034}" destId="{8A01637F-8D69-4AE0-A1E3-161C2AB01BC4}" srcOrd="0" destOrd="0" presId="urn:microsoft.com/office/officeart/2005/8/layout/vProcess5"/>
    <dgm:cxn modelId="{C4B0DA0B-9170-45D2-B652-0FCC9AE4759D}" type="presParOf" srcId="{F821265C-7BDE-4E32-A7DF-8A967C627383}" destId="{BE8FA67B-E8C1-43DF-8CA9-F579EFD1EC51}" srcOrd="0" destOrd="0" presId="urn:microsoft.com/office/officeart/2005/8/layout/vProcess5"/>
    <dgm:cxn modelId="{040C65A4-307D-4AAB-9085-99E29CC43044}" type="presParOf" srcId="{F821265C-7BDE-4E32-A7DF-8A967C627383}" destId="{8A01637F-8D69-4AE0-A1E3-161C2AB01BC4}" srcOrd="1" destOrd="0" presId="urn:microsoft.com/office/officeart/2005/8/layout/vProcess5"/>
    <dgm:cxn modelId="{186A93DC-21CF-45C1-AD65-9CFFBAACFEEC}" type="presParOf" srcId="{F821265C-7BDE-4E32-A7DF-8A967C627383}" destId="{0AFCD391-A43F-461C-AFED-EEAF14530C22}" srcOrd="2" destOrd="0" presId="urn:microsoft.com/office/officeart/2005/8/layout/vProcess5"/>
    <dgm:cxn modelId="{FB5DEB63-4440-4A75-BC70-1B6C8F04C4DB}" type="presParOf" srcId="{F821265C-7BDE-4E32-A7DF-8A967C627383}" destId="{A8A3D72A-97D3-41E8-A1BB-761CE173E51B}" srcOrd="3" destOrd="0" presId="urn:microsoft.com/office/officeart/2005/8/layout/vProcess5"/>
    <dgm:cxn modelId="{DB140E60-6239-4CC3-A68A-10086CC8FE88}" type="presParOf" srcId="{F821265C-7BDE-4E32-A7DF-8A967C627383}" destId="{94BDF9D4-A651-4174-BBCC-1C31A4F28D1F}" srcOrd="4" destOrd="0" presId="urn:microsoft.com/office/officeart/2005/8/layout/vProcess5"/>
    <dgm:cxn modelId="{6B6E32EC-729C-4D8B-8F25-6AC74DBA7573}" type="presParOf" srcId="{F821265C-7BDE-4E32-A7DF-8A967C627383}" destId="{51DDB748-C379-4CEE-B16B-86D8EECF835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1637F-8D69-4AE0-A1E3-161C2AB01BC4}">
      <dsp:nvSpPr>
        <dsp:cNvPr id="0" name=""/>
        <dsp:cNvSpPr/>
      </dsp:nvSpPr>
      <dsp:spPr>
        <a:xfrm>
          <a:off x="0" y="0"/>
          <a:ext cx="8938260" cy="19581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b="1" kern="1200" dirty="0">
              <a:latin typeface="KaiTi" panose="02010609060101010101" pitchFamily="49" charset="-122"/>
              <a:ea typeface="KaiTi" panose="02010609060101010101" pitchFamily="49" charset="-122"/>
            </a:rPr>
            <a:t>掃羅的無知</a:t>
          </a:r>
          <a:endParaRPr lang="en-US" sz="65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7351" y="57351"/>
        <a:ext cx="6914408" cy="1843400"/>
      </dsp:txXfrm>
    </dsp:sp>
    <dsp:sp modelId="{0AFCD391-A43F-461C-AFED-EEAF14530C22}">
      <dsp:nvSpPr>
        <dsp:cNvPr id="0" name=""/>
        <dsp:cNvSpPr/>
      </dsp:nvSpPr>
      <dsp:spPr>
        <a:xfrm>
          <a:off x="1577339" y="2393235"/>
          <a:ext cx="8938260" cy="19581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6500" b="1" kern="1200" dirty="0">
              <a:latin typeface="KaiTi" panose="02010609060101010101" pitchFamily="49" charset="-122"/>
              <a:ea typeface="KaiTi" panose="02010609060101010101" pitchFamily="49" charset="-122"/>
            </a:rPr>
            <a:t>撒上</a:t>
          </a:r>
          <a:r>
            <a:rPr lang="en-US" sz="6500" b="1" kern="1200" dirty="0">
              <a:latin typeface="KaiTi" panose="02010609060101010101" pitchFamily="49" charset="-122"/>
              <a:ea typeface="KaiTi" panose="02010609060101010101" pitchFamily="49" charset="-122"/>
            </a:rPr>
            <a:t>14:1-52</a:t>
          </a:r>
        </a:p>
      </dsp:txBody>
      <dsp:txXfrm>
        <a:off x="1634690" y="2450586"/>
        <a:ext cx="5973451" cy="1843400"/>
      </dsp:txXfrm>
    </dsp:sp>
    <dsp:sp modelId="{A8A3D72A-97D3-41E8-A1BB-761CE173E51B}">
      <dsp:nvSpPr>
        <dsp:cNvPr id="0" name=""/>
        <dsp:cNvSpPr/>
      </dsp:nvSpPr>
      <dsp:spPr>
        <a:xfrm>
          <a:off x="7665493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51865" y="1539285"/>
        <a:ext cx="700022" cy="95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08DE1-1DAE-3957-86D1-01AF97F6D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B854BB-2604-082A-199C-45F4B99DC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5A4F37-A933-C73B-11EB-6BDD6598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51149A-7333-F025-9BC2-2D94F7A7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EDB95F-4229-8606-DDBE-816551C5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99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4F957-8781-9F34-CB72-4FE1F003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755FA8-7E1E-BE63-0815-899A50239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857FD5-4663-C8A9-156A-DDE7B9D0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7C510B-EFD0-DC4D-FCC1-48AEDBF4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996FA2-50DB-DE57-E439-600ABA39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00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8D4E258-6770-9B27-0DFB-C7143223D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20FFDD-8AAD-5A33-3B83-5CC09A67B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310372-EC83-C6FB-36E5-FE0AACFA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DE2B11-9CCF-2F12-5290-F8CB8135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7DC1FF-86D2-B28C-9643-022FBFF5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21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ADF03F-8BE8-1A57-DAFE-A7B23239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60533D-BA49-0DF5-0BB3-CDEF40789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FE9F09-50E2-1430-D3ED-238756A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0CAA53-450C-C4FF-4E4A-10D7C9A7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1E844E-807E-7CFF-4922-25505808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43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57458D-0995-54DA-68C8-3D8C416D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363140-542E-E613-C640-3D97B2CF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374D6D-631B-FF95-21D8-AA3644E8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483080-BA09-2544-5916-7DBD81B4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B17A8-1F2B-CD82-7701-BE934933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923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A744A-11EE-9465-FF37-6CB1DE36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E7A68D-8704-FF24-34D2-FB45378A2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305A39-EA3D-E635-7979-6A5E04C1D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004301-3AC5-BA9A-FB42-023F9BFD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6FADF4-934A-6F72-8CEB-930E7CAB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BE49E8-B9B9-BE37-C6D3-04ECD0FF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386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3D29A4-0778-579A-D7B7-D02C46AA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03A4B2-F7F6-7886-939B-A30252F37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8A2C12-A2FF-B8C9-2D25-CB340E53A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E3A1327-7EA5-5932-E116-522F6C9DA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07442E-D395-7537-F5AB-D7B5A6D62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38D321-2554-9F74-293B-55896C25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8DA1BA-571F-ABB8-AADD-92239671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2382991-DA09-D207-543F-FFCE9D97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95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D2372-2124-D4AC-3396-F31A8DEF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13417E-E244-04CC-2EC0-583C507A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2E3035-CD31-CAD5-A43A-398A6BCFA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F25DE4-4922-DAFF-EB9E-5B5D82FB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31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F4D54A-1DEA-14A0-E5F1-1F492716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8E7A15-3973-1E15-278D-47B1E1EB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149BFF-79CA-1B1A-9872-A6D1A813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15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7D183C-6710-A9A3-C0DD-71482484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B4840A-9C15-278E-3F9F-A3270790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783F9E-CA85-698E-FA67-4C3D97A9A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01D2AC-0965-3EFE-197F-B5F18672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AA8369-375B-B8F5-F94E-B046D4CC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51A857-2D20-0643-449C-F35D2465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34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44000-24E3-4789-2BD0-BC703A02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ED5E0B3-BE6C-0260-7CC5-C9E20E2FA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98D0FA-FDB5-0F85-54D1-0D910C4CF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539FE4-248A-883C-0119-B3F74C14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7801BE-0F8B-0038-7ECD-316401D4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B26DDD-9E74-BF6D-5FBB-BFC308AF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73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74EA17-2F41-42A9-E618-5B9CF1F3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657D81-DDE0-31F5-806B-80A501719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E34AA-DA98-6AF3-787D-9E6893D26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605B34-BA50-44E4-B5CC-E1DCF67F6269}" type="datetimeFigureOut">
              <a:rPr lang="en-CA" smtClean="0"/>
              <a:t>2025-01-18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E55756-C5D3-063D-42EA-71118D9B4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FB8236-C95E-19CF-DAF0-DE0BB662B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48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F7D9B140-6B11-F3C6-CE77-E34797F8B4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3615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47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C2B64-5172-D5CF-9FAE-7A7C9BA9A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8958E6-B133-538E-35A5-FD5770C286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132114"/>
            <a:ext cx="11495313" cy="560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/>
              <a:t>百姓救約拿單免了死亡</a:t>
            </a:r>
            <a:r>
              <a:rPr lang="zh-CN" altLang="en-US" sz="2400" b="1" dirty="0">
                <a:highlight>
                  <a:srgbClr val="FFFF00"/>
                </a:highlight>
              </a:rPr>
              <a:t>（撒上</a:t>
            </a:r>
            <a:r>
              <a:rPr lang="en-CA" altLang="zh-CN" sz="2400" b="1" dirty="0">
                <a:highlight>
                  <a:srgbClr val="FFFF00"/>
                </a:highlight>
              </a:rPr>
              <a:t>14:36-46</a:t>
            </a:r>
            <a:r>
              <a:rPr lang="zh-CN" altLang="en-US" sz="2400" b="1" dirty="0">
                <a:highlight>
                  <a:srgbClr val="FFFF00"/>
                </a:highlight>
              </a:rPr>
              <a:t>）</a:t>
            </a:r>
            <a:endParaRPr lang="en-CA" altLang="zh-CN" sz="2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14:36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掃羅說</a:t>
            </a:r>
            <a:r>
              <a:rPr lang="en-CA" altLang="zh-TW" sz="2400" b="1" dirty="0">
                <a:solidFill>
                  <a:srgbClr val="C00000"/>
                </a:solidFill>
              </a:rPr>
              <a:t>:“</a:t>
            </a:r>
            <a:r>
              <a:rPr lang="zh-TW" altLang="en-US" sz="2400" b="1" dirty="0">
                <a:solidFill>
                  <a:srgbClr val="C00000"/>
                </a:solidFill>
              </a:rPr>
              <a:t>我們不如夜裡下去追趕非利士人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搶掠他們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直到天亮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不留他們一人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zh-TW" altLang="en-US" sz="2400" b="1" dirty="0">
                <a:solidFill>
                  <a:srgbClr val="C00000"/>
                </a:solidFill>
              </a:rPr>
              <a:t>眾民說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你看怎樣好就去行罷</a:t>
            </a:r>
            <a:r>
              <a:rPr lang="zh-CN" altLang="en-US" sz="2400" b="1" dirty="0">
                <a:solidFill>
                  <a:srgbClr val="C00000"/>
                </a:solidFill>
              </a:rPr>
              <a:t>！”</a:t>
            </a:r>
            <a:r>
              <a:rPr lang="zh-TW" altLang="en-US" sz="2400" b="1" dirty="0">
                <a:solidFill>
                  <a:srgbClr val="C00000"/>
                </a:solidFill>
              </a:rPr>
              <a:t>祭司說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我們先當親近　神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14:37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掃羅求問　神說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我下去追趕非利士人可以不可以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你將他們交在以色列人手裡不交</a:t>
            </a:r>
            <a:r>
              <a:rPr lang="zh-CN" altLang="en-US" sz="2400" b="1" dirty="0">
                <a:solidFill>
                  <a:srgbClr val="C00000"/>
                </a:solidFill>
              </a:rPr>
              <a:t>？”</a:t>
            </a:r>
            <a:r>
              <a:rPr lang="zh-TW" altLang="en-US" sz="2400" b="1" dirty="0">
                <a:solidFill>
                  <a:srgbClr val="C00000"/>
                </a:solidFill>
              </a:rPr>
              <a:t>這日　神沒有回答他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14:38 </a:t>
            </a:r>
            <a:r>
              <a:rPr lang="zh-TW" altLang="en-US" sz="2400" b="1" dirty="0">
                <a:solidFill>
                  <a:srgbClr val="C00000"/>
                </a:solidFill>
              </a:rPr>
              <a:t>掃羅說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你們百姓中的長老都上這裡來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查明今日是誰犯了罪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14:39 </a:t>
            </a:r>
            <a:r>
              <a:rPr lang="zh-TW" altLang="en-US" sz="2400" b="1" dirty="0">
                <a:solidFill>
                  <a:srgbClr val="C00000"/>
                </a:solidFill>
              </a:rPr>
              <a:t>我指著救以色列永生的耶和華起誓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就是我兒子約拿單犯了罪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他也必死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zh-TW" altLang="en-US" sz="2400" b="1" dirty="0">
                <a:solidFill>
                  <a:srgbClr val="C00000"/>
                </a:solidFill>
              </a:rPr>
              <a:t>但百姓中無一人回答他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14:40 </a:t>
            </a:r>
            <a:r>
              <a:rPr lang="zh-TW" altLang="en-US" sz="2400" b="1" dirty="0">
                <a:solidFill>
                  <a:srgbClr val="C00000"/>
                </a:solidFill>
              </a:rPr>
              <a:t>掃羅就對以色列眾人說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你們站在一邊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我與我兒子約拿單也站在一邊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zh-TW" altLang="en-US" sz="2400" b="1" dirty="0">
                <a:solidFill>
                  <a:srgbClr val="C00000"/>
                </a:solidFill>
              </a:rPr>
              <a:t>百姓對掃羅說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你看怎樣好就去行罷</a:t>
            </a:r>
            <a:r>
              <a:rPr lang="zh-CN" altLang="en-US" sz="2400" b="1" dirty="0">
                <a:solidFill>
                  <a:srgbClr val="C00000"/>
                </a:solidFill>
              </a:rPr>
              <a:t>！”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14:41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掃羅禱告耶和華以色列的　神說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求你指示實情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zh-TW" altLang="en-US" sz="2400" b="1" dirty="0">
                <a:solidFill>
                  <a:srgbClr val="C00000"/>
                </a:solidFill>
              </a:rPr>
              <a:t>於是掣籤掣出掃羅和約拿單來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百姓盡都無事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14:42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掃羅說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你們再掣籤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看是我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是我兒子約拿單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zh-TW" altLang="en-US" sz="2400" b="1" dirty="0">
                <a:solidFill>
                  <a:srgbClr val="C00000"/>
                </a:solidFill>
              </a:rPr>
              <a:t>就掣出約拿單來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14:43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掃羅對約拿單說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你告訴我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你作了甚麼事</a:t>
            </a:r>
            <a:r>
              <a:rPr lang="zh-CN" altLang="en-US" sz="2400" b="1" dirty="0">
                <a:solidFill>
                  <a:srgbClr val="C00000"/>
                </a:solidFill>
              </a:rPr>
              <a:t>？”</a:t>
            </a:r>
            <a:r>
              <a:rPr lang="zh-TW" altLang="en-US" sz="2400" b="1" dirty="0">
                <a:solidFill>
                  <a:srgbClr val="C00000"/>
                </a:solidFill>
              </a:rPr>
              <a:t>約拿單說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我實在以手裡的杖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用杖頭蘸了一點蜜嘗一嘗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zh-TW" altLang="en-US" sz="2400" b="1" dirty="0">
                <a:solidFill>
                  <a:srgbClr val="C00000"/>
                </a:solidFill>
              </a:rPr>
              <a:t>這樣我就死嗎</a:t>
            </a:r>
            <a:r>
              <a:rPr lang="zh-CN" altLang="en-US" sz="2400" b="1" dirty="0">
                <a:solidFill>
                  <a:srgbClr val="C00000"/>
                </a:solidFill>
              </a:rPr>
              <a:t>？”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14:44 </a:t>
            </a:r>
            <a:r>
              <a:rPr lang="zh-TW" altLang="en-US" sz="2400" b="1" dirty="0">
                <a:solidFill>
                  <a:srgbClr val="C00000"/>
                </a:solidFill>
              </a:rPr>
              <a:t>掃羅說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約拿單哪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你定要死</a:t>
            </a:r>
            <a:r>
              <a:rPr lang="zh-CN" altLang="en-US" sz="2400" b="1" dirty="0">
                <a:solidFill>
                  <a:srgbClr val="C00000"/>
                </a:solidFill>
              </a:rPr>
              <a:t>！</a:t>
            </a:r>
            <a:r>
              <a:rPr lang="zh-TW" altLang="en-US" sz="2400" b="1" dirty="0">
                <a:solidFill>
                  <a:srgbClr val="C00000"/>
                </a:solidFill>
              </a:rPr>
              <a:t>若不然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願　神重重的降罰與我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14:45 </a:t>
            </a:r>
            <a:r>
              <a:rPr lang="zh-TW" altLang="en-US" sz="2400" b="1" dirty="0">
                <a:solidFill>
                  <a:srgbClr val="C00000"/>
                </a:solidFill>
              </a:rPr>
              <a:t>百姓對掃羅說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約拿單在以色列人中這樣大行拯救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豈可使他死呢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斷乎不可</a:t>
            </a:r>
            <a:r>
              <a:rPr lang="zh-CN" altLang="en-US" sz="2400" b="1" dirty="0">
                <a:solidFill>
                  <a:srgbClr val="C00000"/>
                </a:solidFill>
              </a:rPr>
              <a:t>！</a:t>
            </a:r>
            <a:r>
              <a:rPr lang="zh-TW" altLang="en-US" sz="2400" b="1" dirty="0">
                <a:solidFill>
                  <a:srgbClr val="C00000"/>
                </a:solidFill>
              </a:rPr>
              <a:t>我們指著永生的耶和華起誓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連他的一根頭髮也不可落地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因為他今日與　神一同作事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zh-TW" altLang="en-US" sz="2400" b="1" dirty="0">
                <a:solidFill>
                  <a:srgbClr val="C00000"/>
                </a:solidFill>
              </a:rPr>
              <a:t>於是百姓救約拿單免了死亡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14:46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掃羅回去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不追趕非利士人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非利士人也回本地去了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endParaRPr lang="en-CA" altLang="zh-CN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altLang="zh-TW" b="1" dirty="0"/>
          </a:p>
        </p:txBody>
      </p:sp>
    </p:spTree>
    <p:extLst>
      <p:ext uri="{BB962C8B-B14F-4D97-AF65-F5344CB8AC3E}">
        <p14:creationId xmlns:p14="http://schemas.microsoft.com/office/powerpoint/2010/main" val="126821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A0163-5DE2-8713-023C-576F42094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A27FB8-B843-08BD-B95E-E9C6D56FCE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4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掃羅的一生</a:t>
            </a:r>
            <a:r>
              <a:rPr lang="zh-CN" altLang="en-US" b="1" dirty="0">
                <a:highlight>
                  <a:srgbClr val="FFFF00"/>
                </a:highlight>
              </a:rPr>
              <a:t>（撒上</a:t>
            </a:r>
            <a:r>
              <a:rPr lang="en-CA" altLang="zh-CN" b="1" dirty="0">
                <a:highlight>
                  <a:srgbClr val="FFFF00"/>
                </a:highlight>
              </a:rPr>
              <a:t>14:47-52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14:47 </a:t>
            </a:r>
            <a:r>
              <a:rPr lang="zh-TW" altLang="en-US" b="1" dirty="0">
                <a:solidFill>
                  <a:srgbClr val="C00000"/>
                </a:solidFill>
              </a:rPr>
              <a:t>掃羅執掌以色列的國權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常常攻擊他四圍的一切仇敵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就是摩押人、亞捫人、以東人和瑣巴諸王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並非利士人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他無論往何處去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都打敗仇敵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14:48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掃羅奮勇攻擊亞瑪力人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救了以色列人脫離搶掠他們之人的手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14:49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掃羅的兒子是約拿單、亦施韋、麥基舒亞</a:t>
            </a:r>
            <a:r>
              <a:rPr lang="zh-CN" altLang="en-US" b="1" dirty="0">
                <a:solidFill>
                  <a:srgbClr val="C00000"/>
                </a:solidFill>
              </a:rPr>
              <a:t>；</a:t>
            </a:r>
            <a:r>
              <a:rPr lang="zh-TW" altLang="en-US" b="1" dirty="0">
                <a:solidFill>
                  <a:srgbClr val="C00000"/>
                </a:solidFill>
              </a:rPr>
              <a:t>他的兩個女兒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長女名米拉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次女名米甲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14:50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掃羅的妻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名叫亞希暖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是亞希瑪斯的女兒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掃羅的元帥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名叫押尼珥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是尼珥的兒子</a:t>
            </a:r>
            <a:r>
              <a:rPr lang="zh-CN" altLang="en-US" b="1" dirty="0">
                <a:solidFill>
                  <a:srgbClr val="C00000"/>
                </a:solidFill>
              </a:rPr>
              <a:t>；</a:t>
            </a:r>
            <a:r>
              <a:rPr lang="zh-TW" altLang="en-US" b="1" dirty="0">
                <a:solidFill>
                  <a:srgbClr val="C00000"/>
                </a:solidFill>
              </a:rPr>
              <a:t>尼珥是掃羅的叔叔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14:51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掃羅的父親基士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押尼珥的父親尼珥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都是亞別的兒子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14:52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掃羅平生常與非利士人大大爭戰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掃羅遇見有能力的人或勇士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都招募了來跟隨他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en-CA" altLang="zh-TW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3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618D8-21B0-2668-DFD7-6796D20B0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C9A430-071B-A361-66DF-5D9EB5E0F1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752600"/>
            <a:ext cx="11157858" cy="4909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結語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</a:rPr>
              <a:t>14:18 </a:t>
            </a:r>
            <a:r>
              <a:rPr lang="zh-TW" altLang="en-US" b="1" dirty="0"/>
              <a:t>那時　神的約櫃在以色列人那裡</a:t>
            </a:r>
            <a:r>
              <a:rPr lang="zh-CN" altLang="en-US" b="1" dirty="0"/>
              <a:t>。</a:t>
            </a:r>
            <a:r>
              <a:rPr lang="zh-TW" altLang="en-US" b="1" dirty="0"/>
              <a:t>掃羅對亞希亞說</a:t>
            </a:r>
            <a:r>
              <a:rPr lang="zh-CN" altLang="en-US" b="1" dirty="0"/>
              <a:t>：“</a:t>
            </a:r>
            <a:r>
              <a:rPr lang="zh-TW" altLang="en-US" b="1" dirty="0"/>
              <a:t>你將　神的約櫃運了來</a:t>
            </a:r>
            <a:r>
              <a:rPr lang="zh-CN" altLang="en-US" b="1" dirty="0"/>
              <a:t>。”</a:t>
            </a:r>
            <a:r>
              <a:rPr lang="en-US" altLang="zh-TW" b="1" dirty="0">
                <a:highlight>
                  <a:srgbClr val="FFFF00"/>
                </a:highlight>
              </a:rPr>
              <a:t>14:19 </a:t>
            </a:r>
            <a:r>
              <a:rPr lang="zh-TW" altLang="en-US" b="1" dirty="0"/>
              <a:t>掃羅正與祭司說話的時候</a:t>
            </a:r>
            <a:r>
              <a:rPr lang="zh-CN" altLang="en-US" b="1" dirty="0"/>
              <a:t>，</a:t>
            </a:r>
            <a:r>
              <a:rPr lang="zh-TW" altLang="en-US" b="1" dirty="0"/>
              <a:t>非利士營中的喧嚷越發大了</a:t>
            </a:r>
            <a:r>
              <a:rPr lang="zh-CN" altLang="en-US" b="1" dirty="0"/>
              <a:t>。</a:t>
            </a:r>
            <a:r>
              <a:rPr lang="zh-TW" altLang="en-US" b="1" dirty="0"/>
              <a:t>掃羅就對祭司說</a:t>
            </a:r>
            <a:r>
              <a:rPr lang="zh-CN" altLang="en-US" b="1" dirty="0"/>
              <a:t>：“</a:t>
            </a:r>
            <a:r>
              <a:rPr lang="zh-TW" altLang="en-US" b="1" dirty="0">
                <a:highlight>
                  <a:srgbClr val="00FF00"/>
                </a:highlight>
              </a:rPr>
              <a:t>停手罷</a:t>
            </a:r>
            <a:r>
              <a:rPr lang="zh-CN" altLang="en-US" b="1" dirty="0"/>
              <a:t>！”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14:24</a:t>
            </a:r>
            <a:r>
              <a:rPr lang="en-US" altLang="zh-TW" b="1" dirty="0"/>
              <a:t> </a:t>
            </a:r>
            <a:r>
              <a:rPr lang="zh-TW" altLang="en-US" b="1" dirty="0"/>
              <a:t>掃羅叫百姓</a:t>
            </a:r>
            <a:r>
              <a:rPr lang="zh-TW" altLang="en-US" b="1" dirty="0">
                <a:highlight>
                  <a:srgbClr val="00FF00"/>
                </a:highlight>
              </a:rPr>
              <a:t>起誓</a:t>
            </a:r>
            <a:r>
              <a:rPr lang="zh-TW" altLang="en-US" b="1" dirty="0"/>
              <a:t>說</a:t>
            </a:r>
            <a:r>
              <a:rPr lang="zh-CN" altLang="en-US" b="1" dirty="0"/>
              <a:t>，</a:t>
            </a:r>
            <a:r>
              <a:rPr lang="zh-TW" altLang="en-US" b="1" dirty="0"/>
              <a:t>凡不等到晚上向敵人報完了仇喫甚麼的</a:t>
            </a:r>
            <a:r>
              <a:rPr lang="zh-CN" altLang="en-US" b="1" dirty="0"/>
              <a:t>，</a:t>
            </a:r>
            <a:r>
              <a:rPr lang="zh-TW" altLang="en-US" b="1" dirty="0"/>
              <a:t>必受咒詛</a:t>
            </a:r>
            <a:r>
              <a:rPr lang="zh-CN" altLang="en-US" b="1" dirty="0"/>
              <a:t>。</a:t>
            </a:r>
            <a:r>
              <a:rPr lang="zh-TW" altLang="en-US" b="1" dirty="0"/>
              <a:t>因此這日百姓沒有喫甚麼</a:t>
            </a:r>
            <a:r>
              <a:rPr lang="zh-CN" altLang="en-US" b="1" dirty="0"/>
              <a:t>，</a:t>
            </a:r>
            <a:r>
              <a:rPr lang="zh-TW" altLang="en-US" b="1" dirty="0"/>
              <a:t>就極其困憊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14:38 </a:t>
            </a:r>
            <a:r>
              <a:rPr lang="zh-TW" altLang="en-US" b="1" dirty="0"/>
              <a:t>掃羅說</a:t>
            </a:r>
            <a:r>
              <a:rPr lang="zh-CN" altLang="en-US" b="1" dirty="0"/>
              <a:t>：</a:t>
            </a:r>
            <a:r>
              <a:rPr lang="zh-TW" altLang="en-US" b="1" dirty="0"/>
              <a:t>你們百姓中的長老都上這裡來</a:t>
            </a:r>
            <a:r>
              <a:rPr lang="zh-CN" altLang="en-US" b="1" dirty="0"/>
              <a:t>，</a:t>
            </a:r>
            <a:r>
              <a:rPr lang="zh-TW" altLang="en-US" b="1" dirty="0"/>
              <a:t>查明今日是誰犯了罪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14:44</a:t>
            </a:r>
            <a:r>
              <a:rPr lang="en-US" altLang="zh-TW" b="1" dirty="0"/>
              <a:t> </a:t>
            </a:r>
            <a:r>
              <a:rPr lang="zh-TW" altLang="en-US" b="1" dirty="0"/>
              <a:t>掃羅說</a:t>
            </a:r>
            <a:r>
              <a:rPr lang="zh-CN" altLang="en-US" b="1" dirty="0"/>
              <a:t>：“</a:t>
            </a:r>
            <a:r>
              <a:rPr lang="zh-TW" altLang="en-US" b="1" dirty="0">
                <a:highlight>
                  <a:srgbClr val="00FF00"/>
                </a:highlight>
              </a:rPr>
              <a:t>約拿單哪</a:t>
            </a:r>
            <a:r>
              <a:rPr lang="zh-CN" altLang="en-US" b="1" dirty="0">
                <a:highlight>
                  <a:srgbClr val="00FF00"/>
                </a:highlight>
              </a:rPr>
              <a:t>，</a:t>
            </a:r>
            <a:r>
              <a:rPr lang="zh-TW" altLang="en-US" b="1" dirty="0">
                <a:highlight>
                  <a:srgbClr val="00FF00"/>
                </a:highlight>
              </a:rPr>
              <a:t>你定要死</a:t>
            </a:r>
            <a:r>
              <a:rPr lang="zh-CN" altLang="en-US" b="1" dirty="0"/>
              <a:t>！</a:t>
            </a:r>
            <a:r>
              <a:rPr lang="zh-TW" altLang="en-US" b="1" dirty="0"/>
              <a:t>若不然</a:t>
            </a:r>
            <a:r>
              <a:rPr lang="zh-CN" altLang="en-US" b="1" dirty="0"/>
              <a:t>，</a:t>
            </a:r>
            <a:r>
              <a:rPr lang="zh-TW" altLang="en-US" b="1" dirty="0"/>
              <a:t>願　神重重的降罰與我</a:t>
            </a:r>
            <a:r>
              <a:rPr lang="zh-CN" altLang="en-US" b="1" dirty="0"/>
              <a:t>。”</a:t>
            </a:r>
            <a:r>
              <a:rPr lang="en-US" altLang="zh-TW" b="1" dirty="0">
                <a:highlight>
                  <a:srgbClr val="FFFF00"/>
                </a:highlight>
              </a:rPr>
              <a:t>14:45</a:t>
            </a:r>
            <a:r>
              <a:rPr lang="en-US" altLang="zh-TW" b="1" dirty="0"/>
              <a:t> </a:t>
            </a:r>
            <a:r>
              <a:rPr lang="zh-TW" altLang="en-US" b="1" dirty="0"/>
              <a:t>百姓對掃羅說</a:t>
            </a:r>
            <a:r>
              <a:rPr lang="zh-CN" altLang="en-US" b="1" dirty="0"/>
              <a:t>：“</a:t>
            </a:r>
            <a:r>
              <a:rPr lang="zh-TW" altLang="en-US" b="1" dirty="0"/>
              <a:t>約拿單在以色列人中這樣大行拯救</a:t>
            </a:r>
            <a:r>
              <a:rPr lang="zh-CN" altLang="en-US" b="1" dirty="0"/>
              <a:t>，</a:t>
            </a:r>
            <a:r>
              <a:rPr lang="zh-TW" altLang="en-US" b="1" dirty="0"/>
              <a:t>豈可使他死呢</a:t>
            </a:r>
            <a:r>
              <a:rPr lang="zh-CN" altLang="en-US" b="1" dirty="0"/>
              <a:t>？</a:t>
            </a:r>
            <a:r>
              <a:rPr lang="zh-TW" altLang="en-US" b="1" dirty="0"/>
              <a:t>斷乎不可</a:t>
            </a:r>
            <a:r>
              <a:rPr lang="zh-CN" altLang="en-US" b="1" dirty="0"/>
              <a:t>！</a:t>
            </a:r>
            <a:r>
              <a:rPr lang="zh-TW" altLang="en-US" b="1" dirty="0"/>
              <a:t>我們指著永生的耶和華起誓</a:t>
            </a:r>
            <a:r>
              <a:rPr lang="zh-CN" altLang="en-US" b="1" dirty="0"/>
              <a:t>，</a:t>
            </a:r>
            <a:r>
              <a:rPr lang="zh-TW" altLang="en-US" b="1" dirty="0"/>
              <a:t>連他的一根頭髮也不可落地</a:t>
            </a:r>
            <a:r>
              <a:rPr lang="zh-CN" altLang="en-US" b="1" dirty="0"/>
              <a:t>，</a:t>
            </a:r>
            <a:r>
              <a:rPr lang="zh-TW" altLang="en-US" b="1" dirty="0"/>
              <a:t>因為他今日與　神一同作事</a:t>
            </a:r>
            <a:r>
              <a:rPr lang="zh-CN" altLang="en-US" b="1" dirty="0"/>
              <a:t>。”</a:t>
            </a:r>
            <a:r>
              <a:rPr lang="zh-TW" altLang="en-US" b="1" dirty="0"/>
              <a:t>於是百姓救約拿單免了死亡</a:t>
            </a:r>
            <a:r>
              <a:rPr lang="zh-CN" altLang="en-US" b="1" dirty="0"/>
              <a:t>。</a:t>
            </a:r>
            <a:endParaRPr lang="en-CA" altLang="zh-TW" b="1" dirty="0"/>
          </a:p>
          <a:p>
            <a:pPr marL="0" indent="0">
              <a:buNone/>
            </a:pPr>
            <a:endParaRPr lang="en-CA" altLang="zh-TW" b="1" dirty="0"/>
          </a:p>
          <a:p>
            <a:pPr marL="0" indent="0">
              <a:buNone/>
            </a:pPr>
            <a:endParaRPr lang="en-CA" altLang="zh-TW" b="1" dirty="0"/>
          </a:p>
        </p:txBody>
      </p:sp>
    </p:spTree>
    <p:extLst>
      <p:ext uri="{BB962C8B-B14F-4D97-AF65-F5344CB8AC3E}">
        <p14:creationId xmlns:p14="http://schemas.microsoft.com/office/powerpoint/2010/main" val="111864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CC111-AC47-AF90-7711-DF3CD4C18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06A9C3-BAAC-C00F-4FDE-533E5CCD2B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752599"/>
            <a:ext cx="11157858" cy="4691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何</a:t>
            </a:r>
            <a:r>
              <a:rPr lang="en-US" altLang="zh-TW" b="1" dirty="0">
                <a:highlight>
                  <a:srgbClr val="FFFF00"/>
                </a:highlight>
              </a:rPr>
              <a:t>4:6 </a:t>
            </a:r>
            <a:r>
              <a:rPr lang="zh-TW" altLang="en-US" b="1" dirty="0"/>
              <a:t>我的民因</a:t>
            </a:r>
            <a:r>
              <a:rPr lang="zh-TW" altLang="en-US" sz="3600" b="1" dirty="0">
                <a:solidFill>
                  <a:srgbClr val="FF0000"/>
                </a:solidFill>
              </a:rPr>
              <a:t>無知識</a:t>
            </a:r>
            <a:r>
              <a:rPr lang="zh-TW" altLang="en-US" b="1" dirty="0"/>
              <a:t>而滅亡</a:t>
            </a:r>
            <a:r>
              <a:rPr lang="en-US" altLang="zh-CN" b="1" dirty="0"/>
              <a:t>···</a:t>
            </a:r>
          </a:p>
          <a:p>
            <a:pPr marL="0" indent="0">
              <a:buNone/>
            </a:pPr>
            <a:endParaRPr lang="en-CA" altLang="zh-CN" sz="100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耶</a:t>
            </a:r>
            <a:r>
              <a:rPr lang="en-US" altLang="zh-TW" b="1" dirty="0">
                <a:highlight>
                  <a:srgbClr val="FFFF00"/>
                </a:highlight>
              </a:rPr>
              <a:t>9:23 </a:t>
            </a:r>
            <a:r>
              <a:rPr lang="zh-TW" altLang="en-US" b="1" dirty="0"/>
              <a:t>耶和華如此說</a:t>
            </a:r>
            <a:r>
              <a:rPr lang="zh-CN" altLang="en-US" b="1" dirty="0"/>
              <a:t>：“</a:t>
            </a:r>
            <a:r>
              <a:rPr lang="zh-TW" altLang="en-US" b="1" dirty="0"/>
              <a:t>智慧人不要因他的智慧誇口</a:t>
            </a:r>
            <a:r>
              <a:rPr lang="zh-CN" altLang="en-US" b="1" dirty="0"/>
              <a:t>，</a:t>
            </a:r>
            <a:r>
              <a:rPr lang="zh-TW" altLang="en-US" b="1" dirty="0"/>
              <a:t>勇士不要因他的勇力誇口</a:t>
            </a:r>
            <a:r>
              <a:rPr lang="zh-CN" altLang="en-US" b="1" dirty="0"/>
              <a:t>，</a:t>
            </a:r>
            <a:r>
              <a:rPr lang="zh-TW" altLang="en-US" b="1" dirty="0"/>
              <a:t>財主不要因他的財物誇口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9:24</a:t>
            </a:r>
            <a:r>
              <a:rPr lang="en-US" altLang="zh-TW" b="1" dirty="0"/>
              <a:t> </a:t>
            </a:r>
            <a:r>
              <a:rPr lang="zh-TW" altLang="en-US" b="1" dirty="0"/>
              <a:t>誇口的卻因他有聰明</a:t>
            </a:r>
            <a:r>
              <a:rPr lang="zh-CN" altLang="en-US" b="1" dirty="0"/>
              <a:t>，</a:t>
            </a:r>
            <a:r>
              <a:rPr lang="zh-TW" altLang="en-US" sz="3600" b="1" dirty="0">
                <a:solidFill>
                  <a:srgbClr val="FF0000"/>
                </a:solidFill>
              </a:rPr>
              <a:t>認識我是耶和華</a:t>
            </a:r>
            <a:r>
              <a:rPr lang="zh-CN" altLang="en-US" b="1" dirty="0"/>
              <a:t>，</a:t>
            </a:r>
            <a:r>
              <a:rPr lang="zh-TW" altLang="en-US" b="1" dirty="0"/>
              <a:t>又知道我喜悅在世上施行慈愛公平和公義</a:t>
            </a:r>
            <a:r>
              <a:rPr lang="zh-CN" altLang="en-US" b="1" dirty="0"/>
              <a:t>，</a:t>
            </a:r>
            <a:r>
              <a:rPr lang="zh-TW" altLang="en-US" b="1" dirty="0"/>
              <a:t>以此誇口</a:t>
            </a:r>
            <a:r>
              <a:rPr lang="zh-CN" altLang="en-US" b="1" dirty="0"/>
              <a:t>。</a:t>
            </a:r>
            <a:r>
              <a:rPr lang="zh-TW" altLang="en-US" b="1" dirty="0"/>
              <a:t>這是耶和華說的</a:t>
            </a:r>
            <a:r>
              <a:rPr lang="zh-CN" altLang="en-US" b="1" dirty="0"/>
              <a:t>。”</a:t>
            </a:r>
            <a:endParaRPr lang="en-CA" altLang="zh-CN" b="1" dirty="0"/>
          </a:p>
          <a:p>
            <a:pPr marL="0" indent="0">
              <a:buNone/>
            </a:pPr>
            <a:endParaRPr lang="en-CA" altLang="zh-CN" sz="100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箴</a:t>
            </a:r>
            <a:r>
              <a:rPr lang="en-US" altLang="zh-TW" b="1" dirty="0">
                <a:highlight>
                  <a:srgbClr val="FFFF00"/>
                </a:highlight>
              </a:rPr>
              <a:t>13:14 </a:t>
            </a:r>
            <a:r>
              <a:rPr lang="zh-TW" altLang="en-US" b="1" dirty="0"/>
              <a:t>智慧人的法則是生命的泉源</a:t>
            </a:r>
            <a:r>
              <a:rPr lang="zh-CN" altLang="en-US" b="1" dirty="0"/>
              <a:t>，</a:t>
            </a:r>
            <a:r>
              <a:rPr lang="zh-TW" altLang="en-US" b="1" dirty="0"/>
              <a:t>可以使人離開死亡的網羅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13:15</a:t>
            </a:r>
            <a:r>
              <a:rPr lang="en-US" altLang="zh-TW" b="1" dirty="0"/>
              <a:t> </a:t>
            </a:r>
            <a:r>
              <a:rPr lang="zh-TW" altLang="en-US" b="1" dirty="0"/>
              <a:t>美好的聰明</a:t>
            </a:r>
            <a:r>
              <a:rPr lang="zh-CN" altLang="en-US" b="1" dirty="0"/>
              <a:t>，</a:t>
            </a:r>
            <a:r>
              <a:rPr lang="zh-TW" altLang="en-US" b="1" dirty="0"/>
              <a:t>使人蒙恩</a:t>
            </a:r>
            <a:r>
              <a:rPr lang="zh-CN" altLang="en-US" b="1" dirty="0"/>
              <a:t>，</a:t>
            </a:r>
            <a:r>
              <a:rPr lang="zh-TW" altLang="en-US" b="1" dirty="0"/>
              <a:t>奸詐人的道路</a:t>
            </a:r>
            <a:r>
              <a:rPr lang="zh-CN" altLang="en-US" b="1" dirty="0"/>
              <a:t>，</a:t>
            </a:r>
            <a:r>
              <a:rPr lang="zh-TW" altLang="en-US" b="1" dirty="0"/>
              <a:t>崎嶇難行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13:16 </a:t>
            </a:r>
            <a:r>
              <a:rPr lang="zh-TW" altLang="en-US" b="1" dirty="0"/>
              <a:t>凡通達人都憑</a:t>
            </a:r>
            <a:r>
              <a:rPr lang="zh-TW" altLang="en-US" sz="3600" b="1" dirty="0">
                <a:solidFill>
                  <a:srgbClr val="FF0000"/>
                </a:solidFill>
              </a:rPr>
              <a:t>知識</a:t>
            </a:r>
            <a:r>
              <a:rPr lang="zh-TW" altLang="en-US" b="1" dirty="0"/>
              <a:t>行事</a:t>
            </a:r>
            <a:r>
              <a:rPr lang="zh-CN" altLang="en-US" b="1" dirty="0"/>
              <a:t>，</a:t>
            </a:r>
            <a:r>
              <a:rPr lang="zh-TW" altLang="en-US" b="1" dirty="0"/>
              <a:t>愚昧人張揚自己的愚昧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13:20</a:t>
            </a:r>
            <a:r>
              <a:rPr lang="en-US" altLang="zh-TW" b="1" dirty="0"/>
              <a:t> </a:t>
            </a:r>
            <a:r>
              <a:rPr lang="zh-TW" altLang="en-US" b="1" dirty="0"/>
              <a:t>與智慧人同行的</a:t>
            </a:r>
            <a:r>
              <a:rPr lang="zh-CN" altLang="en-US" b="1" dirty="0"/>
              <a:t>，</a:t>
            </a:r>
            <a:r>
              <a:rPr lang="zh-TW" altLang="en-US" b="1" dirty="0"/>
              <a:t>必得智慧</a:t>
            </a:r>
            <a:r>
              <a:rPr lang="zh-CN" altLang="en-US" b="1" dirty="0"/>
              <a:t>；</a:t>
            </a:r>
            <a:r>
              <a:rPr lang="zh-TW" altLang="en-US" b="1" dirty="0"/>
              <a:t>和愚昧人作伴的</a:t>
            </a:r>
            <a:r>
              <a:rPr lang="zh-CN" altLang="en-US" b="1" dirty="0"/>
              <a:t>，</a:t>
            </a:r>
            <a:r>
              <a:rPr lang="zh-TW" altLang="en-US" b="1" dirty="0"/>
              <a:t>必受虧損</a:t>
            </a:r>
            <a:r>
              <a:rPr lang="zh-CN" altLang="en-US" b="1" dirty="0"/>
              <a:t>。</a:t>
            </a:r>
            <a:endParaRPr lang="en-CA" altLang="zh-CN" b="1" dirty="0"/>
          </a:p>
          <a:p>
            <a:pPr marL="0" indent="0">
              <a:buNone/>
            </a:pPr>
            <a:endParaRPr lang="en-CA" altLang="zh-TW" b="1" dirty="0"/>
          </a:p>
          <a:p>
            <a:pPr marL="0" indent="0">
              <a:buNone/>
            </a:pPr>
            <a:endParaRPr lang="en-CA" altLang="zh-TW" b="1" dirty="0"/>
          </a:p>
        </p:txBody>
      </p:sp>
    </p:spTree>
    <p:extLst>
      <p:ext uri="{BB962C8B-B14F-4D97-AF65-F5344CB8AC3E}">
        <p14:creationId xmlns:p14="http://schemas.microsoft.com/office/powerpoint/2010/main" val="29671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2B18F-7808-2257-8892-2A9C632EB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DC0615-83D7-6D0B-CBC9-EE3823622B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4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/>
              <a:t>引言</a:t>
            </a:r>
            <a:endParaRPr lang="en-CA" altLang="zh-TW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</a:rPr>
              <a:t>13:8 </a:t>
            </a:r>
            <a:r>
              <a:rPr lang="zh-TW" altLang="en-US" b="1" dirty="0"/>
              <a:t>掃羅照著撒母耳所定的日期等了七日</a:t>
            </a:r>
            <a:r>
              <a:rPr lang="zh-CN" altLang="en-US" b="1" dirty="0"/>
              <a:t>。</a:t>
            </a:r>
            <a:r>
              <a:rPr lang="zh-TW" altLang="en-US" b="1" dirty="0"/>
              <a:t>撒母耳還沒有來到吉甲</a:t>
            </a:r>
            <a:r>
              <a:rPr lang="zh-CN" altLang="en-US" b="1" dirty="0"/>
              <a:t>，</a:t>
            </a:r>
            <a:r>
              <a:rPr lang="zh-TW" altLang="en-US" b="1" dirty="0"/>
              <a:t>百姓也離開掃羅散去了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13:9</a:t>
            </a:r>
            <a:r>
              <a:rPr lang="en-US" altLang="zh-TW" b="1" dirty="0"/>
              <a:t> </a:t>
            </a:r>
            <a:r>
              <a:rPr lang="zh-TW" altLang="en-US" b="1" dirty="0"/>
              <a:t>掃羅說</a:t>
            </a:r>
            <a:r>
              <a:rPr lang="zh-CN" altLang="en-US" b="1" dirty="0"/>
              <a:t>：“</a:t>
            </a:r>
            <a:r>
              <a:rPr lang="zh-TW" altLang="en-US" b="1" dirty="0"/>
              <a:t>把燔祭和平安祭帶到我這裡來</a:t>
            </a:r>
            <a:r>
              <a:rPr lang="zh-CN" altLang="en-US" b="1" dirty="0"/>
              <a:t>。”</a:t>
            </a:r>
            <a:r>
              <a:rPr lang="zh-TW" altLang="en-US" b="1" dirty="0"/>
              <a:t>掃羅就獻上燔祭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13:11</a:t>
            </a:r>
            <a:r>
              <a:rPr lang="en-US" altLang="zh-TW" b="1" dirty="0"/>
              <a:t> </a:t>
            </a:r>
            <a:r>
              <a:rPr lang="zh-TW" altLang="en-US" b="1" dirty="0"/>
              <a:t>撒母耳說</a:t>
            </a:r>
            <a:r>
              <a:rPr lang="zh-CN" altLang="en-US" b="1" dirty="0"/>
              <a:t>：“</a:t>
            </a:r>
            <a:r>
              <a:rPr lang="zh-TW" altLang="en-US" b="1" dirty="0"/>
              <a:t>你作的是甚麼事呢</a:t>
            </a:r>
            <a:r>
              <a:rPr lang="zh-CN" altLang="en-US" b="1" dirty="0"/>
              <a:t>？”</a:t>
            </a:r>
            <a:r>
              <a:rPr lang="zh-TW" altLang="en-US" b="1" dirty="0"/>
              <a:t>掃羅說</a:t>
            </a:r>
            <a:r>
              <a:rPr lang="zh-CN" altLang="en-US" b="1" dirty="0"/>
              <a:t>：“</a:t>
            </a:r>
            <a:r>
              <a:rPr lang="zh-TW" altLang="en-US" b="1" dirty="0"/>
              <a:t>因為我見百姓離開我散去</a:t>
            </a:r>
            <a:r>
              <a:rPr lang="zh-CN" altLang="en-US" b="1" dirty="0"/>
              <a:t>，</a:t>
            </a:r>
            <a:r>
              <a:rPr lang="zh-TW" altLang="en-US" b="1" dirty="0"/>
              <a:t>你也不照所定的日期來到</a:t>
            </a:r>
            <a:r>
              <a:rPr lang="zh-CN" altLang="en-US" b="1" dirty="0"/>
              <a:t>，</a:t>
            </a:r>
            <a:r>
              <a:rPr lang="zh-TW" altLang="en-US" b="1" dirty="0"/>
              <a:t>而且非利士人聚集在密抹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13:12</a:t>
            </a:r>
            <a:r>
              <a:rPr lang="en-US" altLang="zh-TW" b="1" dirty="0"/>
              <a:t> </a:t>
            </a:r>
            <a:r>
              <a:rPr lang="zh-TW" altLang="en-US" b="1" dirty="0"/>
              <a:t>所以我心裡說</a:t>
            </a:r>
            <a:r>
              <a:rPr lang="zh-CN" altLang="en-US" b="1" dirty="0"/>
              <a:t>：</a:t>
            </a:r>
            <a:r>
              <a:rPr lang="zh-TW" altLang="en-US" b="1" dirty="0"/>
              <a:t>恐怕我沒有禱告耶和華</a:t>
            </a:r>
            <a:r>
              <a:rPr lang="zh-CN" altLang="en-US" b="1" dirty="0"/>
              <a:t>，</a:t>
            </a:r>
            <a:r>
              <a:rPr lang="zh-TW" altLang="en-US" b="1" dirty="0"/>
              <a:t>非利士人下到吉甲攻擊我</a:t>
            </a:r>
            <a:r>
              <a:rPr lang="zh-CN" altLang="en-US" b="1" dirty="0"/>
              <a:t>；</a:t>
            </a:r>
            <a:r>
              <a:rPr lang="zh-TW" altLang="en-US" b="1" dirty="0"/>
              <a:t>我就勉強獻上燔祭</a:t>
            </a:r>
            <a:r>
              <a:rPr lang="zh-CN" altLang="en-US" b="1" dirty="0"/>
              <a:t>。”</a:t>
            </a:r>
            <a:r>
              <a:rPr lang="en-US" altLang="zh-TW" b="1" dirty="0">
                <a:highlight>
                  <a:srgbClr val="FFFF00"/>
                </a:highlight>
              </a:rPr>
              <a:t>13:13</a:t>
            </a:r>
            <a:r>
              <a:rPr lang="en-US" altLang="zh-TW" b="1" dirty="0"/>
              <a:t> </a:t>
            </a:r>
            <a:r>
              <a:rPr lang="zh-TW" altLang="en-US" b="1" dirty="0"/>
              <a:t>撒母耳對掃羅說</a:t>
            </a:r>
            <a:r>
              <a:rPr lang="zh-CN" altLang="en-US" b="1" dirty="0"/>
              <a:t>：“</a:t>
            </a:r>
            <a:r>
              <a:rPr lang="zh-TW" altLang="en-US" b="1" dirty="0">
                <a:highlight>
                  <a:srgbClr val="00FF00"/>
                </a:highlight>
              </a:rPr>
              <a:t>你作了糊塗事了</a:t>
            </a:r>
            <a:r>
              <a:rPr lang="zh-CN" altLang="en-US" b="1" dirty="0">
                <a:highlight>
                  <a:srgbClr val="00FF00"/>
                </a:highlight>
              </a:rPr>
              <a:t>，</a:t>
            </a:r>
            <a:r>
              <a:rPr lang="zh-TW" altLang="en-US" b="1" dirty="0">
                <a:highlight>
                  <a:srgbClr val="00FF00"/>
                </a:highlight>
              </a:rPr>
              <a:t>沒有遵守耶和華你　神所吩咐你的命令</a:t>
            </a:r>
            <a:r>
              <a:rPr lang="zh-CN" altLang="en-US" b="1" dirty="0"/>
              <a:t>。</a:t>
            </a:r>
            <a:r>
              <a:rPr lang="zh-TW" altLang="en-US" b="1" dirty="0"/>
              <a:t>若遵守</a:t>
            </a:r>
            <a:r>
              <a:rPr lang="zh-CN" altLang="en-US" b="1" dirty="0"/>
              <a:t>，</a:t>
            </a:r>
            <a:r>
              <a:rPr lang="zh-TW" altLang="en-US" b="1" dirty="0"/>
              <a:t>耶和華必在以色列中堅立你的王位</a:t>
            </a:r>
            <a:r>
              <a:rPr lang="zh-CN" altLang="en-US" b="1" dirty="0"/>
              <a:t>，</a:t>
            </a:r>
            <a:r>
              <a:rPr lang="zh-TW" altLang="en-US" b="1" dirty="0"/>
              <a:t>直到永遠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13:22</a:t>
            </a:r>
            <a:r>
              <a:rPr lang="en-US" altLang="zh-TW" b="1" dirty="0"/>
              <a:t> </a:t>
            </a:r>
            <a:r>
              <a:rPr lang="en-US" altLang="zh-CN" b="1" dirty="0"/>
              <a:t>···</a:t>
            </a:r>
            <a:r>
              <a:rPr lang="zh-TW" altLang="en-US" b="1" dirty="0"/>
              <a:t>跟隨掃羅和約拿單的人</a:t>
            </a:r>
            <a:r>
              <a:rPr lang="zh-CN" altLang="en-US" b="1" dirty="0"/>
              <a:t>，</a:t>
            </a:r>
            <a:r>
              <a:rPr lang="zh-TW" altLang="en-US" b="1" dirty="0"/>
              <a:t>沒有一個手裡有刀有槍的</a:t>
            </a:r>
            <a:r>
              <a:rPr lang="zh-CN" altLang="en-US" b="1" dirty="0"/>
              <a:t>，</a:t>
            </a:r>
            <a:r>
              <a:rPr lang="zh-TW" altLang="en-US" b="1" dirty="0"/>
              <a:t>惟獨掃羅和他兒子約拿單有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13:23</a:t>
            </a:r>
            <a:r>
              <a:rPr lang="en-US" altLang="zh-TW" b="1" dirty="0"/>
              <a:t> </a:t>
            </a:r>
            <a:r>
              <a:rPr lang="zh-TW" altLang="en-US" b="1" dirty="0"/>
              <a:t>非利士人的一隊防兵、到了密抹的隘口</a:t>
            </a:r>
            <a:r>
              <a:rPr lang="zh-CN" altLang="en-US" b="1" dirty="0"/>
              <a:t>。</a:t>
            </a:r>
            <a:endParaRPr lang="en-CA" altLang="zh-TW" b="1" dirty="0"/>
          </a:p>
        </p:txBody>
      </p:sp>
    </p:spTree>
    <p:extLst>
      <p:ext uri="{BB962C8B-B14F-4D97-AF65-F5344CB8AC3E}">
        <p14:creationId xmlns:p14="http://schemas.microsoft.com/office/powerpoint/2010/main" val="145653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983A1-D38C-1B6B-48B0-9EBC19570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368D8F-F097-B74D-73B5-68E711E7B3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3"/>
            <a:ext cx="11027230" cy="4596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 dirty="0"/>
              <a:t>約拿單提議</a:t>
            </a:r>
            <a:r>
              <a:rPr lang="zh-TW" altLang="en-US" b="1" dirty="0"/>
              <a:t>到</a:t>
            </a:r>
            <a:r>
              <a:rPr lang="zh-CN" altLang="en-US" b="1" dirty="0"/>
              <a:t>敵</a:t>
            </a:r>
            <a:r>
              <a:rPr lang="zh-TW" altLang="en-US" b="1" dirty="0"/>
              <a:t>人的防營裡去</a:t>
            </a:r>
            <a:r>
              <a:rPr lang="zh-CN" altLang="en-US" b="1" dirty="0">
                <a:highlight>
                  <a:srgbClr val="FFFF00"/>
                </a:highlight>
              </a:rPr>
              <a:t>（撒上</a:t>
            </a:r>
            <a:r>
              <a:rPr lang="en-CA" altLang="zh-CN" b="1" dirty="0">
                <a:highlight>
                  <a:srgbClr val="FFFF00"/>
                </a:highlight>
              </a:rPr>
              <a:t>14:1-5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14:1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有一日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掃羅的兒子約拿單對拿他兵器的少年人說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我們不如過到那邊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到非利士人的防營那裡去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r>
              <a:rPr lang="zh-TW" altLang="en-US" b="1" dirty="0">
                <a:solidFill>
                  <a:srgbClr val="C00000"/>
                </a:solidFill>
              </a:rPr>
              <a:t>但他沒有告訴父親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14:2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掃羅在基比亞的儘邊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坐在米磯崙的石榴樹下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跟隨他的約有六百人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14:3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在那裡有亞希突的兒子亞希亞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穿著以弗得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亞希突是以迦博的哥哥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非尼哈的兒子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以利的孫子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以利從前在示羅作耶和華的祭司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約拿單去了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百姓卻不知道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14:4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約拿單要從隘口過到非利士防營那裡去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這隘口兩邊各有一個山峰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一名播薛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一名西尼</a:t>
            </a:r>
            <a:r>
              <a:rPr lang="zh-CN" altLang="en-US" b="1" dirty="0">
                <a:solidFill>
                  <a:srgbClr val="C00000"/>
                </a:solidFill>
              </a:rPr>
              <a:t>；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14:5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一峰向北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與密抹相對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一峰向南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與迦巴相對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en-CA" altLang="zh-TW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6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内容占位符 3" descr="山上的风景&#10;&#10;描述已自动生成">
            <a:extLst>
              <a:ext uri="{FF2B5EF4-FFF2-40B4-BE49-F238E27FC236}">
                <a16:creationId xmlns:a16="http://schemas.microsoft.com/office/drawing/2014/main" id="{5BB96EDD-5694-6A8D-178F-E268A22B7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9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58193-8E5F-DF7A-58D8-704B38BFA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DDBBA3-B865-A4AB-9DAC-FCB6EFE630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2385" y="1825623"/>
            <a:ext cx="11027230" cy="4607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 dirty="0"/>
              <a:t>約拿單的求證</a:t>
            </a:r>
            <a:r>
              <a:rPr lang="zh-CN" altLang="en-US" b="1" dirty="0">
                <a:highlight>
                  <a:srgbClr val="FFFF00"/>
                </a:highlight>
              </a:rPr>
              <a:t>（撒上</a:t>
            </a:r>
            <a:r>
              <a:rPr lang="en-CA" altLang="zh-CN" b="1" dirty="0">
                <a:highlight>
                  <a:srgbClr val="FFFF00"/>
                </a:highlight>
              </a:rPr>
              <a:t>14:6-10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14:6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約拿單對拿兵器的少年人說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我們不如過到未受割禮人的防營那裡去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或者耶和華為我們施展能力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因為</a:t>
            </a: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</a:rPr>
              <a:t>耶和華使人得勝</a:t>
            </a:r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</a:rPr>
              <a:t>，</a:t>
            </a: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</a:rPr>
              <a:t>不在乎人多人少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14:7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拿兵器的對他說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隨你的心意行罷</a:t>
            </a:r>
            <a:r>
              <a:rPr lang="zh-CN" altLang="en-US" b="1" dirty="0">
                <a:solidFill>
                  <a:srgbClr val="C00000"/>
                </a:solidFill>
              </a:rPr>
              <a:t>！</a:t>
            </a:r>
            <a:r>
              <a:rPr lang="zh-TW" altLang="en-US" b="1" dirty="0">
                <a:solidFill>
                  <a:srgbClr val="C00000"/>
                </a:solidFill>
              </a:rPr>
              <a:t>你可以上去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我必跟隨你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與你同心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14:8 </a:t>
            </a:r>
            <a:r>
              <a:rPr lang="zh-TW" altLang="en-US" b="1" dirty="0">
                <a:solidFill>
                  <a:srgbClr val="C00000"/>
                </a:solidFill>
              </a:rPr>
              <a:t>約拿單說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我們要過到那些人那裡去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使他們看見我們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14:9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他們若對我們說</a:t>
            </a:r>
            <a:r>
              <a:rPr lang="zh-CN" altLang="en-US" b="1" dirty="0">
                <a:solidFill>
                  <a:srgbClr val="C00000"/>
                </a:solidFill>
              </a:rPr>
              <a:t>：‘</a:t>
            </a:r>
            <a:r>
              <a:rPr lang="zh-TW" altLang="en-US" b="1" dirty="0">
                <a:solidFill>
                  <a:srgbClr val="C00000"/>
                </a:solidFill>
              </a:rPr>
              <a:t>你們站住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等我們到你們那裡去</a:t>
            </a:r>
            <a:r>
              <a:rPr lang="zh-CN" altLang="en-US" b="1" dirty="0">
                <a:solidFill>
                  <a:srgbClr val="C00000"/>
                </a:solidFill>
              </a:rPr>
              <a:t>，’</a:t>
            </a:r>
            <a:r>
              <a:rPr lang="zh-TW" altLang="en-US" b="1" dirty="0">
                <a:solidFill>
                  <a:srgbClr val="C00000"/>
                </a:solidFill>
              </a:rPr>
              <a:t>我們就站住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不上他們那裡去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14:10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他們若說</a:t>
            </a:r>
            <a:r>
              <a:rPr lang="zh-CN" altLang="en-US" b="1" dirty="0">
                <a:solidFill>
                  <a:srgbClr val="C00000"/>
                </a:solidFill>
              </a:rPr>
              <a:t>：‘</a:t>
            </a:r>
            <a:r>
              <a:rPr lang="zh-TW" altLang="en-US" b="1" dirty="0">
                <a:solidFill>
                  <a:srgbClr val="C00000"/>
                </a:solidFill>
              </a:rPr>
              <a:t>你們上到我們這裡來</a:t>
            </a:r>
            <a:r>
              <a:rPr lang="zh-CN" altLang="en-US" b="1" dirty="0">
                <a:solidFill>
                  <a:srgbClr val="C00000"/>
                </a:solidFill>
              </a:rPr>
              <a:t>，’</a:t>
            </a:r>
            <a:r>
              <a:rPr lang="zh-TW" altLang="en-US" b="1" dirty="0">
                <a:solidFill>
                  <a:srgbClr val="C00000"/>
                </a:solidFill>
              </a:rPr>
              <a:t>這話就是我們的</a:t>
            </a: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</a:rPr>
              <a:t>證據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我們便上去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因為</a:t>
            </a: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</a:rPr>
              <a:t>耶和華將他們交在我們手裡了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endParaRPr lang="en-CA" altLang="zh-TW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5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85D83-56F7-1A61-DF3D-802EA094D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E46C89-47D3-438B-8498-DD5ABDDD09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785258"/>
            <a:ext cx="1102723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/>
              <a:t>約拿單</a:t>
            </a:r>
            <a:r>
              <a:rPr lang="zh-CN" altLang="en-US" b="1" dirty="0"/>
              <a:t>的得勝</a:t>
            </a:r>
            <a:r>
              <a:rPr lang="zh-TW" altLang="en-US" b="1" dirty="0">
                <a:highlight>
                  <a:srgbClr val="FFFF00"/>
                </a:highlight>
              </a:rPr>
              <a:t>（撒上</a:t>
            </a:r>
            <a:r>
              <a:rPr lang="en-US" altLang="zh-TW" b="1" dirty="0">
                <a:highlight>
                  <a:srgbClr val="FFFF00"/>
                </a:highlight>
              </a:rPr>
              <a:t>14:11-15</a:t>
            </a:r>
            <a:r>
              <a:rPr lang="zh-TW" altLang="en-US" b="1" dirty="0">
                <a:highlight>
                  <a:srgbClr val="FFFF00"/>
                </a:highlight>
              </a:rPr>
              <a:t>）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14:11 </a:t>
            </a:r>
            <a:r>
              <a:rPr lang="zh-TW" altLang="en-US" b="1" dirty="0">
                <a:solidFill>
                  <a:srgbClr val="C00000"/>
                </a:solidFill>
              </a:rPr>
              <a:t>二人就使非利士的防兵看見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非利士人說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希伯來人從所藏的洞穴裡出來了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14:12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防兵對約拿單和拿兵器的人說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你們上到這裡來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我們有一件事指示你們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r>
              <a:rPr lang="zh-TW" altLang="en-US" b="1" dirty="0">
                <a:solidFill>
                  <a:srgbClr val="C00000"/>
                </a:solidFill>
              </a:rPr>
              <a:t>約拿單就對拿兵器的人說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你跟隨我上去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因為耶和華將他們交在以色列人手裡了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14:13 </a:t>
            </a:r>
            <a:r>
              <a:rPr lang="zh-TW" altLang="en-US" b="1" dirty="0">
                <a:solidFill>
                  <a:srgbClr val="C00000"/>
                </a:solidFill>
              </a:rPr>
              <a:t>約拿單就爬上去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拿兵器的人跟隨他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約拿單殺倒非利士人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拿兵器的人也隨著殺他們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14:14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約拿單和拿兵器的人起頭所殺的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約有二十人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都在一畝地的半犁溝之內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14:15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於是在營中、在田野、在眾民內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都有戰兢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防兵和掠兵也都戰兢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</a:rPr>
              <a:t>地也震動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</a:rPr>
              <a:t>戰兢之勢甚大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en-CA" altLang="zh-TW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6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0B2E2-F734-A8D2-EB79-1679389AD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384C5D-D404-2AE8-BE72-AD7E86C96D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1665514"/>
            <a:ext cx="11571514" cy="4931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/>
              <a:t>掃羅</a:t>
            </a:r>
            <a:r>
              <a:rPr lang="zh-CN" altLang="en-US" b="1" dirty="0"/>
              <a:t>的無知</a:t>
            </a:r>
            <a:r>
              <a:rPr lang="zh-CN" altLang="en-US" b="1" dirty="0">
                <a:highlight>
                  <a:srgbClr val="FFFF00"/>
                </a:highlight>
              </a:rPr>
              <a:t>（撒上</a:t>
            </a:r>
            <a:r>
              <a:rPr lang="en-CA" altLang="zh-CN" b="1" dirty="0">
                <a:highlight>
                  <a:srgbClr val="FFFF00"/>
                </a:highlight>
              </a:rPr>
              <a:t>14:16-23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14:16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在便雅憫的基比亞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掃羅的守望兵看見非利士的軍眾潰散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四圍亂竄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14:17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掃羅就對跟隨他的民說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你們查點查點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看從我們這裡出去的是誰</a:t>
            </a:r>
            <a:r>
              <a:rPr lang="zh-CN" altLang="en-US" b="1" dirty="0">
                <a:solidFill>
                  <a:srgbClr val="C00000"/>
                </a:solidFill>
              </a:rPr>
              <a:t>？”</a:t>
            </a:r>
            <a:r>
              <a:rPr lang="zh-TW" altLang="en-US" b="1" dirty="0">
                <a:solidFill>
                  <a:srgbClr val="C00000"/>
                </a:solidFill>
              </a:rPr>
              <a:t>他們一查點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就知道約拿單和拿兵器的人沒有在這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14:18 </a:t>
            </a:r>
            <a:r>
              <a:rPr lang="zh-TW" altLang="en-US" b="1" dirty="0">
                <a:solidFill>
                  <a:srgbClr val="C00000"/>
                </a:solidFill>
              </a:rPr>
              <a:t>那時　神的約櫃在以色列人那裡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掃羅對亞希亞說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你將　神的約櫃運了來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14:19 </a:t>
            </a:r>
            <a:r>
              <a:rPr lang="zh-TW" altLang="en-US" b="1" dirty="0">
                <a:solidFill>
                  <a:srgbClr val="C00000"/>
                </a:solidFill>
              </a:rPr>
              <a:t>掃羅正與祭司說話的時候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非利士營中的喧嚷越發大了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掃羅就對祭司說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停手罷</a:t>
            </a:r>
            <a:r>
              <a:rPr lang="zh-CN" altLang="en-US" b="1" dirty="0">
                <a:solidFill>
                  <a:srgbClr val="C00000"/>
                </a:solidFill>
              </a:rPr>
              <a:t>！”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14:20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掃羅和跟隨他的人都聚集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來到戰場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看見非利士人用刀互相擊殺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大大惶亂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14:21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從前由四方來跟隨非利士軍的希伯來人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現在也轉過來幫助跟隨掃羅和約拿單的以色列人了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14:22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那藏在以法蓮山地的以色列人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聽說非利士人逃跑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就出來緊緊的追殺他們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14:23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那日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</a:rPr>
              <a:t>耶和華使以色列人得勝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一直戰到伯亞文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altLang="zh-TW" b="1" dirty="0"/>
          </a:p>
        </p:txBody>
      </p:sp>
    </p:spTree>
    <p:extLst>
      <p:ext uri="{BB962C8B-B14F-4D97-AF65-F5344CB8AC3E}">
        <p14:creationId xmlns:p14="http://schemas.microsoft.com/office/powerpoint/2010/main" val="422315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1A411-9195-D5C0-05B9-62B0EA00A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0AD574-8DBB-4EBB-AD90-E94244E44A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3"/>
            <a:ext cx="11027230" cy="4607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/>
              <a:t>掃羅叫百姓起誓</a:t>
            </a:r>
            <a:r>
              <a:rPr lang="zh-CN" altLang="en-US" b="1" dirty="0">
                <a:highlight>
                  <a:srgbClr val="FFFF00"/>
                </a:highlight>
              </a:rPr>
              <a:t>（撒上</a:t>
            </a:r>
            <a:r>
              <a:rPr lang="en-CA" altLang="zh-CN" b="1" dirty="0">
                <a:highlight>
                  <a:srgbClr val="FFFF00"/>
                </a:highlight>
              </a:rPr>
              <a:t>14:24-30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14:24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掃羅叫百姓起誓說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凡不等到晚上向敵人報完了仇喫甚麼的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必受咒詛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因此這日百姓沒有喫甚麼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就極其困憊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14:25 </a:t>
            </a:r>
            <a:r>
              <a:rPr lang="zh-TW" altLang="en-US" b="1" dirty="0">
                <a:solidFill>
                  <a:srgbClr val="C00000"/>
                </a:solidFill>
              </a:rPr>
              <a:t>眾民進入樹林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見有蜜在地上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14:26 </a:t>
            </a:r>
            <a:r>
              <a:rPr lang="zh-TW" altLang="en-US" b="1" dirty="0">
                <a:solidFill>
                  <a:srgbClr val="C00000"/>
                </a:solidFill>
              </a:rPr>
              <a:t>他們進了樹林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見有蜜流下來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卻沒有人敢用手取蜜入口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因為他們怕那誓言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14:27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約拿單沒有聽見他父親叫百姓起誓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所以伸手中的杖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用杖頭蘸在蜂房裡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轉手送入口內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眼睛就明亮了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14:28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百姓中有一人對他說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你父親曾叫百姓嚴嚴的起誓說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今日喫甚麼的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必受咒詛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因此百姓就疲乏了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14:29 </a:t>
            </a:r>
            <a:r>
              <a:rPr lang="zh-TW" altLang="en-US" b="1" dirty="0">
                <a:solidFill>
                  <a:srgbClr val="C00000"/>
                </a:solidFill>
              </a:rPr>
              <a:t>約拿單說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我父親連累你們了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你看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我嘗了這一點蜜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眼睛就明亮了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14:30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今日百姓若任意喫了從仇敵所奪的物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擊殺的非利士人豈不更多麼</a:t>
            </a:r>
            <a:r>
              <a:rPr lang="zh-CN" altLang="en-US" b="1" dirty="0">
                <a:solidFill>
                  <a:srgbClr val="C00000"/>
                </a:solidFill>
              </a:rPr>
              <a:t>？”</a:t>
            </a:r>
            <a:endParaRPr lang="en-CA" altLang="zh-TW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5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AF705-BE9C-2A47-8516-4CD0AD528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507D5B-8ABB-66A0-7AB7-B64F73A657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4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/>
              <a:t>掃羅為耶和華築壇</a:t>
            </a:r>
            <a:r>
              <a:rPr lang="zh-CN" altLang="en-US" b="1" dirty="0">
                <a:highlight>
                  <a:srgbClr val="FFFF00"/>
                </a:highlight>
              </a:rPr>
              <a:t>（撒上</a:t>
            </a:r>
            <a:r>
              <a:rPr lang="en-CA" altLang="zh-CN" b="1" dirty="0">
                <a:highlight>
                  <a:srgbClr val="FFFF00"/>
                </a:highlight>
              </a:rPr>
              <a:t>14:31-35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14:31 </a:t>
            </a:r>
            <a:r>
              <a:rPr lang="zh-TW" altLang="en-US" b="1" dirty="0">
                <a:solidFill>
                  <a:srgbClr val="C00000"/>
                </a:solidFill>
              </a:rPr>
              <a:t>這日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以色列人擊殺非利士人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從密抹直到亞雅崙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百姓甚是疲乏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14:32 </a:t>
            </a:r>
            <a:r>
              <a:rPr lang="zh-TW" altLang="en-US" b="1" dirty="0">
                <a:solidFill>
                  <a:srgbClr val="C00000"/>
                </a:solidFill>
              </a:rPr>
              <a:t>就急忙將所奪的牛羊和牛犢宰於地上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肉還帶血就喫了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14:33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有人告訴掃羅說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百姓喫帶血的肉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得罪耶和華了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r>
              <a:rPr lang="zh-TW" altLang="en-US" b="1" dirty="0">
                <a:solidFill>
                  <a:srgbClr val="C00000"/>
                </a:solidFill>
              </a:rPr>
              <a:t>掃羅說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你們有罪了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今日要將大石頭滾到我這裡來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14:34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掃羅又說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你們散在百姓中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對他們說</a:t>
            </a:r>
            <a:r>
              <a:rPr lang="zh-CN" altLang="en-US" b="1" dirty="0">
                <a:solidFill>
                  <a:srgbClr val="C00000"/>
                </a:solidFill>
              </a:rPr>
              <a:t>：‘</a:t>
            </a:r>
            <a:r>
              <a:rPr lang="zh-TW" altLang="en-US" b="1" dirty="0">
                <a:solidFill>
                  <a:srgbClr val="C00000"/>
                </a:solidFill>
              </a:rPr>
              <a:t>你們各人將牛羊牽到我這裡來宰了喫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不可喫帶血的肉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得罪耶和華</a:t>
            </a:r>
            <a:r>
              <a:rPr lang="zh-CN" altLang="en-US" b="1" dirty="0">
                <a:solidFill>
                  <a:srgbClr val="C00000"/>
                </a:solidFill>
              </a:rPr>
              <a:t>。’”</a:t>
            </a:r>
            <a:r>
              <a:rPr lang="zh-TW" altLang="en-US" b="1" dirty="0">
                <a:solidFill>
                  <a:srgbClr val="C00000"/>
                </a:solidFill>
              </a:rPr>
              <a:t>這夜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百姓就把牛羊牽到那裡宰了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14:35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掃羅為耶和華築了一座壇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這是他初次為耶和華築的壇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en-CA" altLang="zh-TW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申</a:t>
            </a:r>
            <a:r>
              <a:rPr lang="en-US" altLang="zh-TW" dirty="0">
                <a:highlight>
                  <a:srgbClr val="FFFF00"/>
                </a:highlight>
              </a:rPr>
              <a:t>12:23 </a:t>
            </a:r>
            <a:r>
              <a:rPr lang="zh-TW" altLang="en-US" dirty="0"/>
              <a:t>只是你要心意堅定不可喫血</a:t>
            </a:r>
            <a:r>
              <a:rPr lang="zh-CN" altLang="en-US" dirty="0"/>
              <a:t>，</a:t>
            </a:r>
            <a:r>
              <a:rPr lang="zh-TW" altLang="en-US" dirty="0"/>
              <a:t>因為血是生命</a:t>
            </a:r>
            <a:r>
              <a:rPr lang="zh-CN" altLang="en-US" dirty="0"/>
              <a:t>，</a:t>
            </a:r>
            <a:r>
              <a:rPr lang="zh-TW" altLang="en-US" dirty="0"/>
              <a:t>不可將血與肉同喫</a:t>
            </a:r>
            <a:r>
              <a:rPr lang="zh-CN" altLang="en-US" dirty="0"/>
              <a:t>。</a:t>
            </a:r>
            <a:r>
              <a:rPr lang="en-US" altLang="zh-TW" dirty="0">
                <a:highlight>
                  <a:srgbClr val="FFFF00"/>
                </a:highlight>
              </a:rPr>
              <a:t>12:24 </a:t>
            </a:r>
            <a:r>
              <a:rPr lang="zh-TW" altLang="en-US" dirty="0"/>
              <a:t>不可喫血</a:t>
            </a:r>
            <a:r>
              <a:rPr lang="zh-CN" altLang="en-US" dirty="0"/>
              <a:t>，</a:t>
            </a:r>
            <a:r>
              <a:rPr lang="zh-TW" altLang="en-US" dirty="0"/>
              <a:t>要倒在地上</a:t>
            </a:r>
            <a:r>
              <a:rPr lang="zh-CN" altLang="en-US" dirty="0"/>
              <a:t>，</a:t>
            </a:r>
            <a:r>
              <a:rPr lang="zh-TW" altLang="en-US" dirty="0"/>
              <a:t>如同倒水一樣</a:t>
            </a:r>
            <a:r>
              <a:rPr lang="zh-CN" altLang="en-US" dirty="0"/>
              <a:t>。</a:t>
            </a:r>
            <a:endParaRPr lang="en-CA" altLang="zh-TW" dirty="0"/>
          </a:p>
        </p:txBody>
      </p:sp>
    </p:spTree>
    <p:extLst>
      <p:ext uri="{BB962C8B-B14F-4D97-AF65-F5344CB8AC3E}">
        <p14:creationId xmlns:p14="http://schemas.microsoft.com/office/powerpoint/2010/main" val="27220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2847</Words>
  <Application>Microsoft Office PowerPoint</Application>
  <PresentationFormat>宽屏</PresentationFormat>
  <Paragraphs>36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KaiTi</vt:lpstr>
      <vt:lpstr>Aptos</vt:lpstr>
      <vt:lpstr>Aptos Display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Jianping Guo</dc:creator>
  <cp:lastModifiedBy>Jianping Guo</cp:lastModifiedBy>
  <cp:revision>1</cp:revision>
  <dcterms:created xsi:type="dcterms:W3CDTF">2025-01-13T20:49:04Z</dcterms:created>
  <dcterms:modified xsi:type="dcterms:W3CDTF">2025-01-18T17:04:39Z</dcterms:modified>
</cp:coreProperties>
</file>