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0" r:id="rId3"/>
    <p:sldId id="279" r:id="rId4"/>
    <p:sldId id="278" r:id="rId5"/>
    <p:sldId id="277" r:id="rId6"/>
    <p:sldId id="282" r:id="rId7"/>
    <p:sldId id="276" r:id="rId8"/>
    <p:sldId id="281" r:id="rId9"/>
    <p:sldId id="275" r:id="rId10"/>
    <p:sldId id="287" r:id="rId11"/>
    <p:sldId id="286" r:id="rId12"/>
    <p:sldId id="285" r:id="rId13"/>
    <p:sldId id="284" r:id="rId14"/>
    <p:sldId id="283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98940-887C-499B-8FDF-A25793C17E69}" v="81" dt="2025-01-07T18:24:38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49B98940-887C-499B-8FDF-A25793C17E69}"/>
    <pc:docChg chg="custSel delSld modSld sldOrd">
      <pc:chgData name="Jianping Guo" userId="214695277e21a7f1" providerId="LiveId" clId="{49B98940-887C-499B-8FDF-A25793C17E69}" dt="2025-01-07T18:28:51.825" v="1232" actId="207"/>
      <pc:docMkLst>
        <pc:docMk/>
      </pc:docMkLst>
      <pc:sldChg chg="del">
        <pc:chgData name="Jianping Guo" userId="214695277e21a7f1" providerId="LiveId" clId="{49B98940-887C-499B-8FDF-A25793C17E69}" dt="2025-01-07T15:59:20.690" v="480" actId="2696"/>
        <pc:sldMkLst>
          <pc:docMk/>
          <pc:sldMk cId="972296907" sldId="274"/>
        </pc:sldMkLst>
      </pc:sldChg>
      <pc:sldChg chg="modSp mod">
        <pc:chgData name="Jianping Guo" userId="214695277e21a7f1" providerId="LiveId" clId="{49B98940-887C-499B-8FDF-A25793C17E69}" dt="2025-01-07T17:41:14.796" v="1000" actId="20577"/>
        <pc:sldMkLst>
          <pc:docMk/>
          <pc:sldMk cId="2721814148" sldId="275"/>
        </pc:sldMkLst>
        <pc:spChg chg="mod">
          <ac:chgData name="Jianping Guo" userId="214695277e21a7f1" providerId="LiveId" clId="{49B98940-887C-499B-8FDF-A25793C17E69}" dt="2025-01-07T17:41:14.796" v="1000" actId="20577"/>
          <ac:spMkLst>
            <pc:docMk/>
            <pc:sldMk cId="2721814148" sldId="275"/>
            <ac:spMk id="3" creationId="{742E754C-A12C-FCD0-51F5-F00434D9FCD5}"/>
          </ac:spMkLst>
        </pc:spChg>
      </pc:sldChg>
      <pc:sldChg chg="modSp mod">
        <pc:chgData name="Jianping Guo" userId="214695277e21a7f1" providerId="LiveId" clId="{49B98940-887C-499B-8FDF-A25793C17E69}" dt="2025-01-07T17:32:10.309" v="916" actId="20577"/>
        <pc:sldMkLst>
          <pc:docMk/>
          <pc:sldMk cId="324205245" sldId="276"/>
        </pc:sldMkLst>
        <pc:spChg chg="mod">
          <ac:chgData name="Jianping Guo" userId="214695277e21a7f1" providerId="LiveId" clId="{49B98940-887C-499B-8FDF-A25793C17E69}" dt="2025-01-07T17:32:10.309" v="916" actId="20577"/>
          <ac:spMkLst>
            <pc:docMk/>
            <pc:sldMk cId="324205245" sldId="276"/>
            <ac:spMk id="3" creationId="{00C4ACA8-229A-BA90-959F-2927660AEF22}"/>
          </ac:spMkLst>
        </pc:spChg>
      </pc:sldChg>
      <pc:sldChg chg="modSp mod modAnim">
        <pc:chgData name="Jianping Guo" userId="214695277e21a7f1" providerId="LiveId" clId="{49B98940-887C-499B-8FDF-A25793C17E69}" dt="2025-01-07T17:13:54.095" v="763" actId="20577"/>
        <pc:sldMkLst>
          <pc:docMk/>
          <pc:sldMk cId="2184718961" sldId="277"/>
        </pc:sldMkLst>
        <pc:spChg chg="mod">
          <ac:chgData name="Jianping Guo" userId="214695277e21a7f1" providerId="LiveId" clId="{49B98940-887C-499B-8FDF-A25793C17E69}" dt="2025-01-07T17:13:54.095" v="763" actId="20577"/>
          <ac:spMkLst>
            <pc:docMk/>
            <pc:sldMk cId="2184718961" sldId="277"/>
            <ac:spMk id="3" creationId="{FDCD3BD8-58E6-DA39-28C1-35501232A350}"/>
          </ac:spMkLst>
        </pc:spChg>
      </pc:sldChg>
      <pc:sldChg chg="modSp mod">
        <pc:chgData name="Jianping Guo" userId="214695277e21a7f1" providerId="LiveId" clId="{49B98940-887C-499B-8FDF-A25793C17E69}" dt="2025-01-07T17:07:42.577" v="687" actId="20577"/>
        <pc:sldMkLst>
          <pc:docMk/>
          <pc:sldMk cId="392014386" sldId="278"/>
        </pc:sldMkLst>
        <pc:spChg chg="mod">
          <ac:chgData name="Jianping Guo" userId="214695277e21a7f1" providerId="LiveId" clId="{49B98940-887C-499B-8FDF-A25793C17E69}" dt="2025-01-07T17:07:42.577" v="687" actId="20577"/>
          <ac:spMkLst>
            <pc:docMk/>
            <pc:sldMk cId="392014386" sldId="278"/>
            <ac:spMk id="3" creationId="{12B3578E-4861-7B0E-A131-C643FD1CC03E}"/>
          </ac:spMkLst>
        </pc:spChg>
      </pc:sldChg>
      <pc:sldChg chg="modSp mod">
        <pc:chgData name="Jianping Guo" userId="214695277e21a7f1" providerId="LiveId" clId="{49B98940-887C-499B-8FDF-A25793C17E69}" dt="2025-01-07T17:05:05.087" v="665" actId="255"/>
        <pc:sldMkLst>
          <pc:docMk/>
          <pc:sldMk cId="3101731787" sldId="279"/>
        </pc:sldMkLst>
        <pc:spChg chg="mod">
          <ac:chgData name="Jianping Guo" userId="214695277e21a7f1" providerId="LiveId" clId="{49B98940-887C-499B-8FDF-A25793C17E69}" dt="2025-01-07T17:05:05.087" v="665" actId="255"/>
          <ac:spMkLst>
            <pc:docMk/>
            <pc:sldMk cId="3101731787" sldId="279"/>
            <ac:spMk id="3" creationId="{1A2397BD-E002-439C-C2B2-7E01CC37015B}"/>
          </ac:spMkLst>
        </pc:spChg>
      </pc:sldChg>
      <pc:sldChg chg="modSp mod">
        <pc:chgData name="Jianping Guo" userId="214695277e21a7f1" providerId="LiveId" clId="{49B98940-887C-499B-8FDF-A25793C17E69}" dt="2025-01-07T17:02:02.675" v="646" actId="20577"/>
        <pc:sldMkLst>
          <pc:docMk/>
          <pc:sldMk cId="1118649278" sldId="280"/>
        </pc:sldMkLst>
        <pc:spChg chg="mod">
          <ac:chgData name="Jianping Guo" userId="214695277e21a7f1" providerId="LiveId" clId="{49B98940-887C-499B-8FDF-A25793C17E69}" dt="2025-01-07T17:02:02.675" v="646" actId="20577"/>
          <ac:spMkLst>
            <pc:docMk/>
            <pc:sldMk cId="1118649278" sldId="280"/>
            <ac:spMk id="3" creationId="{7BC9A430-071B-A361-66DF-5D9EB5E0F19E}"/>
          </ac:spMkLst>
        </pc:spChg>
      </pc:sldChg>
      <pc:sldChg chg="modSp mod ord">
        <pc:chgData name="Jianping Guo" userId="214695277e21a7f1" providerId="LiveId" clId="{49B98940-887C-499B-8FDF-A25793C17E69}" dt="2025-01-07T17:38:23.071" v="969" actId="20577"/>
        <pc:sldMkLst>
          <pc:docMk/>
          <pc:sldMk cId="3970351241" sldId="281"/>
        </pc:sldMkLst>
        <pc:spChg chg="mod">
          <ac:chgData name="Jianping Guo" userId="214695277e21a7f1" providerId="LiveId" clId="{49B98940-887C-499B-8FDF-A25793C17E69}" dt="2025-01-07T17:38:23.071" v="969" actId="20577"/>
          <ac:spMkLst>
            <pc:docMk/>
            <pc:sldMk cId="3970351241" sldId="281"/>
            <ac:spMk id="3" creationId="{9E14A082-E226-F17D-7E47-9056912D7F4D}"/>
          </ac:spMkLst>
        </pc:spChg>
      </pc:sldChg>
      <pc:sldChg chg="modSp mod">
        <pc:chgData name="Jianping Guo" userId="214695277e21a7f1" providerId="LiveId" clId="{49B98940-887C-499B-8FDF-A25793C17E69}" dt="2025-01-07T17:19:57.614" v="823" actId="313"/>
        <pc:sldMkLst>
          <pc:docMk/>
          <pc:sldMk cId="3399894440" sldId="282"/>
        </pc:sldMkLst>
        <pc:spChg chg="mod">
          <ac:chgData name="Jianping Guo" userId="214695277e21a7f1" providerId="LiveId" clId="{49B98940-887C-499B-8FDF-A25793C17E69}" dt="2025-01-07T17:19:57.614" v="823" actId="313"/>
          <ac:spMkLst>
            <pc:docMk/>
            <pc:sldMk cId="3399894440" sldId="282"/>
            <ac:spMk id="3" creationId="{26DD76E7-92C1-680E-383F-A576C33CA576}"/>
          </ac:spMkLst>
        </pc:spChg>
      </pc:sldChg>
      <pc:sldChg chg="modSp mod">
        <pc:chgData name="Jianping Guo" userId="214695277e21a7f1" providerId="LiveId" clId="{49B98940-887C-499B-8FDF-A25793C17E69}" dt="2025-01-07T18:28:51.825" v="1232" actId="207"/>
        <pc:sldMkLst>
          <pc:docMk/>
          <pc:sldMk cId="2550926581" sldId="283"/>
        </pc:sldMkLst>
        <pc:spChg chg="mod">
          <ac:chgData name="Jianping Guo" userId="214695277e21a7f1" providerId="LiveId" clId="{49B98940-887C-499B-8FDF-A25793C17E69}" dt="2025-01-07T18:28:51.825" v="1232" actId="207"/>
          <ac:spMkLst>
            <pc:docMk/>
            <pc:sldMk cId="2550926581" sldId="283"/>
            <ac:spMk id="3" creationId="{47734AE1-217D-DF2D-9DD5-06945F2E2FB6}"/>
          </ac:spMkLst>
        </pc:spChg>
      </pc:sldChg>
      <pc:sldChg chg="modSp mod">
        <pc:chgData name="Jianping Guo" userId="214695277e21a7f1" providerId="LiveId" clId="{49B98940-887C-499B-8FDF-A25793C17E69}" dt="2025-01-07T17:55:23.942" v="1094" actId="14100"/>
        <pc:sldMkLst>
          <pc:docMk/>
          <pc:sldMk cId="3393822623" sldId="284"/>
        </pc:sldMkLst>
        <pc:spChg chg="mod">
          <ac:chgData name="Jianping Guo" userId="214695277e21a7f1" providerId="LiveId" clId="{49B98940-887C-499B-8FDF-A25793C17E69}" dt="2025-01-07T17:55:23.942" v="1094" actId="14100"/>
          <ac:spMkLst>
            <pc:docMk/>
            <pc:sldMk cId="3393822623" sldId="284"/>
            <ac:spMk id="3" creationId="{9D29F679-8A8A-6BCD-5B2E-150289789F5A}"/>
          </ac:spMkLst>
        </pc:spChg>
      </pc:sldChg>
      <pc:sldChg chg="addSp delSp modSp mod">
        <pc:chgData name="Jianping Guo" userId="214695277e21a7f1" providerId="LiveId" clId="{49B98940-887C-499B-8FDF-A25793C17E69}" dt="2025-01-07T15:41:55.621" v="414" actId="14100"/>
        <pc:sldMkLst>
          <pc:docMk/>
          <pc:sldMk cId="1109368642" sldId="285"/>
        </pc:sldMkLst>
        <pc:spChg chg="del mod">
          <ac:chgData name="Jianping Guo" userId="214695277e21a7f1" providerId="LiveId" clId="{49B98940-887C-499B-8FDF-A25793C17E69}" dt="2025-01-07T15:41:03.986" v="409"/>
          <ac:spMkLst>
            <pc:docMk/>
            <pc:sldMk cId="1109368642" sldId="285"/>
            <ac:spMk id="3" creationId="{5E9C79FC-9467-EAC7-9FDD-49C6778FBB40}"/>
          </ac:spMkLst>
        </pc:spChg>
        <pc:picChg chg="add mod">
          <ac:chgData name="Jianping Guo" userId="214695277e21a7f1" providerId="LiveId" clId="{49B98940-887C-499B-8FDF-A25793C17E69}" dt="2025-01-07T15:41:55.621" v="414" actId="14100"/>
          <ac:picMkLst>
            <pc:docMk/>
            <pc:sldMk cId="1109368642" sldId="285"/>
            <ac:picMk id="2" creationId="{BCF446C9-3679-129A-B2E2-1B487D3A6312}"/>
          </ac:picMkLst>
        </pc:picChg>
      </pc:sldChg>
      <pc:sldChg chg="addSp delSp modSp mod setBg">
        <pc:chgData name="Jianping Guo" userId="214695277e21a7f1" providerId="LiveId" clId="{49B98940-887C-499B-8FDF-A25793C17E69}" dt="2025-01-07T15:42:20.400" v="418" actId="14100"/>
        <pc:sldMkLst>
          <pc:docMk/>
          <pc:sldMk cId="947159584" sldId="286"/>
        </pc:sldMkLst>
        <pc:spChg chg="del mod">
          <ac:chgData name="Jianping Guo" userId="214695277e21a7f1" providerId="LiveId" clId="{49B98940-887C-499B-8FDF-A25793C17E69}" dt="2025-01-07T15:39:15.638" v="407" actId="26606"/>
          <ac:spMkLst>
            <pc:docMk/>
            <pc:sldMk cId="947159584" sldId="286"/>
            <ac:spMk id="3" creationId="{4BB08572-077C-7120-D0E0-1A2F01EE2B47}"/>
          </ac:spMkLst>
        </pc:spChg>
        <pc:spChg chg="add">
          <ac:chgData name="Jianping Guo" userId="214695277e21a7f1" providerId="LiveId" clId="{49B98940-887C-499B-8FDF-A25793C17E69}" dt="2025-01-07T15:39:15.638" v="407" actId="26606"/>
          <ac:spMkLst>
            <pc:docMk/>
            <pc:sldMk cId="947159584" sldId="286"/>
            <ac:spMk id="8" creationId="{42A4FC2C-047E-45A5-965D-8E1E3BF09BC6}"/>
          </ac:spMkLst>
        </pc:spChg>
        <pc:picChg chg="add mod">
          <ac:chgData name="Jianping Guo" userId="214695277e21a7f1" providerId="LiveId" clId="{49B98940-887C-499B-8FDF-A25793C17E69}" dt="2025-01-07T15:42:20.400" v="418" actId="14100"/>
          <ac:picMkLst>
            <pc:docMk/>
            <pc:sldMk cId="947159584" sldId="286"/>
            <ac:picMk id="2" creationId="{578FAB19-4290-AD91-019A-F9C0315560EB}"/>
          </ac:picMkLst>
        </pc:picChg>
      </pc:sldChg>
      <pc:sldChg chg="modSp mod">
        <pc:chgData name="Jianping Guo" userId="214695277e21a7f1" providerId="LiveId" clId="{49B98940-887C-499B-8FDF-A25793C17E69}" dt="2025-01-07T17:48:09.119" v="1064" actId="13926"/>
        <pc:sldMkLst>
          <pc:docMk/>
          <pc:sldMk cId="3409914613" sldId="287"/>
        </pc:sldMkLst>
        <pc:spChg chg="mod">
          <ac:chgData name="Jianping Guo" userId="214695277e21a7f1" providerId="LiveId" clId="{49B98940-887C-499B-8FDF-A25793C17E69}" dt="2025-01-07T17:48:09.119" v="1064" actId="13926"/>
          <ac:spMkLst>
            <pc:docMk/>
            <pc:sldMk cId="3409914613" sldId="287"/>
            <ac:spMk id="3" creationId="{EF758982-93D1-0488-6A42-35FED45FB296}"/>
          </ac:spMkLst>
        </pc:spChg>
      </pc:sldChg>
      <pc:sldChg chg="modSp mod">
        <pc:chgData name="Jianping Guo" userId="214695277e21a7f1" providerId="LiveId" clId="{49B98940-887C-499B-8FDF-A25793C17E69}" dt="2025-01-07T18:09:28.900" v="1205" actId="255"/>
        <pc:sldMkLst>
          <pc:docMk/>
          <pc:sldMk cId="3571947201" sldId="288"/>
        </pc:sldMkLst>
        <pc:spChg chg="mod">
          <ac:chgData name="Jianping Guo" userId="214695277e21a7f1" providerId="LiveId" clId="{49B98940-887C-499B-8FDF-A25793C17E69}" dt="2025-01-07T18:09:28.900" v="1205" actId="255"/>
          <ac:spMkLst>
            <pc:docMk/>
            <pc:sldMk cId="3571947201" sldId="288"/>
            <ac:spMk id="3" creationId="{B43230A2-2040-CBDA-8780-8ACE2E4FF91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9C3B4-6FB4-495F-A58C-CCB072C26885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AE2E74-E902-4176-9F58-C37C56652034}">
      <dgm:prSet/>
      <dgm:spPr/>
      <dgm:t>
        <a:bodyPr/>
        <a:lstStyle/>
        <a:p>
          <a:r>
            <a:rPr lang="zh-CN" altLang="en-US" b="1" dirty="0">
              <a:latin typeface="KaiTi" panose="02010609060101010101" pitchFamily="49" charset="-122"/>
              <a:ea typeface="KaiTi" panose="02010609060101010101" pitchFamily="49" charset="-122"/>
            </a:rPr>
            <a:t>掃羅的愚昧</a:t>
          </a:r>
          <a:endParaRPr lang="en-US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132E617F-2EB3-4CB0-B575-8AFE80E6ED63}" type="parTrans" cxnId="{3373FA4B-5375-46FC-9A6C-672732F73980}">
      <dgm:prSet/>
      <dgm:spPr/>
      <dgm:t>
        <a:bodyPr/>
        <a:lstStyle/>
        <a:p>
          <a:endParaRPr lang="en-US"/>
        </a:p>
      </dgm:t>
    </dgm:pt>
    <dgm:pt modelId="{334E16E5-F03F-4D8C-9C81-8F941AAC1095}" type="sibTrans" cxnId="{3373FA4B-5375-46FC-9A6C-672732F73980}">
      <dgm:prSet/>
      <dgm:spPr/>
      <dgm:t>
        <a:bodyPr/>
        <a:lstStyle/>
        <a:p>
          <a:endParaRPr lang="en-US"/>
        </a:p>
      </dgm:t>
    </dgm:pt>
    <dgm:pt modelId="{2456E9D1-1960-4EF9-B439-48B1AF05B896}">
      <dgm:prSet/>
      <dgm:spPr/>
      <dgm:t>
        <a:bodyPr/>
        <a:lstStyle/>
        <a:p>
          <a:r>
            <a:rPr lang="zh-TW" b="1" dirty="0">
              <a:latin typeface="KaiTi" panose="02010609060101010101" pitchFamily="49" charset="-122"/>
              <a:ea typeface="KaiTi" panose="02010609060101010101" pitchFamily="49" charset="-122"/>
            </a:rPr>
            <a:t>撒上</a:t>
          </a:r>
          <a:r>
            <a:rPr lang="en-US" b="1" dirty="0">
              <a:latin typeface="KaiTi" panose="02010609060101010101" pitchFamily="49" charset="-122"/>
              <a:ea typeface="KaiTi" panose="02010609060101010101" pitchFamily="49" charset="-122"/>
            </a:rPr>
            <a:t>13:1-23</a:t>
          </a:r>
        </a:p>
      </dgm:t>
    </dgm:pt>
    <dgm:pt modelId="{27984E1C-8ACD-4473-9091-22E3E0A68FBC}" type="parTrans" cxnId="{4959E11C-414B-4FCE-84A8-233A54183DBA}">
      <dgm:prSet/>
      <dgm:spPr/>
      <dgm:t>
        <a:bodyPr/>
        <a:lstStyle/>
        <a:p>
          <a:endParaRPr lang="en-US"/>
        </a:p>
      </dgm:t>
    </dgm:pt>
    <dgm:pt modelId="{7B0BDE61-672A-473A-81DE-77062BE2F20C}" type="sibTrans" cxnId="{4959E11C-414B-4FCE-84A8-233A54183DBA}">
      <dgm:prSet/>
      <dgm:spPr/>
      <dgm:t>
        <a:bodyPr/>
        <a:lstStyle/>
        <a:p>
          <a:endParaRPr lang="en-US"/>
        </a:p>
      </dgm:t>
    </dgm:pt>
    <dgm:pt modelId="{F821265C-7BDE-4E32-A7DF-8A967C627383}" type="pres">
      <dgm:prSet presAssocID="{C7C9C3B4-6FB4-495F-A58C-CCB072C26885}" presName="outerComposite" presStyleCnt="0">
        <dgm:presLayoutVars>
          <dgm:chMax val="5"/>
          <dgm:dir/>
          <dgm:resizeHandles val="exact"/>
        </dgm:presLayoutVars>
      </dgm:prSet>
      <dgm:spPr/>
    </dgm:pt>
    <dgm:pt modelId="{BE8FA67B-E8C1-43DF-8CA9-F579EFD1EC51}" type="pres">
      <dgm:prSet presAssocID="{C7C9C3B4-6FB4-495F-A58C-CCB072C26885}" presName="dummyMaxCanvas" presStyleCnt="0">
        <dgm:presLayoutVars/>
      </dgm:prSet>
      <dgm:spPr/>
    </dgm:pt>
    <dgm:pt modelId="{8A01637F-8D69-4AE0-A1E3-161C2AB01BC4}" type="pres">
      <dgm:prSet presAssocID="{C7C9C3B4-6FB4-495F-A58C-CCB072C26885}" presName="TwoNodes_1" presStyleLbl="node1" presStyleIdx="0" presStyleCnt="2">
        <dgm:presLayoutVars>
          <dgm:bulletEnabled val="1"/>
        </dgm:presLayoutVars>
      </dgm:prSet>
      <dgm:spPr/>
    </dgm:pt>
    <dgm:pt modelId="{0AFCD391-A43F-461C-AFED-EEAF14530C22}" type="pres">
      <dgm:prSet presAssocID="{C7C9C3B4-6FB4-495F-A58C-CCB072C26885}" presName="TwoNodes_2" presStyleLbl="node1" presStyleIdx="1" presStyleCnt="2">
        <dgm:presLayoutVars>
          <dgm:bulletEnabled val="1"/>
        </dgm:presLayoutVars>
      </dgm:prSet>
      <dgm:spPr/>
    </dgm:pt>
    <dgm:pt modelId="{A8A3D72A-97D3-41E8-A1BB-761CE173E51B}" type="pres">
      <dgm:prSet presAssocID="{C7C9C3B4-6FB4-495F-A58C-CCB072C26885}" presName="TwoConn_1-2" presStyleLbl="fgAccFollowNode1" presStyleIdx="0" presStyleCnt="1">
        <dgm:presLayoutVars>
          <dgm:bulletEnabled val="1"/>
        </dgm:presLayoutVars>
      </dgm:prSet>
      <dgm:spPr/>
    </dgm:pt>
    <dgm:pt modelId="{94BDF9D4-A651-4174-BBCC-1C31A4F28D1F}" type="pres">
      <dgm:prSet presAssocID="{C7C9C3B4-6FB4-495F-A58C-CCB072C26885}" presName="TwoNodes_1_text" presStyleLbl="node1" presStyleIdx="1" presStyleCnt="2">
        <dgm:presLayoutVars>
          <dgm:bulletEnabled val="1"/>
        </dgm:presLayoutVars>
      </dgm:prSet>
      <dgm:spPr/>
    </dgm:pt>
    <dgm:pt modelId="{51DDB748-C379-4CEE-B16B-86D8EECF835A}" type="pres">
      <dgm:prSet presAssocID="{C7C9C3B4-6FB4-495F-A58C-CCB072C2688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155AF0D-5EB2-41F6-9BE7-15B03721268D}" type="presOf" srcId="{2456E9D1-1960-4EF9-B439-48B1AF05B896}" destId="{51DDB748-C379-4CEE-B16B-86D8EECF835A}" srcOrd="1" destOrd="0" presId="urn:microsoft.com/office/officeart/2005/8/layout/vProcess5"/>
    <dgm:cxn modelId="{4959E11C-414B-4FCE-84A8-233A54183DBA}" srcId="{C7C9C3B4-6FB4-495F-A58C-CCB072C26885}" destId="{2456E9D1-1960-4EF9-B439-48B1AF05B896}" srcOrd="1" destOrd="0" parTransId="{27984E1C-8ACD-4473-9091-22E3E0A68FBC}" sibTransId="{7B0BDE61-672A-473A-81DE-77062BE2F20C}"/>
    <dgm:cxn modelId="{7CC6B237-56DA-4A17-90E1-CE6FF0EBDE55}" type="presOf" srcId="{2456E9D1-1960-4EF9-B439-48B1AF05B896}" destId="{0AFCD391-A43F-461C-AFED-EEAF14530C22}" srcOrd="0" destOrd="0" presId="urn:microsoft.com/office/officeart/2005/8/layout/vProcess5"/>
    <dgm:cxn modelId="{8D28E43C-6D42-4F5C-ADF5-23A9402A36A0}" type="presOf" srcId="{334E16E5-F03F-4D8C-9C81-8F941AAC1095}" destId="{A8A3D72A-97D3-41E8-A1BB-761CE173E51B}" srcOrd="0" destOrd="0" presId="urn:microsoft.com/office/officeart/2005/8/layout/vProcess5"/>
    <dgm:cxn modelId="{76E67147-73B4-4ECB-801F-F237EDD98D1E}" type="presOf" srcId="{D2AE2E74-E902-4176-9F58-C37C56652034}" destId="{94BDF9D4-A651-4174-BBCC-1C31A4F28D1F}" srcOrd="1" destOrd="0" presId="urn:microsoft.com/office/officeart/2005/8/layout/vProcess5"/>
    <dgm:cxn modelId="{3373FA4B-5375-46FC-9A6C-672732F73980}" srcId="{C7C9C3B4-6FB4-495F-A58C-CCB072C26885}" destId="{D2AE2E74-E902-4176-9F58-C37C56652034}" srcOrd="0" destOrd="0" parTransId="{132E617F-2EB3-4CB0-B575-8AFE80E6ED63}" sibTransId="{334E16E5-F03F-4D8C-9C81-8F941AAC1095}"/>
    <dgm:cxn modelId="{F405B794-6C43-43C4-9904-A953BE77720A}" type="presOf" srcId="{C7C9C3B4-6FB4-495F-A58C-CCB072C26885}" destId="{F821265C-7BDE-4E32-A7DF-8A967C627383}" srcOrd="0" destOrd="0" presId="urn:microsoft.com/office/officeart/2005/8/layout/vProcess5"/>
    <dgm:cxn modelId="{756BEDF9-19E3-4AC9-92E2-4793935799FB}" type="presOf" srcId="{D2AE2E74-E902-4176-9F58-C37C56652034}" destId="{8A01637F-8D69-4AE0-A1E3-161C2AB01BC4}" srcOrd="0" destOrd="0" presId="urn:microsoft.com/office/officeart/2005/8/layout/vProcess5"/>
    <dgm:cxn modelId="{C4B0DA0B-9170-45D2-B652-0FCC9AE4759D}" type="presParOf" srcId="{F821265C-7BDE-4E32-A7DF-8A967C627383}" destId="{BE8FA67B-E8C1-43DF-8CA9-F579EFD1EC51}" srcOrd="0" destOrd="0" presId="urn:microsoft.com/office/officeart/2005/8/layout/vProcess5"/>
    <dgm:cxn modelId="{040C65A4-307D-4AAB-9085-99E29CC43044}" type="presParOf" srcId="{F821265C-7BDE-4E32-A7DF-8A967C627383}" destId="{8A01637F-8D69-4AE0-A1E3-161C2AB01BC4}" srcOrd="1" destOrd="0" presId="urn:microsoft.com/office/officeart/2005/8/layout/vProcess5"/>
    <dgm:cxn modelId="{186A93DC-21CF-45C1-AD65-9CFFBAACFEEC}" type="presParOf" srcId="{F821265C-7BDE-4E32-A7DF-8A967C627383}" destId="{0AFCD391-A43F-461C-AFED-EEAF14530C22}" srcOrd="2" destOrd="0" presId="urn:microsoft.com/office/officeart/2005/8/layout/vProcess5"/>
    <dgm:cxn modelId="{FB5DEB63-4440-4A75-BC70-1B6C8F04C4DB}" type="presParOf" srcId="{F821265C-7BDE-4E32-A7DF-8A967C627383}" destId="{A8A3D72A-97D3-41E8-A1BB-761CE173E51B}" srcOrd="3" destOrd="0" presId="urn:microsoft.com/office/officeart/2005/8/layout/vProcess5"/>
    <dgm:cxn modelId="{DB140E60-6239-4CC3-A68A-10086CC8FE88}" type="presParOf" srcId="{F821265C-7BDE-4E32-A7DF-8A967C627383}" destId="{94BDF9D4-A651-4174-BBCC-1C31A4F28D1F}" srcOrd="4" destOrd="0" presId="urn:microsoft.com/office/officeart/2005/8/layout/vProcess5"/>
    <dgm:cxn modelId="{6B6E32EC-729C-4D8B-8F25-6AC74DBA7573}" type="presParOf" srcId="{F821265C-7BDE-4E32-A7DF-8A967C627383}" destId="{51DDB748-C379-4CEE-B16B-86D8EECF835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1637F-8D69-4AE0-A1E3-161C2AB01BC4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b="1" kern="1200" dirty="0">
              <a:latin typeface="KaiTi" panose="02010609060101010101" pitchFamily="49" charset="-122"/>
              <a:ea typeface="KaiTi" panose="02010609060101010101" pitchFamily="49" charset="-122"/>
            </a:rPr>
            <a:t>掃羅的愚昧</a:t>
          </a:r>
          <a:endParaRPr lang="en-US" sz="65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7351" y="57351"/>
        <a:ext cx="6914408" cy="1843400"/>
      </dsp:txXfrm>
    </dsp:sp>
    <dsp:sp modelId="{0AFCD391-A43F-461C-AFED-EEAF14530C22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500" b="1" kern="1200" dirty="0">
              <a:latin typeface="KaiTi" panose="02010609060101010101" pitchFamily="49" charset="-122"/>
              <a:ea typeface="KaiTi" panose="02010609060101010101" pitchFamily="49" charset="-122"/>
            </a:rPr>
            <a:t>撒上</a:t>
          </a:r>
          <a:r>
            <a:rPr lang="en-US" sz="6500" b="1" kern="1200" dirty="0">
              <a:latin typeface="KaiTi" panose="02010609060101010101" pitchFamily="49" charset="-122"/>
              <a:ea typeface="KaiTi" panose="02010609060101010101" pitchFamily="49" charset="-122"/>
            </a:rPr>
            <a:t>13:1-23</a:t>
          </a:r>
        </a:p>
      </dsp:txBody>
      <dsp:txXfrm>
        <a:off x="1634690" y="2450586"/>
        <a:ext cx="5973451" cy="1843400"/>
      </dsp:txXfrm>
    </dsp:sp>
    <dsp:sp modelId="{A8A3D72A-97D3-41E8-A1BB-761CE173E51B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51865" y="1539285"/>
        <a:ext cx="700022" cy="9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08DE1-1DAE-3957-86D1-01AF97F6D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B854BB-2604-082A-199C-45F4B99DC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5A4F37-A933-C73B-11EB-6BDD6598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51149A-7333-F025-9BC2-2D94F7A7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DB95F-4229-8606-DDBE-816551C5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60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4F957-8781-9F34-CB72-4FE1F003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755FA8-7E1E-BE63-0815-899A50239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57FD5-4663-C8A9-156A-DDE7B9D0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7C510B-EFD0-DC4D-FCC1-48AEDBF4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996FA2-50DB-DE57-E439-600ABA39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44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D4E258-6770-9B27-0DFB-C7143223D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20FFDD-8AAD-5A33-3B83-5CC09A67B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310372-EC83-C6FB-36E5-FE0AACFA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DE2B11-9CCF-2F12-5290-F8CB8135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DC1FF-86D2-B28C-9643-022FBFF5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ADF03F-8BE8-1A57-DAFE-A7B23239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60533D-BA49-0DF5-0BB3-CDEF40789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E9F09-50E2-1430-D3ED-238756A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0CAA53-450C-C4FF-4E4A-10D7C9A7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1E844E-807E-7CFF-4922-25505808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59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7458D-0995-54DA-68C8-3D8C416D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363140-542E-E613-C640-3D97B2CF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74D6D-631B-FF95-21D8-AA3644E8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483080-BA09-2544-5916-7DBD81B4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B17A8-1F2B-CD82-7701-BE934933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3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A744A-11EE-9465-FF37-6CB1DE36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E7A68D-8704-FF24-34D2-FB45378A2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305A39-EA3D-E635-7979-6A5E04C1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004301-3AC5-BA9A-FB42-023F9BFD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6FADF4-934A-6F72-8CEB-930E7CAB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E49E8-B9B9-BE37-C6D3-04ECD0FF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46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D29A4-0778-579A-D7B7-D02C46AA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03A4B2-F7F6-7886-939B-A30252F37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8A2C12-A2FF-B8C9-2D25-CB340E53A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3A1327-7EA5-5932-E116-522F6C9DA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07442E-D395-7537-F5AB-D7B5A6D62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38D321-2554-9F74-293B-55896C25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8DA1BA-571F-ABB8-AADD-92239671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2382991-DA09-D207-543F-FFCE9D97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3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D2372-2124-D4AC-3396-F31A8DEF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13417E-E244-04CC-2EC0-583C507A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2E3035-CD31-CAD5-A43A-398A6BCF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F25DE4-4922-DAFF-EB9E-5B5D82FB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4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F4D54A-1DEA-14A0-E5F1-1F492716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38E7A15-3973-1E15-278D-47B1E1EB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149BFF-79CA-1B1A-9872-A6D1A813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92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D183C-6710-A9A3-C0DD-71482484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B4840A-9C15-278E-3F9F-A3270790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783F9E-CA85-698E-FA67-4C3D97A9A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01D2AC-0965-3EFE-197F-B5F18672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AA8369-375B-B8F5-F94E-B046D4CC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1A857-2D20-0643-449C-F35D2465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67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44000-24E3-4789-2BD0-BC703A02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D5E0B3-BE6C-0260-7CC5-C9E20E2FA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98D0FA-FDB5-0F85-54D1-0D910C4CF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539FE4-248A-883C-0119-B3F74C14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7801BE-0F8B-0038-7ECD-316401D4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B26DDD-9E74-BF6D-5FBB-BFC308AF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92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74EA17-2F41-42A9-E618-5B9CF1F3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657D81-DDE0-31F5-806B-80A501719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E34AA-DA98-6AF3-787D-9E6893D26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605B34-BA50-44E4-B5CC-E1DCF67F6269}" type="datetimeFigureOut">
              <a:rPr lang="en-CA" smtClean="0"/>
              <a:t>2025-01-07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E55756-C5D3-063D-42EA-71118D9B4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FB8236-C95E-19CF-DAF0-DE0BB662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6BAF5-C6D0-4BA3-B949-E5C061B5B1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6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F7D9B140-6B11-F3C6-CE77-E34797F8B4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65769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47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21BD6-8CF2-8DAE-C4D4-EB133158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58982-93D1-0488-6A42-35FED45FB2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以色列的危急</a:t>
            </a:r>
            <a:r>
              <a:rPr lang="zh-CN" altLang="en-US" b="1" dirty="0">
                <a:highlight>
                  <a:srgbClr val="FFFF00"/>
                </a:highlight>
              </a:rPr>
              <a:t>（</a:t>
            </a:r>
            <a:r>
              <a:rPr lang="zh-TW" altLang="en-US" b="1" dirty="0">
                <a:highlight>
                  <a:srgbClr val="FFFF00"/>
                </a:highlight>
              </a:rPr>
              <a:t>撒</a:t>
            </a:r>
            <a:r>
              <a:rPr lang="zh-CN" altLang="en-US" b="1" dirty="0">
                <a:highlight>
                  <a:srgbClr val="FFFF00"/>
                </a:highlight>
              </a:rPr>
              <a:t>上</a:t>
            </a:r>
            <a:r>
              <a:rPr lang="en-CA" altLang="zh-CN" b="1" dirty="0">
                <a:highlight>
                  <a:srgbClr val="FFFF00"/>
                </a:highlight>
              </a:rPr>
              <a:t>13:15-23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highlight>
                  <a:srgbClr val="FFFF00"/>
                </a:highlight>
              </a:rPr>
              <a:t>13:15</a:t>
            </a:r>
            <a:r>
              <a:rPr lang="en-US" altLang="zh-TW" b="1" dirty="0"/>
              <a:t> </a:t>
            </a:r>
            <a:r>
              <a:rPr lang="zh-TW" altLang="en-US" b="1" dirty="0"/>
              <a:t>撒母耳就起來</a:t>
            </a:r>
            <a:r>
              <a:rPr lang="zh-CN" altLang="en-US" b="1" dirty="0"/>
              <a:t>，</a:t>
            </a:r>
            <a:r>
              <a:rPr lang="zh-TW" altLang="en-US" b="1" dirty="0"/>
              <a:t>從吉甲上到便雅憫的基比亞</a:t>
            </a:r>
            <a:r>
              <a:rPr lang="zh-CN" altLang="en-US" b="1" dirty="0"/>
              <a:t>。</a:t>
            </a:r>
            <a:r>
              <a:rPr lang="zh-TW" altLang="en-US" b="1" dirty="0"/>
              <a:t>掃羅數點跟隨他的</a:t>
            </a:r>
            <a:r>
              <a:rPr lang="zh-CN" altLang="en-US" b="1" dirty="0"/>
              <a:t>，</a:t>
            </a:r>
            <a:r>
              <a:rPr lang="zh-TW" altLang="en-US" b="1" dirty="0"/>
              <a:t>約有六百人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13:16</a:t>
            </a:r>
            <a:r>
              <a:rPr lang="en-US" altLang="zh-TW" b="1" dirty="0"/>
              <a:t> </a:t>
            </a:r>
            <a:r>
              <a:rPr lang="zh-TW" altLang="en-US" b="1" dirty="0"/>
              <a:t>掃羅和他兒子約拿單</a:t>
            </a:r>
            <a:r>
              <a:rPr lang="zh-CN" altLang="en-US" b="1" dirty="0"/>
              <a:t>，</a:t>
            </a:r>
            <a:r>
              <a:rPr lang="zh-TW" altLang="en-US" b="1" dirty="0"/>
              <a:t>並跟隨他們的人</a:t>
            </a:r>
            <a:r>
              <a:rPr lang="zh-CN" altLang="en-US" b="1" dirty="0"/>
              <a:t>，</a:t>
            </a:r>
            <a:r>
              <a:rPr lang="zh-TW" altLang="en-US" b="1" dirty="0"/>
              <a:t>都住在便雅憫的迦巴</a:t>
            </a:r>
            <a:r>
              <a:rPr lang="zh-CN" altLang="en-US" b="1" dirty="0"/>
              <a:t>，</a:t>
            </a:r>
            <a:r>
              <a:rPr lang="zh-TW" altLang="en-US" b="1" dirty="0"/>
              <a:t>但非利士人安營在密抹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13:17</a:t>
            </a:r>
            <a:r>
              <a:rPr lang="en-US" altLang="zh-TW" b="1" dirty="0"/>
              <a:t> </a:t>
            </a:r>
            <a:r>
              <a:rPr lang="zh-TW" altLang="en-US" b="1" dirty="0"/>
              <a:t>有掠兵從非利士營中出來</a:t>
            </a:r>
            <a:r>
              <a:rPr lang="zh-CN" altLang="en-US" b="1" dirty="0"/>
              <a:t>，</a:t>
            </a:r>
            <a:r>
              <a:rPr lang="zh-TW" altLang="en-US" b="1" dirty="0"/>
              <a:t>分為三隊</a:t>
            </a:r>
            <a:r>
              <a:rPr lang="zh-CN" altLang="en-US" b="1" dirty="0"/>
              <a:t>：</a:t>
            </a:r>
            <a:r>
              <a:rPr lang="zh-TW" altLang="en-US" b="1" dirty="0"/>
              <a:t>一隊往俄弗拉向書亞地去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13:18</a:t>
            </a:r>
            <a:r>
              <a:rPr lang="en-US" altLang="zh-TW" b="1" dirty="0"/>
              <a:t> </a:t>
            </a:r>
            <a:r>
              <a:rPr lang="zh-TW" altLang="en-US" b="1" dirty="0"/>
              <a:t>一隊往伯和崙去</a:t>
            </a:r>
            <a:r>
              <a:rPr lang="zh-CN" altLang="en-US" b="1" dirty="0"/>
              <a:t>，</a:t>
            </a:r>
            <a:r>
              <a:rPr lang="zh-TW" altLang="en-US" b="1" dirty="0"/>
              <a:t>一隊往洗波音谷對面的地境向曠野去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13:19</a:t>
            </a:r>
            <a:r>
              <a:rPr lang="en-US" altLang="zh-TW" b="1" dirty="0"/>
              <a:t> </a:t>
            </a:r>
            <a:r>
              <a:rPr lang="zh-TW" altLang="en-US" b="1" dirty="0"/>
              <a:t>那時</a:t>
            </a:r>
            <a:r>
              <a:rPr lang="zh-CN" altLang="en-US" b="1" dirty="0"/>
              <a:t>，</a:t>
            </a:r>
            <a:r>
              <a:rPr lang="zh-TW" altLang="en-US" b="1" dirty="0"/>
              <a:t>以色列全地沒有一個鐵匠</a:t>
            </a:r>
            <a:r>
              <a:rPr lang="zh-CN" altLang="en-US" b="1" dirty="0"/>
              <a:t>，</a:t>
            </a:r>
            <a:r>
              <a:rPr lang="zh-TW" altLang="en-US" b="1" dirty="0"/>
              <a:t>因為非利士人說</a:t>
            </a:r>
            <a:r>
              <a:rPr lang="zh-CN" altLang="en-US" b="1" dirty="0"/>
              <a:t>，</a:t>
            </a:r>
            <a:r>
              <a:rPr lang="zh-TW" altLang="en-US" b="1" dirty="0"/>
              <a:t>恐怕希伯來人製造刀槍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13:20 </a:t>
            </a:r>
            <a:r>
              <a:rPr lang="zh-TW" altLang="en-US" b="1" dirty="0"/>
              <a:t>以色列人要磨鋤、犁、斧、鏟</a:t>
            </a:r>
            <a:r>
              <a:rPr lang="zh-CN" altLang="en-US" b="1" dirty="0"/>
              <a:t>，</a:t>
            </a:r>
            <a:r>
              <a:rPr lang="zh-TW" altLang="en-US" b="1" dirty="0"/>
              <a:t>就下到非利士人那裡去磨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13:21 </a:t>
            </a:r>
            <a:r>
              <a:rPr lang="zh-TW" altLang="en-US" b="1" dirty="0"/>
              <a:t>但有銼可以銼鏟、犁、三齒叉、斧子</a:t>
            </a:r>
            <a:r>
              <a:rPr lang="zh-CN" altLang="en-US" b="1" dirty="0"/>
              <a:t>，</a:t>
            </a:r>
            <a:r>
              <a:rPr lang="zh-TW" altLang="en-US" b="1" dirty="0"/>
              <a:t>並趕牛錐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13:22 </a:t>
            </a:r>
            <a:r>
              <a:rPr lang="zh-TW" altLang="en-US" b="1" dirty="0"/>
              <a:t>所以到了爭戰的日子</a:t>
            </a:r>
            <a:r>
              <a:rPr lang="zh-CN" altLang="en-US" b="1" dirty="0"/>
              <a:t>，</a:t>
            </a:r>
            <a:r>
              <a:rPr lang="zh-TW" altLang="en-US" b="1" dirty="0"/>
              <a:t>跟隨掃羅和約拿單的人</a:t>
            </a:r>
            <a:r>
              <a:rPr lang="zh-CN" altLang="en-US" b="1" dirty="0"/>
              <a:t>，</a:t>
            </a:r>
            <a:r>
              <a:rPr lang="zh-TW" altLang="en-US" b="1" dirty="0"/>
              <a:t>沒有一個手裡有刀有槍的</a:t>
            </a:r>
            <a:r>
              <a:rPr lang="zh-CN" altLang="en-US" b="1" dirty="0"/>
              <a:t>，</a:t>
            </a:r>
            <a:r>
              <a:rPr lang="zh-TW" altLang="en-US" b="1" dirty="0"/>
              <a:t>惟獨掃羅和他兒子約拿單有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13:23</a:t>
            </a:r>
            <a:r>
              <a:rPr lang="en-US" altLang="zh-TW" b="1" dirty="0"/>
              <a:t> </a:t>
            </a:r>
            <a:r>
              <a:rPr lang="zh-TW" altLang="en-US" b="1" dirty="0"/>
              <a:t>非利士人的一隊防兵到了密抹的隘口</a:t>
            </a:r>
            <a:r>
              <a:rPr lang="zh-CN" altLang="en-US" b="1" dirty="0"/>
              <a:t>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0991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FF36D-DD03-978F-5BBA-2A43B112E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内容占位符 1">
            <a:extLst>
              <a:ext uri="{FF2B5EF4-FFF2-40B4-BE49-F238E27FC236}">
                <a16:creationId xmlns:a16="http://schemas.microsoft.com/office/drawing/2014/main" id="{578FAB19-4290-AD91-019A-F9C0315560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5429"/>
          <a:stretch/>
        </p:blipFill>
        <p:spPr>
          <a:xfrm>
            <a:off x="729343" y="598714"/>
            <a:ext cx="10798628" cy="5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5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63808-88EB-D88B-3D53-958F9095F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>
            <a:extLst>
              <a:ext uri="{FF2B5EF4-FFF2-40B4-BE49-F238E27FC236}">
                <a16:creationId xmlns:a16="http://schemas.microsoft.com/office/drawing/2014/main" id="{BCF446C9-3679-129A-B2E2-1B487D3A63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40971" y="500743"/>
            <a:ext cx="9786258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6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4139B-AFBE-AF6E-71F7-62C73219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9F679-8A8A-6BCD-5B2E-150289789F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611086"/>
            <a:ext cx="11027230" cy="5007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/>
              <a:t>結語</a:t>
            </a:r>
            <a:endParaRPr lang="en-CA" altLang="zh-CN" sz="4000" b="1" dirty="0"/>
          </a:p>
          <a:p>
            <a:pPr marL="0" indent="0">
              <a:buNone/>
            </a:pPr>
            <a:r>
              <a:rPr lang="zh-CN" altLang="en-US" sz="4000" b="1" dirty="0">
                <a:highlight>
                  <a:srgbClr val="FFFF00"/>
                </a:highlight>
              </a:rPr>
              <a:t>撒上</a:t>
            </a:r>
            <a:r>
              <a:rPr lang="en-US" altLang="zh-TW" sz="4000" b="1" dirty="0">
                <a:highlight>
                  <a:srgbClr val="FFFF00"/>
                </a:highlight>
              </a:rPr>
              <a:t>13:13 </a:t>
            </a:r>
            <a:r>
              <a:rPr lang="zh-TW" altLang="en-US" sz="4000" b="1" dirty="0"/>
              <a:t>撒母耳對掃羅說</a:t>
            </a:r>
            <a:r>
              <a:rPr lang="zh-CN" altLang="en-US" sz="4000" b="1" dirty="0"/>
              <a:t>：“</a:t>
            </a:r>
            <a:r>
              <a:rPr lang="zh-TW" altLang="en-US" sz="4000" b="1" dirty="0"/>
              <a:t>你作了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</a:rPr>
              <a:t>糊塗</a:t>
            </a:r>
            <a:r>
              <a:rPr lang="zh-TW" altLang="en-US" sz="4000" b="1" dirty="0"/>
              <a:t>事了</a:t>
            </a:r>
            <a:r>
              <a:rPr lang="zh-CN" altLang="en-US" sz="4000" b="1" dirty="0"/>
              <a:t>，</a:t>
            </a:r>
            <a:r>
              <a:rPr lang="zh-TW" altLang="en-US" sz="4000" b="1" dirty="0"/>
              <a:t>沒有遵守耶和華你　神所吩咐你的命令</a:t>
            </a:r>
            <a:r>
              <a:rPr lang="en-US" altLang="zh-CN" sz="4000" b="1" dirty="0"/>
              <a:t>···</a:t>
            </a:r>
            <a:r>
              <a:rPr lang="zh-CN" altLang="en-US" sz="4000" b="1" dirty="0"/>
              <a:t>”</a:t>
            </a:r>
            <a:endParaRPr lang="en-US" altLang="zh-CN" sz="4000" b="1" dirty="0"/>
          </a:p>
          <a:p>
            <a:pPr marL="0" indent="0">
              <a:buNone/>
            </a:pPr>
            <a:r>
              <a:rPr lang="zh-CN" altLang="en-US" sz="4000" b="1" dirty="0">
                <a:highlight>
                  <a:srgbClr val="FFFF00"/>
                </a:highlight>
              </a:rPr>
              <a:t>撒上</a:t>
            </a:r>
            <a:r>
              <a:rPr lang="en-US" altLang="zh-TW" sz="4000" b="1" dirty="0">
                <a:highlight>
                  <a:srgbClr val="FFFF00"/>
                </a:highlight>
              </a:rPr>
              <a:t>13:11 </a:t>
            </a:r>
            <a:r>
              <a:rPr lang="zh-TW" altLang="en-US" sz="4000" b="1" dirty="0"/>
              <a:t>撒母耳說：“你作的是甚麼事呢？”掃羅說：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</a:rPr>
              <a:t>“因為我見百姓離開我散去，你也不照所定的日期來到，而且非利士人聚集在密抹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</a:rPr>
              <a:t>···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zh-TW" altLang="en-US" sz="4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9382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47F7-8C86-C9A5-4076-8B7D0FFE2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734AE1-217D-DF2D-9DD5-06945F2E2F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792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7:6 </a:t>
            </a:r>
            <a:r>
              <a:rPr lang="zh-TW" altLang="en-US" b="1" dirty="0"/>
              <a:t>他們就聚集在米斯巴</a:t>
            </a:r>
            <a:r>
              <a:rPr lang="zh-CN" altLang="en-US" b="1" dirty="0"/>
              <a:t>，</a:t>
            </a:r>
            <a:r>
              <a:rPr lang="zh-TW" altLang="en-US" b="1" dirty="0"/>
              <a:t>打水澆在耶和華面前</a:t>
            </a:r>
            <a:r>
              <a:rPr lang="zh-CN" altLang="en-US" b="1" dirty="0"/>
              <a:t>，</a:t>
            </a:r>
            <a:r>
              <a:rPr lang="zh-TW" altLang="en-US" b="1" dirty="0"/>
              <a:t>當日禁食</a:t>
            </a:r>
            <a:r>
              <a:rPr lang="zh-CN" altLang="en-US" b="1" dirty="0"/>
              <a:t>，</a:t>
            </a:r>
            <a:r>
              <a:rPr lang="zh-TW" altLang="en-US" b="1" dirty="0"/>
              <a:t>說</a:t>
            </a:r>
            <a:r>
              <a:rPr lang="zh-CN" altLang="en-US" b="1" dirty="0"/>
              <a:t>：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我們得罪了耶和華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。”</a:t>
            </a:r>
            <a:r>
              <a:rPr lang="zh-TW" altLang="en-US" b="1" dirty="0"/>
              <a:t>於是撒母耳在米斯巴審判以色列人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7:7 </a:t>
            </a:r>
            <a:r>
              <a:rPr lang="zh-TW" altLang="en-US" b="1" dirty="0"/>
              <a:t>非利士人聽見以色列人聚集在米斯巴</a:t>
            </a:r>
            <a:r>
              <a:rPr lang="zh-CN" altLang="en-US" b="1" dirty="0"/>
              <a:t>，</a:t>
            </a:r>
            <a:r>
              <a:rPr lang="zh-TW" altLang="en-US" b="1" dirty="0"/>
              <a:t>非利士的首領就上來要攻擊以色列人</a:t>
            </a:r>
            <a:r>
              <a:rPr lang="zh-CN" altLang="en-US" b="1" dirty="0"/>
              <a:t>。</a:t>
            </a:r>
            <a:r>
              <a:rPr lang="zh-TW" altLang="en-US" b="1" dirty="0"/>
              <a:t>以色列人聽見</a:t>
            </a:r>
            <a:r>
              <a:rPr lang="zh-CN" altLang="en-US" b="1" dirty="0"/>
              <a:t>，</a:t>
            </a:r>
            <a:r>
              <a:rPr lang="zh-TW" altLang="en-US" b="1" dirty="0"/>
              <a:t>就懼怕非利士人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7:8</a:t>
            </a:r>
            <a:r>
              <a:rPr lang="en-US" altLang="zh-TW" b="1" dirty="0"/>
              <a:t> </a:t>
            </a:r>
            <a:r>
              <a:rPr lang="zh-TW" altLang="en-US" b="1" dirty="0"/>
              <a:t>以色列人對撒母耳說</a:t>
            </a:r>
            <a:r>
              <a:rPr lang="zh-CN" altLang="en-US" b="1" dirty="0"/>
              <a:t>：“</a:t>
            </a:r>
            <a:r>
              <a:rPr lang="zh-TW" altLang="en-US" b="1" dirty="0"/>
              <a:t>願你不住的為我們呼求耶和華我們的　神</a:t>
            </a:r>
            <a:r>
              <a:rPr lang="zh-CN" altLang="en-US" b="1" dirty="0"/>
              <a:t>，</a:t>
            </a:r>
            <a:r>
              <a:rPr lang="zh-TW" altLang="en-US" b="1" dirty="0"/>
              <a:t>救我們脫離非利士人的手</a:t>
            </a:r>
            <a:r>
              <a:rPr lang="zh-CN" altLang="en-US" b="1" dirty="0"/>
              <a:t>。”</a:t>
            </a:r>
            <a:r>
              <a:rPr lang="en-US" altLang="zh-TW" b="1" dirty="0">
                <a:highlight>
                  <a:srgbClr val="FFFF00"/>
                </a:highlight>
              </a:rPr>
              <a:t>7:9</a:t>
            </a:r>
            <a:r>
              <a:rPr lang="en-US" altLang="zh-TW" b="1" dirty="0"/>
              <a:t> </a:t>
            </a:r>
            <a:r>
              <a:rPr lang="zh-TW" altLang="en-US" b="1" dirty="0"/>
              <a:t>撒母耳就把一隻喫奶的羊羔獻與耶和華作全牲的燔祭</a:t>
            </a:r>
            <a:r>
              <a:rPr lang="zh-CN" altLang="en-US" b="1" dirty="0"/>
              <a:t>，</a:t>
            </a:r>
            <a:r>
              <a:rPr lang="zh-TW" altLang="en-US" b="1" dirty="0"/>
              <a:t>為以色列人呼求耶和華</a:t>
            </a:r>
            <a:r>
              <a:rPr lang="zh-CN" altLang="en-US" b="1" dirty="0"/>
              <a:t>。</a:t>
            </a:r>
            <a:r>
              <a:rPr lang="zh-TW" altLang="en-US" b="1" dirty="0"/>
              <a:t>耶和華就應允他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7:10</a:t>
            </a:r>
            <a:r>
              <a:rPr lang="en-US" altLang="zh-TW" b="1" dirty="0"/>
              <a:t> </a:t>
            </a:r>
            <a:r>
              <a:rPr lang="zh-TW" altLang="en-US" b="1" dirty="0"/>
              <a:t>撒母耳正獻燔祭的時候</a:t>
            </a:r>
            <a:r>
              <a:rPr lang="zh-CN" altLang="en-US" b="1" dirty="0"/>
              <a:t>，</a:t>
            </a:r>
            <a:r>
              <a:rPr lang="zh-TW" altLang="en-US" b="1" dirty="0"/>
              <a:t>非利士人前來要與以色列人爭戰</a:t>
            </a:r>
            <a:r>
              <a:rPr lang="zh-CN" altLang="en-US" b="1" dirty="0"/>
              <a:t>。</a:t>
            </a:r>
            <a:r>
              <a:rPr lang="zh-TW" altLang="en-US" b="1" dirty="0"/>
              <a:t>當日</a:t>
            </a:r>
            <a:r>
              <a:rPr lang="zh-CN" altLang="en-US" b="1" dirty="0"/>
              <a:t>，</a:t>
            </a:r>
            <a:r>
              <a:rPr lang="zh-TW" altLang="en-US" b="1" dirty="0"/>
              <a:t>耶和華大發雷聲</a:t>
            </a:r>
            <a:r>
              <a:rPr lang="zh-CN" altLang="en-US" b="1" dirty="0"/>
              <a:t>，</a:t>
            </a:r>
            <a:r>
              <a:rPr lang="zh-TW" altLang="en-US" b="1" dirty="0"/>
              <a:t>驚亂非利士人</a:t>
            </a:r>
            <a:r>
              <a:rPr lang="zh-CN" altLang="en-US" b="1" dirty="0"/>
              <a:t>，</a:t>
            </a:r>
            <a:r>
              <a:rPr lang="zh-TW" altLang="en-US" b="1" dirty="0"/>
              <a:t>他們就敗在以色列人面前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7:11</a:t>
            </a:r>
            <a:r>
              <a:rPr lang="en-US" altLang="zh-TW" b="1" dirty="0"/>
              <a:t> </a:t>
            </a:r>
            <a:r>
              <a:rPr lang="zh-TW" altLang="en-US" b="1" dirty="0"/>
              <a:t>以色列人從米斯巴出來</a:t>
            </a:r>
            <a:r>
              <a:rPr lang="zh-CN" altLang="en-US" b="1" dirty="0"/>
              <a:t>，</a:t>
            </a:r>
            <a:r>
              <a:rPr lang="zh-TW" altLang="en-US" b="1" dirty="0"/>
              <a:t>追趕非利士人</a:t>
            </a:r>
            <a:r>
              <a:rPr lang="zh-CN" altLang="en-US" b="1" dirty="0"/>
              <a:t>，</a:t>
            </a:r>
            <a:r>
              <a:rPr lang="zh-TW" altLang="en-US" b="1" dirty="0"/>
              <a:t>擊殺他們</a:t>
            </a:r>
            <a:r>
              <a:rPr lang="zh-CN" altLang="en-US" b="1" dirty="0"/>
              <a:t>，</a:t>
            </a:r>
            <a:r>
              <a:rPr lang="zh-TW" altLang="en-US" b="1" dirty="0"/>
              <a:t>直到伯甲的下邊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7:12 </a:t>
            </a:r>
            <a:r>
              <a:rPr lang="zh-TW" altLang="en-US" b="1" dirty="0"/>
              <a:t>撒母耳將一塊石頭立在米斯巴和善的中間</a:t>
            </a:r>
            <a:r>
              <a:rPr lang="zh-CN" altLang="en-US" b="1" dirty="0"/>
              <a:t>，</a:t>
            </a:r>
            <a:r>
              <a:rPr lang="zh-TW" altLang="en-US" b="1" dirty="0"/>
              <a:t>給石頭起名叫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以便以謝</a:t>
            </a:r>
            <a:r>
              <a:rPr lang="zh-CN" altLang="en-US" b="1" dirty="0"/>
              <a:t>，</a:t>
            </a:r>
            <a:r>
              <a:rPr lang="zh-TW" altLang="en-US" b="1" dirty="0"/>
              <a:t>說</a:t>
            </a:r>
            <a:r>
              <a:rPr lang="zh-CN" altLang="en-US" b="1" dirty="0"/>
              <a:t>：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到如今耶和華都幫助我們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。”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55092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3225C-6F7F-FADC-0DF7-0864104F7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3230A2-2040-CBDA-8780-8ACE2E4FF9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792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highlight>
                  <a:srgbClr val="FFFF00"/>
                </a:highlight>
              </a:rPr>
              <a:t>來</a:t>
            </a:r>
            <a:r>
              <a:rPr lang="en-US" altLang="zh-TW" sz="4000" b="1" dirty="0">
                <a:highlight>
                  <a:srgbClr val="FFFF00"/>
                </a:highlight>
              </a:rPr>
              <a:t>13:8 </a:t>
            </a:r>
            <a:r>
              <a:rPr lang="zh-TW" altLang="en-US" sz="4000" b="1" dirty="0"/>
              <a:t>耶穌基督昨日今日一直到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</a:rPr>
              <a:t>永遠</a:t>
            </a:r>
            <a:r>
              <a:rPr lang="zh-CN" altLang="en-US" sz="4000" b="1" dirty="0"/>
              <a:t>，</a:t>
            </a:r>
            <a:r>
              <a:rPr lang="zh-TW" altLang="en-US" sz="4000" b="1" dirty="0"/>
              <a:t>是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</a:rPr>
              <a:t>一樣</a:t>
            </a:r>
            <a:r>
              <a:rPr lang="zh-TW" altLang="en-US" sz="4000" b="1" dirty="0"/>
              <a:t>的</a:t>
            </a:r>
            <a:r>
              <a:rPr lang="zh-CN" altLang="en-US" sz="4000" b="1" dirty="0"/>
              <a:t>。</a:t>
            </a:r>
            <a:endParaRPr lang="en-CA" altLang="zh-CN" sz="4000" b="1" dirty="0"/>
          </a:p>
          <a:p>
            <a:pPr marL="0" indent="0">
              <a:buNone/>
            </a:pPr>
            <a:endParaRPr lang="en-CA" altLang="zh-CN" sz="14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撒上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7:12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撒母耳將一塊石頭立在米斯巴和善的中間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給石頭起名叫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以便以謝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“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到如今耶和華都幫助我們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。”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indent="0">
              <a:buNone/>
            </a:pPr>
            <a:endParaRPr lang="en-CA" altLang="zh-CN" sz="4000" b="1" dirty="0"/>
          </a:p>
          <a:p>
            <a:pPr marL="0" indent="0">
              <a:buNone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7194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18D8-21B0-2668-DFD7-6796D20B0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C9A430-071B-A361-66DF-5D9EB5E0F1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引言</a:t>
            </a:r>
            <a:endParaRPr lang="en-CA" altLang="zh-TW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11:15 </a:t>
            </a:r>
            <a:r>
              <a:rPr lang="zh-TW" altLang="en-US" b="1" dirty="0"/>
              <a:t>眾百姓就到了吉甲那裡</a:t>
            </a:r>
            <a:r>
              <a:rPr lang="zh-CN" altLang="en-US" b="1" dirty="0"/>
              <a:t>，</a:t>
            </a:r>
            <a:r>
              <a:rPr lang="zh-TW" altLang="en-US" b="1" dirty="0"/>
              <a:t>在耶和華面前立掃羅為王</a:t>
            </a:r>
            <a:r>
              <a:rPr lang="en-US" altLang="zh-CN" b="1" dirty="0"/>
              <a:t>···</a:t>
            </a: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12:1 </a:t>
            </a:r>
            <a:r>
              <a:rPr lang="zh-TW" altLang="en-US" b="1" dirty="0"/>
              <a:t>撒母耳對以色列眾人說</a:t>
            </a:r>
            <a:r>
              <a:rPr lang="zh-CN" altLang="en-US" b="1" dirty="0"/>
              <a:t>：“</a:t>
            </a:r>
            <a:r>
              <a:rPr lang="zh-TW" altLang="en-US" b="1" dirty="0"/>
              <a:t>你們向我所求的</a:t>
            </a:r>
            <a:r>
              <a:rPr lang="zh-CN" altLang="en-US" b="1" dirty="0"/>
              <a:t>，</a:t>
            </a:r>
            <a:r>
              <a:rPr lang="zh-TW" altLang="en-US" b="1" dirty="0"/>
              <a:t>我已應允了</a:t>
            </a:r>
            <a:r>
              <a:rPr lang="zh-CN" altLang="en-US" b="1" dirty="0"/>
              <a:t>，</a:t>
            </a:r>
            <a:r>
              <a:rPr lang="zh-TW" altLang="en-US" b="1" dirty="0"/>
              <a:t>為你們立了一個王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12:12</a:t>
            </a:r>
            <a:r>
              <a:rPr lang="en-US" altLang="zh-TW" b="1" dirty="0"/>
              <a:t> </a:t>
            </a:r>
            <a:r>
              <a:rPr lang="en-US" altLang="zh-CN" b="1" dirty="0"/>
              <a:t>···</a:t>
            </a:r>
            <a:r>
              <a:rPr lang="zh-TW" altLang="en-US" b="1" dirty="0"/>
              <a:t>其實耶和華你們的　神是你們的王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12:17</a:t>
            </a:r>
            <a:r>
              <a:rPr lang="en-US" altLang="zh-TW" b="1" dirty="0"/>
              <a:t> </a:t>
            </a:r>
            <a:r>
              <a:rPr lang="en-US" altLang="zh-CN" b="1" dirty="0"/>
              <a:t>···</a:t>
            </a:r>
            <a:r>
              <a:rPr lang="zh-TW" altLang="en-US" b="1" dirty="0"/>
              <a:t>你們求立王的事</a:t>
            </a:r>
            <a:r>
              <a:rPr lang="zh-CN" altLang="en-US" b="1" dirty="0"/>
              <a:t>，</a:t>
            </a:r>
            <a:r>
              <a:rPr lang="zh-TW" altLang="en-US" b="1" dirty="0"/>
              <a:t>是在耶和華面前犯大罪了</a:t>
            </a:r>
            <a:r>
              <a:rPr lang="zh-CN" altLang="en-US" b="1" dirty="0"/>
              <a:t>”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12:19</a:t>
            </a:r>
            <a:r>
              <a:rPr lang="en-US" altLang="zh-TW" b="1" dirty="0"/>
              <a:t> </a:t>
            </a:r>
            <a:r>
              <a:rPr lang="zh-TW" altLang="en-US" b="1" dirty="0"/>
              <a:t>眾民對撒母耳說</a:t>
            </a:r>
            <a:r>
              <a:rPr lang="zh-CN" altLang="en-US" b="1" dirty="0"/>
              <a:t>：“</a:t>
            </a:r>
            <a:r>
              <a:rPr lang="zh-TW" altLang="en-US" b="1" dirty="0"/>
              <a:t>求你為僕人們禱告耶和華你的　神</a:t>
            </a:r>
            <a:r>
              <a:rPr lang="zh-CN" altLang="en-US" b="1" dirty="0"/>
              <a:t>，</a:t>
            </a:r>
            <a:r>
              <a:rPr lang="zh-TW" altLang="en-US" b="1" dirty="0"/>
              <a:t>免得我們死亡</a:t>
            </a:r>
            <a:r>
              <a:rPr lang="zh-CN" altLang="en-US" b="1" dirty="0"/>
              <a:t>，</a:t>
            </a:r>
            <a:r>
              <a:rPr lang="zh-TW" altLang="en-US" b="1" dirty="0"/>
              <a:t>因為我們求立王的事</a:t>
            </a:r>
            <a:r>
              <a:rPr lang="zh-CN" altLang="en-US" b="1" dirty="0"/>
              <a:t>，</a:t>
            </a:r>
            <a:r>
              <a:rPr lang="zh-TW" altLang="en-US" b="1" dirty="0"/>
              <a:t>正是罪上加罪了</a:t>
            </a:r>
            <a:r>
              <a:rPr lang="zh-CN" altLang="en-US" b="1" dirty="0"/>
              <a:t>。”</a:t>
            </a:r>
            <a:r>
              <a:rPr lang="en-US" altLang="zh-TW" b="1" dirty="0">
                <a:highlight>
                  <a:srgbClr val="FFFF00"/>
                </a:highlight>
              </a:rPr>
              <a:t>12:20</a:t>
            </a:r>
            <a:r>
              <a:rPr lang="en-US" altLang="zh-TW" b="1" dirty="0"/>
              <a:t> </a:t>
            </a:r>
            <a:r>
              <a:rPr lang="zh-TW" altLang="en-US" b="1" dirty="0"/>
              <a:t>撒母耳對百姓說</a:t>
            </a:r>
            <a:r>
              <a:rPr lang="zh-CN" altLang="en-US" b="1" dirty="0"/>
              <a:t>：“</a:t>
            </a:r>
            <a:r>
              <a:rPr lang="zh-TW" altLang="en-US" b="1" dirty="0"/>
              <a:t>不要懼怕</a:t>
            </a:r>
            <a:r>
              <a:rPr lang="zh-CN" altLang="en-US" b="1" dirty="0"/>
              <a:t>！</a:t>
            </a:r>
            <a:r>
              <a:rPr lang="zh-TW" altLang="en-US" b="1" dirty="0"/>
              <a:t>你們雖然行了這惡</a:t>
            </a:r>
            <a:r>
              <a:rPr lang="zh-CN" altLang="en-US" b="1" dirty="0"/>
              <a:t>，</a:t>
            </a:r>
            <a:r>
              <a:rPr lang="zh-TW" altLang="en-US" b="1" dirty="0"/>
              <a:t>卻不要偏離耶和華</a:t>
            </a:r>
            <a:r>
              <a:rPr lang="zh-CN" altLang="en-US" b="1" dirty="0"/>
              <a:t>，</a:t>
            </a:r>
            <a:r>
              <a:rPr lang="zh-TW" altLang="en-US" b="1" dirty="0"/>
              <a:t>只要盡心事奉他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12:25 </a:t>
            </a:r>
            <a:r>
              <a:rPr lang="zh-TW" altLang="en-US" b="1" dirty="0"/>
              <a:t>你們若仍然作惡</a:t>
            </a:r>
            <a:r>
              <a:rPr lang="zh-CN" altLang="en-US" b="1" dirty="0"/>
              <a:t>，</a:t>
            </a:r>
            <a:r>
              <a:rPr lang="zh-TW" altLang="en-US" b="1" dirty="0"/>
              <a:t>你們和你們的王必一同滅亡</a:t>
            </a:r>
            <a:r>
              <a:rPr lang="zh-CN" altLang="en-US" b="1" dirty="0"/>
              <a:t>。”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1864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1463A-D130-5C22-E942-3B1FDCA0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2397BD-E002-439C-C2B2-7E01CC370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/>
              <a:t>掃羅建立常規軍</a:t>
            </a:r>
            <a:r>
              <a:rPr lang="zh-CN" altLang="en-US" sz="4000" b="1" dirty="0">
                <a:highlight>
                  <a:srgbClr val="FFFF00"/>
                </a:highlight>
              </a:rPr>
              <a:t>（撒上</a:t>
            </a:r>
            <a:r>
              <a:rPr lang="en-CA" altLang="zh-CN" sz="4000" b="1" dirty="0">
                <a:highlight>
                  <a:srgbClr val="FFFF00"/>
                </a:highlight>
              </a:rPr>
              <a:t>13:1-2</a:t>
            </a:r>
            <a:r>
              <a:rPr lang="zh-CN" altLang="en-US" sz="4000" b="1" dirty="0">
                <a:highlight>
                  <a:srgbClr val="FFFF00"/>
                </a:highlight>
              </a:rPr>
              <a:t>）</a:t>
            </a:r>
            <a:endParaRPr lang="en-CA" altLang="zh-CN" sz="40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13:1</a:t>
            </a:r>
            <a:r>
              <a:rPr lang="en-US" altLang="zh-TW" sz="4000" b="1" dirty="0">
                <a:solidFill>
                  <a:srgbClr val="C00000"/>
                </a:solidFill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</a:rPr>
              <a:t>掃羅登基年四十歲</a:t>
            </a:r>
            <a:r>
              <a:rPr lang="zh-CN" altLang="en-US" sz="4000" b="1" dirty="0">
                <a:solidFill>
                  <a:srgbClr val="C00000"/>
                </a:solidFill>
              </a:rPr>
              <a:t>；</a:t>
            </a:r>
            <a:r>
              <a:rPr lang="zh-TW" altLang="en-US" sz="4000" b="1" dirty="0">
                <a:solidFill>
                  <a:srgbClr val="C00000"/>
                </a:solidFill>
              </a:rPr>
              <a:t>作以色列王二年的時候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endParaRPr lang="zh-TW" altLang="en-US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13:2</a:t>
            </a:r>
            <a:r>
              <a:rPr lang="en-US" altLang="zh-TW" sz="4000" b="1" dirty="0">
                <a:solidFill>
                  <a:srgbClr val="C00000"/>
                </a:solidFill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</a:rPr>
              <a:t>就從以色列中揀選了三千人</a:t>
            </a:r>
            <a:r>
              <a:rPr lang="zh-CN" altLang="en-US" sz="4000" b="1" dirty="0">
                <a:solidFill>
                  <a:srgbClr val="C00000"/>
                </a:solidFill>
              </a:rPr>
              <a:t>；</a:t>
            </a:r>
            <a:r>
              <a:rPr lang="zh-TW" altLang="en-US" sz="4000" b="1" dirty="0">
                <a:solidFill>
                  <a:srgbClr val="C00000"/>
                </a:solidFill>
              </a:rPr>
              <a:t>二千跟隨掃羅在密抹和伯特利山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一千跟隨約拿單在便雅憫的基比亞</a:t>
            </a:r>
            <a:r>
              <a:rPr lang="zh-CN" altLang="en-US" sz="4000" b="1" dirty="0">
                <a:solidFill>
                  <a:srgbClr val="C00000"/>
                </a:solidFill>
              </a:rPr>
              <a:t>；</a:t>
            </a:r>
            <a:r>
              <a:rPr lang="zh-TW" altLang="en-US" sz="4000" b="1" dirty="0">
                <a:solidFill>
                  <a:srgbClr val="C00000"/>
                </a:solidFill>
              </a:rPr>
              <a:t>其餘的人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掃羅都打發各回各家去了</a:t>
            </a:r>
            <a:r>
              <a:rPr lang="zh-CN" altLang="en-US" sz="4000" b="1" dirty="0">
                <a:solidFill>
                  <a:srgbClr val="C00000"/>
                </a:solidFill>
              </a:rPr>
              <a:t>。</a:t>
            </a:r>
            <a:endParaRPr lang="zh-TW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5D0ED-B3D5-712B-954C-EA14C9D2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B3578E-4861-7B0E-A131-C643FD1CC0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/>
              <a:t>掃羅攻擊非利士人的防營</a:t>
            </a:r>
            <a:r>
              <a:rPr lang="zh-CN" altLang="en-US" sz="4000" b="1" dirty="0">
                <a:highlight>
                  <a:srgbClr val="FFFF00"/>
                </a:highlight>
              </a:rPr>
              <a:t>（撒上</a:t>
            </a:r>
            <a:r>
              <a:rPr lang="en-CA" altLang="zh-CN" sz="4000" b="1" dirty="0">
                <a:highlight>
                  <a:srgbClr val="FFFF00"/>
                </a:highlight>
              </a:rPr>
              <a:t>13:3-4</a:t>
            </a:r>
            <a:r>
              <a:rPr lang="zh-CN" altLang="en-US" sz="4000" b="1" dirty="0">
                <a:highlight>
                  <a:srgbClr val="FFFF00"/>
                </a:highlight>
              </a:rPr>
              <a:t>）</a:t>
            </a:r>
            <a:endParaRPr lang="en-CA" altLang="zh-CN" sz="40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13:3</a:t>
            </a:r>
            <a:r>
              <a:rPr lang="en-US" altLang="zh-TW" sz="4000" b="1" dirty="0">
                <a:solidFill>
                  <a:srgbClr val="C00000"/>
                </a:solidFill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</a:rPr>
              <a:t>約拿單攻擊迦巴非利士人的防營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非利士人聽見了</a:t>
            </a:r>
            <a:r>
              <a:rPr lang="zh-CN" altLang="en-US" sz="4000" b="1" dirty="0">
                <a:solidFill>
                  <a:srgbClr val="C00000"/>
                </a:solidFill>
              </a:rPr>
              <a:t>。</a:t>
            </a:r>
            <a:r>
              <a:rPr lang="zh-TW" altLang="en-US" sz="4000" b="1" dirty="0">
                <a:solidFill>
                  <a:srgbClr val="C00000"/>
                </a:solidFill>
              </a:rPr>
              <a:t>掃羅就在遍地吹角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意思說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要使希伯來人聽見</a:t>
            </a:r>
            <a:r>
              <a:rPr lang="zh-CN" altLang="en-US" sz="4000" b="1" dirty="0">
                <a:solidFill>
                  <a:srgbClr val="C00000"/>
                </a:solidFill>
              </a:rPr>
              <a:t>。</a:t>
            </a:r>
            <a:endParaRPr lang="zh-TW" altLang="en-US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13:4</a:t>
            </a:r>
            <a:r>
              <a:rPr lang="en-US" altLang="zh-TW" sz="4000" b="1" dirty="0">
                <a:solidFill>
                  <a:srgbClr val="C00000"/>
                </a:solidFill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</a:rPr>
              <a:t>以色列眾人聽見掃羅攻擊非利士人的防營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又聽見以色列人為非利士人所憎惡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就跟隨掃羅聚集在吉甲</a:t>
            </a:r>
            <a:r>
              <a:rPr lang="zh-CN" altLang="en-US" sz="4000" b="1" dirty="0">
                <a:solidFill>
                  <a:srgbClr val="C00000"/>
                </a:solidFill>
              </a:rPr>
              <a:t>。</a:t>
            </a:r>
            <a:endParaRPr lang="zh-TW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AB013-6012-960D-F349-1B1F08F80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D3BD8-58E6-DA39-28C1-35501232A3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以色列人的</a:t>
            </a:r>
            <a:r>
              <a:rPr lang="zh-TW" altLang="en-US" b="1" dirty="0"/>
              <a:t>危急窘迫</a:t>
            </a:r>
            <a:r>
              <a:rPr lang="zh-CN" altLang="en-US" b="1" dirty="0">
                <a:highlight>
                  <a:srgbClr val="FFFF00"/>
                </a:highlight>
              </a:rPr>
              <a:t>（撒上</a:t>
            </a:r>
            <a:r>
              <a:rPr lang="en-CA" altLang="zh-CN" b="1" dirty="0">
                <a:highlight>
                  <a:srgbClr val="FFFF00"/>
                </a:highlight>
              </a:rPr>
              <a:t>13:5-7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13:5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非利士人聚集要與以色列人爭戰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有車三萬輛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馬兵六千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步兵像海邊的沙那樣多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就上來在伯亞文東邊的密抹安營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US" altLang="zh-TW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13:6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以色列百姓見自己危急窘迫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就藏在山洞、叢林、石穴、隱密處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和坑中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13:7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有些希伯來人過了約但河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逃到迦得和基列地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掃羅還是在吉甲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百姓都戰戰兢兢的跟隨他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CA" altLang="zh-TW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13:19</a:t>
            </a:r>
            <a:r>
              <a:rPr lang="en-US" altLang="zh-TW" b="1" dirty="0"/>
              <a:t> </a:t>
            </a:r>
            <a:r>
              <a:rPr lang="zh-TW" altLang="en-US" b="1" dirty="0"/>
              <a:t>那時</a:t>
            </a:r>
            <a:r>
              <a:rPr lang="zh-CN" altLang="en-US" b="1" dirty="0"/>
              <a:t>，</a:t>
            </a:r>
            <a:r>
              <a:rPr lang="zh-TW" altLang="en-US" b="1" dirty="0"/>
              <a:t>以色列全地沒有一個鐵匠</a:t>
            </a:r>
            <a:r>
              <a:rPr lang="zh-CN" altLang="en-US" b="1" dirty="0"/>
              <a:t>，</a:t>
            </a:r>
            <a:r>
              <a:rPr lang="zh-TW" altLang="en-US" b="1" dirty="0"/>
              <a:t>因為非利士人說</a:t>
            </a:r>
            <a:r>
              <a:rPr lang="zh-CN" altLang="en-US" b="1" dirty="0"/>
              <a:t>，</a:t>
            </a:r>
            <a:r>
              <a:rPr lang="zh-TW" altLang="en-US" b="1" dirty="0"/>
              <a:t>恐怕希伯來人製造刀槍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13:20 </a:t>
            </a:r>
            <a:r>
              <a:rPr lang="zh-TW" altLang="en-US" b="1" dirty="0"/>
              <a:t>以色列人要磨鋤、犁、斧、鏟</a:t>
            </a:r>
            <a:r>
              <a:rPr lang="zh-CN" altLang="en-US" b="1" dirty="0"/>
              <a:t>，</a:t>
            </a:r>
            <a:r>
              <a:rPr lang="zh-TW" altLang="en-US" b="1" dirty="0"/>
              <a:t>就下到非利士人那裡去磨</a:t>
            </a:r>
            <a:r>
              <a:rPr lang="zh-CN" altLang="en-US" b="1" dirty="0"/>
              <a:t>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847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C8588-D58A-A9E5-27FC-D31A1C561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DD76E7-92C1-680E-383F-A576C33CA5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掃羅違命獻祭</a:t>
            </a:r>
            <a:r>
              <a:rPr lang="zh-CN" altLang="en-US" b="1" dirty="0">
                <a:highlight>
                  <a:srgbClr val="FFFF00"/>
                </a:highlight>
              </a:rPr>
              <a:t>（撒上</a:t>
            </a:r>
            <a:r>
              <a:rPr lang="en-CA" altLang="zh-CN" b="1" dirty="0">
                <a:highlight>
                  <a:srgbClr val="FFFF00"/>
                </a:highlight>
              </a:rPr>
              <a:t>13:8-12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13:8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掃羅照著撒母耳所定的日期等了七日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撒母耳還沒有來到吉甲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百姓也離開掃羅散去了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13:9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把燔祭和平安祭帶到我這裡來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r>
              <a:rPr lang="zh-TW" altLang="en-US" b="1" dirty="0">
                <a:solidFill>
                  <a:srgbClr val="C00000"/>
                </a:solidFill>
              </a:rPr>
              <a:t>掃羅就獻上燔祭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13:10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剛獻完燔祭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撒母耳就到了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掃羅出去迎接他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要問他好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CA" altLang="zh-TW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13:11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撒母耳說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你作的是甚麼事呢</a:t>
            </a:r>
            <a:r>
              <a:rPr lang="zh-CN" altLang="en-US" b="1" dirty="0">
                <a:solidFill>
                  <a:srgbClr val="C00000"/>
                </a:solidFill>
              </a:rPr>
              <a:t>？”</a:t>
            </a:r>
            <a:r>
              <a:rPr lang="zh-TW" altLang="en-US" b="1" dirty="0">
                <a:solidFill>
                  <a:srgbClr val="C00000"/>
                </a:solidFill>
              </a:rPr>
              <a:t>掃羅說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因為我見百姓離開我散去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你也不照所定的日期來到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而且非利士人聚集在密抹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13:12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所以我心裡說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恐怕我沒有禱告耶和華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非利士人下到吉甲攻擊我</a:t>
            </a:r>
            <a:r>
              <a:rPr lang="zh-CN" altLang="en-US" b="1" dirty="0">
                <a:solidFill>
                  <a:srgbClr val="C00000"/>
                </a:solidFill>
              </a:rPr>
              <a:t>；</a:t>
            </a:r>
            <a:r>
              <a:rPr lang="zh-TW" altLang="en-US" b="1" dirty="0">
                <a:solidFill>
                  <a:srgbClr val="C00000"/>
                </a:solidFill>
              </a:rPr>
              <a:t>我就勉強獻上燔祭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9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1F369-E161-18D1-EF1C-26D867B35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C4ACA8-229A-BA90-959F-2927660AEF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highlight>
                  <a:srgbClr val="FFFF00"/>
                </a:highlight>
              </a:rPr>
              <a:t>代下</a:t>
            </a:r>
            <a:r>
              <a:rPr lang="en-US" altLang="zh-TW" b="1" dirty="0">
                <a:highlight>
                  <a:srgbClr val="FFFF00"/>
                </a:highlight>
              </a:rPr>
              <a:t>26:5 </a:t>
            </a:r>
            <a:r>
              <a:rPr lang="en-US" altLang="zh-TW" b="1" dirty="0"/>
              <a:t>···</a:t>
            </a:r>
            <a:r>
              <a:rPr lang="zh-TW" altLang="en-US" b="1" dirty="0"/>
              <a:t>烏西雅定意尋求　神</a:t>
            </a:r>
            <a:r>
              <a:rPr lang="zh-CN" altLang="en-US" b="1" dirty="0"/>
              <a:t>。</a:t>
            </a:r>
            <a:r>
              <a:rPr lang="zh-TW" altLang="en-US" b="1" dirty="0"/>
              <a:t>他尋求</a:t>
            </a:r>
            <a:r>
              <a:rPr lang="zh-CN" altLang="en-US" b="1" dirty="0"/>
              <a:t>，</a:t>
            </a:r>
            <a:r>
              <a:rPr lang="zh-TW" altLang="en-US" b="1" dirty="0"/>
              <a:t>耶和華　神就使他亨通</a:t>
            </a:r>
            <a:r>
              <a:rPr lang="zh-CN" altLang="en-US" b="1" dirty="0"/>
              <a:t>。</a:t>
            </a:r>
            <a:r>
              <a:rPr lang="en-CA" altLang="zh-CN" b="1" dirty="0">
                <a:highlight>
                  <a:srgbClr val="FFFF00"/>
                </a:highlight>
              </a:rPr>
              <a:t>26:</a:t>
            </a:r>
            <a:r>
              <a:rPr lang="en-US" altLang="zh-TW" b="1" dirty="0">
                <a:highlight>
                  <a:srgbClr val="FFFF00"/>
                </a:highlight>
              </a:rPr>
              <a:t>15</a:t>
            </a:r>
            <a:r>
              <a:rPr lang="en-US" altLang="zh-TW" b="1" dirty="0"/>
              <a:t> ···</a:t>
            </a:r>
            <a:r>
              <a:rPr lang="zh-TW" altLang="en-US" b="1" dirty="0"/>
              <a:t>烏西雅的名聲傳到遠方</a:t>
            </a:r>
            <a:r>
              <a:rPr lang="zh-CN" altLang="en-US" b="1" dirty="0"/>
              <a:t>，</a:t>
            </a:r>
            <a:r>
              <a:rPr lang="zh-TW" altLang="en-US" b="1" dirty="0"/>
              <a:t>因為他得了非常的幫助</a:t>
            </a:r>
            <a:r>
              <a:rPr lang="zh-CN" altLang="en-US" b="1" dirty="0"/>
              <a:t>，</a:t>
            </a:r>
            <a:r>
              <a:rPr lang="zh-TW" altLang="en-US" b="1" dirty="0"/>
              <a:t>甚是強盛</a:t>
            </a:r>
            <a:r>
              <a:rPr lang="zh-CN" altLang="en-US" b="1" dirty="0"/>
              <a:t>。</a:t>
            </a:r>
            <a:r>
              <a:rPr lang="en-CA" altLang="zh-CN" b="1" dirty="0">
                <a:highlight>
                  <a:srgbClr val="FFFF00"/>
                </a:highlight>
              </a:rPr>
              <a:t>26:</a:t>
            </a:r>
            <a:r>
              <a:rPr lang="en-US" altLang="zh-TW" b="1" dirty="0">
                <a:highlight>
                  <a:srgbClr val="FFFF00"/>
                </a:highlight>
              </a:rPr>
              <a:t>16</a:t>
            </a:r>
            <a:r>
              <a:rPr lang="en-US" altLang="zh-TW" b="1" dirty="0"/>
              <a:t> </a:t>
            </a:r>
            <a:r>
              <a:rPr lang="zh-TW" altLang="en-US" b="1" dirty="0"/>
              <a:t>他既強盛</a:t>
            </a:r>
            <a:r>
              <a:rPr lang="zh-CN" altLang="en-US" b="1" dirty="0"/>
              <a:t>，</a:t>
            </a:r>
            <a:r>
              <a:rPr lang="zh-TW" altLang="en-US" b="1" dirty="0"/>
              <a:t>就心高氣傲</a:t>
            </a:r>
            <a:r>
              <a:rPr lang="zh-CN" altLang="en-US" b="1" dirty="0"/>
              <a:t>，</a:t>
            </a:r>
            <a:r>
              <a:rPr lang="zh-TW" altLang="en-US" b="1" dirty="0"/>
              <a:t>以致行事邪僻</a:t>
            </a:r>
            <a:r>
              <a:rPr lang="zh-CN" altLang="en-US" b="1" dirty="0"/>
              <a:t>，</a:t>
            </a:r>
            <a:r>
              <a:rPr lang="zh-TW" altLang="en-US" b="1" dirty="0"/>
              <a:t>干犯耶和華他的　神</a:t>
            </a:r>
            <a:r>
              <a:rPr lang="zh-CN" altLang="en-US" b="1" dirty="0"/>
              <a:t>，</a:t>
            </a:r>
            <a:r>
              <a:rPr lang="zh-TW" altLang="en-US" b="1" dirty="0"/>
              <a:t>進耶和華的殿</a:t>
            </a:r>
            <a:r>
              <a:rPr lang="zh-CN" altLang="en-US" b="1" dirty="0"/>
              <a:t>，</a:t>
            </a:r>
            <a:r>
              <a:rPr lang="zh-TW" altLang="en-US" b="1" dirty="0"/>
              <a:t>要在香壇上燒香</a:t>
            </a:r>
            <a:r>
              <a:rPr lang="zh-CN" altLang="en-US" b="1" dirty="0"/>
              <a:t>。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 26: </a:t>
            </a:r>
            <a:r>
              <a:rPr lang="en-US" altLang="zh-TW" b="1" dirty="0">
                <a:highlight>
                  <a:srgbClr val="FFFF00"/>
                </a:highlight>
              </a:rPr>
              <a:t>17 </a:t>
            </a:r>
            <a:r>
              <a:rPr lang="zh-TW" altLang="en-US" b="1" dirty="0"/>
              <a:t>祭司亞撒利雅率領耶和華勇敢的祭司八十人</a:t>
            </a:r>
            <a:r>
              <a:rPr lang="zh-CN" altLang="en-US" b="1" dirty="0"/>
              <a:t>，</a:t>
            </a:r>
            <a:r>
              <a:rPr lang="zh-TW" altLang="en-US" b="1" dirty="0"/>
              <a:t>跟隨他進去</a:t>
            </a:r>
            <a:r>
              <a:rPr lang="zh-CN" altLang="en-US" b="1" dirty="0"/>
              <a:t>。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26: </a:t>
            </a:r>
            <a:r>
              <a:rPr lang="en-US" altLang="zh-TW" b="1" dirty="0">
                <a:highlight>
                  <a:srgbClr val="FFFF00"/>
                </a:highlight>
              </a:rPr>
              <a:t>18 </a:t>
            </a:r>
            <a:r>
              <a:rPr lang="zh-TW" altLang="en-US" b="1" dirty="0"/>
              <a:t>他們就阻擋烏西雅王</a:t>
            </a:r>
            <a:r>
              <a:rPr lang="zh-CN" altLang="en-US" b="1" dirty="0"/>
              <a:t>，</a:t>
            </a:r>
            <a:r>
              <a:rPr lang="zh-TW" altLang="en-US" b="1" dirty="0"/>
              <a:t>對他說</a:t>
            </a:r>
            <a:r>
              <a:rPr lang="zh-CN" altLang="en-US" b="1" dirty="0"/>
              <a:t>：“</a:t>
            </a:r>
            <a:r>
              <a:rPr lang="zh-TW" altLang="en-US" b="1" dirty="0"/>
              <a:t>烏西雅阿</a:t>
            </a:r>
            <a:r>
              <a:rPr lang="zh-CN" altLang="en-US" b="1" dirty="0"/>
              <a:t>，</a:t>
            </a:r>
            <a:r>
              <a:rPr lang="zh-TW" altLang="en-US" b="1" dirty="0"/>
              <a:t>給耶和華燒香不是你的事</a:t>
            </a:r>
            <a:r>
              <a:rPr lang="zh-CN" altLang="en-US" b="1" dirty="0"/>
              <a:t>，</a:t>
            </a:r>
            <a:r>
              <a:rPr lang="zh-TW" altLang="en-US" b="1" dirty="0"/>
              <a:t>乃是亞倫子孫承接聖職祭司的事</a:t>
            </a:r>
            <a:r>
              <a:rPr lang="zh-CN" altLang="en-US" b="1" dirty="0"/>
              <a:t>。</a:t>
            </a:r>
            <a:r>
              <a:rPr lang="zh-TW" altLang="en-US" b="1" dirty="0"/>
              <a:t>你出聖殿罷</a:t>
            </a:r>
            <a:r>
              <a:rPr lang="zh-CN" altLang="en-US" b="1" dirty="0"/>
              <a:t>！</a:t>
            </a:r>
            <a:r>
              <a:rPr lang="zh-TW" altLang="en-US" b="1" dirty="0"/>
              <a:t>因為你犯了罪</a:t>
            </a:r>
            <a:r>
              <a:rPr lang="zh-CN" altLang="en-US" b="1" dirty="0"/>
              <a:t>，</a:t>
            </a:r>
            <a:r>
              <a:rPr lang="zh-TW" altLang="en-US" b="1" dirty="0"/>
              <a:t>你行這事耶和華　神必不使你得榮耀</a:t>
            </a:r>
            <a:r>
              <a:rPr lang="zh-CN" altLang="en-US" b="1" dirty="0"/>
              <a:t>。”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 26: </a:t>
            </a:r>
            <a:r>
              <a:rPr lang="en-US" altLang="zh-TW" b="1" dirty="0">
                <a:highlight>
                  <a:srgbClr val="FFFF00"/>
                </a:highlight>
              </a:rPr>
              <a:t>19</a:t>
            </a:r>
            <a:r>
              <a:rPr lang="en-US" altLang="zh-TW" b="1" dirty="0"/>
              <a:t> </a:t>
            </a:r>
            <a:r>
              <a:rPr lang="zh-TW" altLang="en-US" b="1" dirty="0"/>
              <a:t>烏西雅就發怒</a:t>
            </a:r>
            <a:r>
              <a:rPr lang="zh-CN" altLang="en-US" b="1" dirty="0"/>
              <a:t>，</a:t>
            </a:r>
            <a:r>
              <a:rPr lang="zh-TW" altLang="en-US" b="1" dirty="0"/>
              <a:t>手拿香爐要燒香</a:t>
            </a:r>
            <a:r>
              <a:rPr lang="zh-CN" altLang="en-US" b="1" dirty="0"/>
              <a:t>。</a:t>
            </a:r>
            <a:r>
              <a:rPr lang="zh-TW" altLang="en-US" b="1" dirty="0"/>
              <a:t>他向祭司發怒的時候</a:t>
            </a:r>
            <a:r>
              <a:rPr lang="zh-CN" altLang="en-US" b="1" dirty="0"/>
              <a:t>，</a:t>
            </a:r>
            <a:r>
              <a:rPr lang="zh-TW" altLang="en-US" b="1" dirty="0"/>
              <a:t>在耶和華殿中香壇旁眾祭司面前</a:t>
            </a:r>
            <a:r>
              <a:rPr lang="zh-CN" altLang="en-US" b="1" dirty="0"/>
              <a:t>，</a:t>
            </a:r>
            <a:r>
              <a:rPr lang="zh-TW" altLang="en-US" b="1" dirty="0"/>
              <a:t>額上忽然發出大痲瘋</a:t>
            </a:r>
            <a:r>
              <a:rPr lang="zh-CN" altLang="en-US" b="1" dirty="0"/>
              <a:t>。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 26: </a:t>
            </a:r>
            <a:r>
              <a:rPr lang="en-US" altLang="zh-TW" b="1" dirty="0">
                <a:highlight>
                  <a:srgbClr val="FFFF00"/>
                </a:highlight>
              </a:rPr>
              <a:t>20</a:t>
            </a:r>
            <a:r>
              <a:rPr lang="en-US" altLang="zh-TW" b="1" dirty="0"/>
              <a:t> </a:t>
            </a:r>
            <a:r>
              <a:rPr lang="zh-TW" altLang="en-US" b="1" dirty="0"/>
              <a:t>大祭司亞撒利雅和眾祭司觀看</a:t>
            </a:r>
            <a:r>
              <a:rPr lang="zh-CN" altLang="en-US" b="1" dirty="0"/>
              <a:t>，</a:t>
            </a:r>
            <a:r>
              <a:rPr lang="zh-TW" altLang="en-US" b="1" dirty="0"/>
              <a:t>見他額上發出大痲瘋</a:t>
            </a:r>
            <a:r>
              <a:rPr lang="zh-CN" altLang="en-US" b="1" dirty="0"/>
              <a:t>，</a:t>
            </a:r>
            <a:r>
              <a:rPr lang="zh-TW" altLang="en-US" b="1" dirty="0"/>
              <a:t>就催他出殿</a:t>
            </a:r>
            <a:r>
              <a:rPr lang="zh-CN" altLang="en-US" b="1" dirty="0"/>
              <a:t>，</a:t>
            </a:r>
            <a:r>
              <a:rPr lang="zh-TW" altLang="en-US" b="1" dirty="0"/>
              <a:t>他自己也急速出去</a:t>
            </a:r>
            <a:r>
              <a:rPr lang="zh-CN" altLang="en-US" b="1" dirty="0"/>
              <a:t>，</a:t>
            </a:r>
            <a:r>
              <a:rPr lang="zh-TW" altLang="en-US" b="1" dirty="0"/>
              <a:t>因為耶和華降災與他</a:t>
            </a:r>
            <a:r>
              <a:rPr lang="zh-CN" altLang="en-US" b="1" dirty="0"/>
              <a:t>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420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B478C-376E-C576-F490-62FD397F0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14A082-E226-F17D-7E47-9056912D7F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10:8 </a:t>
            </a:r>
            <a:r>
              <a:rPr lang="zh-TW" altLang="en-US" b="1" dirty="0"/>
              <a:t>你當在我以先下到吉甲</a:t>
            </a:r>
            <a:r>
              <a:rPr lang="zh-CN" altLang="en-US" b="1" dirty="0"/>
              <a:t>，</a:t>
            </a:r>
            <a:r>
              <a:rPr lang="zh-TW" altLang="en-US" b="1" dirty="0"/>
              <a:t>我也必下到那裡獻燔祭和平安祭</a:t>
            </a:r>
            <a:r>
              <a:rPr lang="zh-CN" altLang="en-US" b="1" dirty="0"/>
              <a:t>。</a:t>
            </a:r>
            <a:r>
              <a:rPr lang="zh-TW" altLang="en-US" b="1" dirty="0"/>
              <a:t>你要等候七日</a:t>
            </a:r>
            <a:r>
              <a:rPr lang="zh-CN" altLang="en-US" b="1" dirty="0"/>
              <a:t>，</a:t>
            </a:r>
            <a:r>
              <a:rPr lang="zh-TW" altLang="en-US" b="1" dirty="0"/>
              <a:t>等我到了那裡</a:t>
            </a:r>
            <a:r>
              <a:rPr lang="zh-CN" altLang="en-US" b="1" dirty="0"/>
              <a:t>，</a:t>
            </a:r>
            <a:r>
              <a:rPr lang="zh-TW" altLang="en-US" b="1" dirty="0"/>
              <a:t>指示你當行的事</a:t>
            </a:r>
            <a:r>
              <a:rPr lang="zh-CN" altLang="en-US" b="1" dirty="0"/>
              <a:t>。</a:t>
            </a:r>
            <a:endParaRPr lang="en-CA" altLang="zh-TW" b="1" dirty="0"/>
          </a:p>
          <a:p>
            <a:pPr marL="0" indent="0">
              <a:buNone/>
            </a:pPr>
            <a:endParaRPr lang="en-CA" altLang="zh-TW" sz="700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13:10 </a:t>
            </a:r>
            <a:r>
              <a:rPr lang="zh-TW" altLang="en-US" b="1" dirty="0"/>
              <a:t>剛獻完燔祭</a:t>
            </a:r>
            <a:r>
              <a:rPr lang="zh-CN" altLang="en-US" b="1" dirty="0"/>
              <a:t>，</a:t>
            </a:r>
            <a:r>
              <a:rPr lang="zh-TW" altLang="en-US" b="1" dirty="0"/>
              <a:t>撒母耳就到了</a:t>
            </a:r>
            <a:r>
              <a:rPr lang="zh-CN" altLang="en-US" b="1" dirty="0"/>
              <a:t>。</a:t>
            </a:r>
            <a:r>
              <a:rPr lang="zh-TW" altLang="en-US" b="1" dirty="0"/>
              <a:t>掃羅出去迎接他</a:t>
            </a:r>
            <a:r>
              <a:rPr lang="zh-CN" altLang="en-US" b="1" dirty="0"/>
              <a:t>，</a:t>
            </a:r>
            <a:r>
              <a:rPr lang="zh-TW" altLang="en-US" b="1" dirty="0"/>
              <a:t>要問他好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13:11 </a:t>
            </a:r>
            <a:r>
              <a:rPr lang="zh-TW" altLang="en-US" b="1" dirty="0"/>
              <a:t>撒母耳說</a:t>
            </a:r>
            <a:r>
              <a:rPr lang="zh-CN" altLang="en-US" b="1" dirty="0"/>
              <a:t>：“</a:t>
            </a:r>
            <a:r>
              <a:rPr lang="zh-TW" altLang="en-US" b="1" dirty="0"/>
              <a:t>你作的是甚麼事呢</a:t>
            </a:r>
            <a:r>
              <a:rPr lang="zh-CN" altLang="en-US" b="1" dirty="0"/>
              <a:t>？”</a:t>
            </a:r>
            <a:r>
              <a:rPr lang="zh-TW" altLang="en-US" b="1" dirty="0"/>
              <a:t>掃羅說</a:t>
            </a:r>
            <a:r>
              <a:rPr lang="zh-CN" altLang="en-US" b="1" dirty="0"/>
              <a:t>：“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</a:rPr>
              <a:t>因為我見百姓離開我散去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</a:rPr>
              <a:t>，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</a:rPr>
              <a:t>你也不照所定的日期來到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</a:rPr>
              <a:t>，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</a:rPr>
              <a:t>而且非利士人聚集在密抹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</a:rPr>
              <a:t>。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highlight>
                  <a:srgbClr val="FFFF00"/>
                </a:highlight>
              </a:rPr>
              <a:t>13:12</a:t>
            </a:r>
            <a:r>
              <a:rPr lang="en-US" altLang="zh-TW" b="1" dirty="0"/>
              <a:t> </a:t>
            </a:r>
            <a:r>
              <a:rPr lang="zh-TW" altLang="en-US" b="1" dirty="0"/>
              <a:t>所以我心裡說</a:t>
            </a:r>
            <a:r>
              <a:rPr lang="zh-CN" altLang="en-US" b="1" dirty="0"/>
              <a:t>：“</a:t>
            </a:r>
            <a:r>
              <a:rPr lang="zh-TW" altLang="en-US" b="1" dirty="0"/>
              <a:t>恐怕我沒有禱告耶和華</a:t>
            </a:r>
            <a:r>
              <a:rPr lang="zh-CN" altLang="en-US" b="1" dirty="0"/>
              <a:t>，</a:t>
            </a:r>
            <a:r>
              <a:rPr lang="zh-TW" altLang="en-US" b="1" dirty="0"/>
              <a:t>非利士人下到吉甲攻擊我</a:t>
            </a:r>
            <a:r>
              <a:rPr lang="zh-CN" altLang="en-US" b="1" dirty="0"/>
              <a:t>；</a:t>
            </a:r>
            <a:r>
              <a:rPr lang="zh-TW" altLang="en-US" b="1" dirty="0"/>
              <a:t>我就勉強獻上燔祭</a:t>
            </a:r>
            <a:r>
              <a:rPr lang="zh-CN" altLang="en-US" b="1" dirty="0"/>
              <a:t>。”</a:t>
            </a:r>
            <a:endParaRPr lang="zh-TW" altLang="en-US" b="1" dirty="0"/>
          </a:p>
          <a:p>
            <a:pPr marL="0" indent="0">
              <a:buNone/>
            </a:pPr>
            <a:endParaRPr lang="en-CA" altLang="zh-TW" b="1" dirty="0"/>
          </a:p>
          <a:p>
            <a:pPr marL="0" indent="0">
              <a:buNone/>
            </a:pPr>
            <a:endParaRPr lang="en-CA" altLang="zh-TW" b="1" dirty="0"/>
          </a:p>
          <a:p>
            <a:pPr marL="0" indent="0">
              <a:buNone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7035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2E754C-A12C-FCD0-51F5-F00434D9FC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4"/>
            <a:ext cx="11027230" cy="44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/>
              <a:t>撒母耳宣告神對掃羅的審判</a:t>
            </a:r>
            <a:r>
              <a:rPr lang="zh-TW" altLang="en-US" sz="4000" b="1" dirty="0">
                <a:highlight>
                  <a:srgbClr val="FFFF00"/>
                </a:highlight>
              </a:rPr>
              <a:t>（撒上</a:t>
            </a:r>
            <a:r>
              <a:rPr lang="en-US" altLang="zh-TW" sz="4000" b="1" dirty="0">
                <a:highlight>
                  <a:srgbClr val="FFFF00"/>
                </a:highlight>
              </a:rPr>
              <a:t>13:13-14</a:t>
            </a:r>
            <a:r>
              <a:rPr lang="zh-TW" altLang="en-US" sz="4000" b="1" dirty="0">
                <a:highlight>
                  <a:srgbClr val="FFFF00"/>
                </a:highlight>
              </a:rPr>
              <a:t>）</a:t>
            </a: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13:13</a:t>
            </a:r>
            <a:r>
              <a:rPr lang="en-US" altLang="zh-TW" sz="4000" b="1" dirty="0">
                <a:solidFill>
                  <a:srgbClr val="C00000"/>
                </a:solidFill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</a:rPr>
              <a:t>撒母耳對掃羅說</a:t>
            </a:r>
            <a:r>
              <a:rPr lang="zh-CN" altLang="en-US" sz="4000" b="1" dirty="0">
                <a:solidFill>
                  <a:srgbClr val="C00000"/>
                </a:solidFill>
              </a:rPr>
              <a:t>：“</a:t>
            </a:r>
            <a:r>
              <a:rPr lang="zh-TW" altLang="en-US" sz="4000" b="1" dirty="0">
                <a:solidFill>
                  <a:srgbClr val="C00000"/>
                </a:solidFill>
              </a:rPr>
              <a:t>你作了糊塗事了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沒有遵守耶和華你　神所吩咐你的命令</a:t>
            </a:r>
            <a:r>
              <a:rPr lang="zh-CN" altLang="en-US" sz="4000" b="1" dirty="0">
                <a:solidFill>
                  <a:srgbClr val="C00000"/>
                </a:solidFill>
              </a:rPr>
              <a:t>。</a:t>
            </a:r>
            <a:r>
              <a:rPr lang="zh-TW" altLang="en-US" sz="4000" b="1" dirty="0">
                <a:solidFill>
                  <a:srgbClr val="C00000"/>
                </a:solidFill>
              </a:rPr>
              <a:t>若遵守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耶和華必在以色列中堅立你的王位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直到永遠</a:t>
            </a:r>
            <a:r>
              <a:rPr lang="zh-CN" altLang="en-US" sz="4000" b="1" dirty="0">
                <a:solidFill>
                  <a:srgbClr val="C00000"/>
                </a:solidFill>
              </a:rPr>
              <a:t>。</a:t>
            </a:r>
            <a:endParaRPr lang="zh-TW" altLang="en-US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13:14</a:t>
            </a:r>
            <a:r>
              <a:rPr lang="en-US" altLang="zh-TW" sz="4000" b="1" dirty="0">
                <a:solidFill>
                  <a:srgbClr val="C00000"/>
                </a:solidFill>
              </a:rPr>
              <a:t> </a:t>
            </a:r>
            <a:r>
              <a:rPr lang="zh-TW" altLang="en-US" sz="4000" b="1" dirty="0">
                <a:solidFill>
                  <a:srgbClr val="C00000"/>
                </a:solidFill>
              </a:rPr>
              <a:t>現在你的王位必不長久</a:t>
            </a:r>
            <a:r>
              <a:rPr lang="zh-CN" altLang="en-US" sz="4000" b="1" dirty="0">
                <a:solidFill>
                  <a:srgbClr val="C00000"/>
                </a:solidFill>
              </a:rPr>
              <a:t>。</a:t>
            </a:r>
            <a:r>
              <a:rPr lang="zh-TW" altLang="en-US" sz="4000" b="1" dirty="0">
                <a:solidFill>
                  <a:srgbClr val="C00000"/>
                </a:solidFill>
              </a:rPr>
              <a:t>耶和華已經尋著一個合他心意的人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立他作百姓的君</a:t>
            </a:r>
            <a:r>
              <a:rPr lang="zh-CN" altLang="en-US" sz="4000" b="1" dirty="0">
                <a:solidFill>
                  <a:srgbClr val="C00000"/>
                </a:solidFill>
              </a:rPr>
              <a:t>，</a:t>
            </a:r>
            <a:r>
              <a:rPr lang="zh-TW" altLang="en-US" sz="4000" b="1" dirty="0">
                <a:solidFill>
                  <a:srgbClr val="C00000"/>
                </a:solidFill>
              </a:rPr>
              <a:t>因為你沒有遵守耶和華所吩咐你的</a:t>
            </a:r>
            <a:r>
              <a:rPr lang="zh-CN" altLang="en-US" sz="4000" b="1" dirty="0">
                <a:solidFill>
                  <a:srgbClr val="C00000"/>
                </a:solidFill>
              </a:rPr>
              <a:t>。”</a:t>
            </a:r>
            <a:endParaRPr lang="zh-TW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141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2050</Words>
  <Application>Microsoft Office PowerPoint</Application>
  <PresentationFormat>宽屏</PresentationFormat>
  <Paragraphs>40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KaiTi</vt:lpstr>
      <vt:lpstr>Aptos</vt:lpstr>
      <vt:lpstr>Aptos Display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Jianping Guo</dc:creator>
  <cp:lastModifiedBy>Jianping Guo</cp:lastModifiedBy>
  <cp:revision>1</cp:revision>
  <dcterms:created xsi:type="dcterms:W3CDTF">2025-01-07T14:40:55Z</dcterms:created>
  <dcterms:modified xsi:type="dcterms:W3CDTF">2025-01-07T18:29:01Z</dcterms:modified>
</cp:coreProperties>
</file>