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3" r:id="rId3"/>
    <p:sldId id="275" r:id="rId4"/>
    <p:sldId id="274" r:id="rId5"/>
    <p:sldId id="276" r:id="rId6"/>
    <p:sldId id="277" r:id="rId7"/>
    <p:sldId id="280" r:id="rId8"/>
    <p:sldId id="281" r:id="rId9"/>
    <p:sldId id="279" r:id="rId10"/>
    <p:sldId id="282" r:id="rId11"/>
    <p:sldId id="278" r:id="rId12"/>
    <p:sldId id="283" r:id="rId13"/>
    <p:sldId id="284" r:id="rId14"/>
    <p:sldId id="28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6E5EF0-F674-4395-A974-EF348BAEB702}" v="163" dt="2024-12-11T20:19:29.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nping Guo" userId="214695277e21a7f1" providerId="LiveId" clId="{776E5EF0-F674-4395-A974-EF348BAEB702}"/>
    <pc:docChg chg="custSel addSld delSld modSld sldOrd">
      <pc:chgData name="Jianping Guo" userId="214695277e21a7f1" providerId="LiveId" clId="{776E5EF0-F674-4395-A974-EF348BAEB702}" dt="2024-12-11T20:19:29.860" v="2035"/>
      <pc:docMkLst>
        <pc:docMk/>
      </pc:docMkLst>
      <pc:sldChg chg="addSp delSp modSp mod setBg">
        <pc:chgData name="Jianping Guo" userId="214695277e21a7f1" providerId="LiveId" clId="{776E5EF0-F674-4395-A974-EF348BAEB702}" dt="2024-12-05T18:10:44.928" v="268" actId="26606"/>
        <pc:sldMkLst>
          <pc:docMk/>
          <pc:sldMk cId="3251478704" sldId="270"/>
        </pc:sldMkLst>
        <pc:spChg chg="add del">
          <ac:chgData name="Jianping Guo" userId="214695277e21a7f1" providerId="LiveId" clId="{776E5EF0-F674-4395-A974-EF348BAEB702}" dt="2024-12-05T18:10:44.928" v="268" actId="26606"/>
          <ac:spMkLst>
            <pc:docMk/>
            <pc:sldMk cId="3251478704" sldId="270"/>
            <ac:spMk id="10" creationId="{6C4028FD-8BAA-4A19-BFDE-594D991B7552}"/>
          </ac:spMkLst>
        </pc:spChg>
        <pc:spChg chg="add">
          <ac:chgData name="Jianping Guo" userId="214695277e21a7f1" providerId="LiveId" clId="{776E5EF0-F674-4395-A974-EF348BAEB702}" dt="2024-12-05T18:10:44.928" v="268" actId="26606"/>
          <ac:spMkLst>
            <pc:docMk/>
            <pc:sldMk cId="3251478704" sldId="270"/>
            <ac:spMk id="15" creationId="{6C4028FD-8BAA-4A19-BFDE-594D991B7552}"/>
          </ac:spMkLst>
        </pc:spChg>
        <pc:graphicFrameChg chg="mod modGraphic">
          <ac:chgData name="Jianping Guo" userId="214695277e21a7f1" providerId="LiveId" clId="{776E5EF0-F674-4395-A974-EF348BAEB702}" dt="2024-12-05T18:10:44.928" v="268" actId="26606"/>
          <ac:graphicFrameMkLst>
            <pc:docMk/>
            <pc:sldMk cId="3251478704" sldId="270"/>
            <ac:graphicFrameMk id="5" creationId="{F7D9B140-6B11-F3C6-CE77-E34797F8B4B0}"/>
          </ac:graphicFrameMkLst>
        </pc:graphicFrameChg>
      </pc:sldChg>
      <pc:sldChg chg="modSp del mod">
        <pc:chgData name="Jianping Guo" userId="214695277e21a7f1" providerId="LiveId" clId="{776E5EF0-F674-4395-A974-EF348BAEB702}" dt="2024-12-05T18:20:26.681" v="285" actId="2696"/>
        <pc:sldMkLst>
          <pc:docMk/>
          <pc:sldMk cId="2908870103" sldId="271"/>
        </pc:sldMkLst>
        <pc:spChg chg="mod">
          <ac:chgData name="Jianping Guo" userId="214695277e21a7f1" providerId="LiveId" clId="{776E5EF0-F674-4395-A974-EF348BAEB702}" dt="2024-12-05T18:20:14.351" v="283" actId="21"/>
          <ac:spMkLst>
            <pc:docMk/>
            <pc:sldMk cId="2908870103" sldId="271"/>
            <ac:spMk id="3" creationId="{497C6345-CDDA-1E9D-D317-8325282ABDF5}"/>
          </ac:spMkLst>
        </pc:spChg>
      </pc:sldChg>
      <pc:sldChg chg="addSp delSp modSp new del mod modClrScheme chgLayout">
        <pc:chgData name="Jianping Guo" userId="214695277e21a7f1" providerId="LiveId" clId="{776E5EF0-F674-4395-A974-EF348BAEB702}" dt="2024-12-09T20:07:26.641" v="1885" actId="2696"/>
        <pc:sldMkLst>
          <pc:docMk/>
          <pc:sldMk cId="4164617163" sldId="272"/>
        </pc:sldMkLst>
        <pc:spChg chg="add del mod">
          <ac:chgData name="Jianping Guo" userId="214695277e21a7f1" providerId="LiveId" clId="{776E5EF0-F674-4395-A974-EF348BAEB702}" dt="2024-12-05T17:26:13.853" v="18" actId="700"/>
          <ac:spMkLst>
            <pc:docMk/>
            <pc:sldMk cId="4164617163" sldId="272"/>
            <ac:spMk id="2" creationId="{7F34D463-B108-DEAA-4EF7-9817323F4B9C}"/>
          </ac:spMkLst>
        </pc:spChg>
        <pc:spChg chg="add mod ord">
          <ac:chgData name="Jianping Guo" userId="214695277e21a7f1" providerId="LiveId" clId="{776E5EF0-F674-4395-A974-EF348BAEB702}" dt="2024-12-05T17:43:50.914" v="234" actId="20577"/>
          <ac:spMkLst>
            <pc:docMk/>
            <pc:sldMk cId="4164617163" sldId="272"/>
            <ac:spMk id="3" creationId="{DF6EABC8-652E-C958-143B-79F0994585F8}"/>
          </ac:spMkLst>
        </pc:spChg>
      </pc:sldChg>
      <pc:sldChg chg="addSp delSp modSp new mod modClrScheme chgLayout">
        <pc:chgData name="Jianping Guo" userId="214695277e21a7f1" providerId="LiveId" clId="{776E5EF0-F674-4395-A974-EF348BAEB702}" dt="2024-12-09T18:45:04.843" v="1108" actId="207"/>
        <pc:sldMkLst>
          <pc:docMk/>
          <pc:sldMk cId="2470734793" sldId="273"/>
        </pc:sldMkLst>
        <pc:spChg chg="add del mod">
          <ac:chgData name="Jianping Guo" userId="214695277e21a7f1" providerId="LiveId" clId="{776E5EF0-F674-4395-A974-EF348BAEB702}" dt="2024-12-05T18:20:31.977" v="286" actId="700"/>
          <ac:spMkLst>
            <pc:docMk/>
            <pc:sldMk cId="2470734793" sldId="273"/>
            <ac:spMk id="2" creationId="{986BE16F-291A-1486-CB2D-5CE457E6FC3C}"/>
          </ac:spMkLst>
        </pc:spChg>
        <pc:spChg chg="add mod ord">
          <ac:chgData name="Jianping Guo" userId="214695277e21a7f1" providerId="LiveId" clId="{776E5EF0-F674-4395-A974-EF348BAEB702}" dt="2024-12-09T18:45:04.843" v="1108" actId="207"/>
          <ac:spMkLst>
            <pc:docMk/>
            <pc:sldMk cId="2470734793" sldId="273"/>
            <ac:spMk id="3" creationId="{742E754C-A12C-FCD0-51F5-F00434D9FCD5}"/>
          </ac:spMkLst>
        </pc:spChg>
      </pc:sldChg>
      <pc:sldChg chg="modSp mod ord">
        <pc:chgData name="Jianping Guo" userId="214695277e21a7f1" providerId="LiveId" clId="{776E5EF0-F674-4395-A974-EF348BAEB702}" dt="2024-12-10T19:42:03.634" v="1888"/>
        <pc:sldMkLst>
          <pc:docMk/>
          <pc:sldMk cId="2761147641" sldId="274"/>
        </pc:sldMkLst>
        <pc:spChg chg="mod">
          <ac:chgData name="Jianping Guo" userId="214695277e21a7f1" providerId="LiveId" clId="{776E5EF0-F674-4395-A974-EF348BAEB702}" dt="2024-12-09T18:59:41.200" v="1284" actId="20577"/>
          <ac:spMkLst>
            <pc:docMk/>
            <pc:sldMk cId="2761147641" sldId="274"/>
            <ac:spMk id="3" creationId="{032AF71F-5227-27F6-EBE4-D6CC6F478CA7}"/>
          </ac:spMkLst>
        </pc:spChg>
      </pc:sldChg>
      <pc:sldChg chg="modSp mod modAnim">
        <pc:chgData name="Jianping Guo" userId="214695277e21a7f1" providerId="LiveId" clId="{776E5EF0-F674-4395-A974-EF348BAEB702}" dt="2024-12-09T18:51:20.996" v="1196" actId="20577"/>
        <pc:sldMkLst>
          <pc:docMk/>
          <pc:sldMk cId="2984844850" sldId="275"/>
        </pc:sldMkLst>
        <pc:spChg chg="mod">
          <ac:chgData name="Jianping Guo" userId="214695277e21a7f1" providerId="LiveId" clId="{776E5EF0-F674-4395-A974-EF348BAEB702}" dt="2024-12-09T18:51:20.996" v="1196" actId="20577"/>
          <ac:spMkLst>
            <pc:docMk/>
            <pc:sldMk cId="2984844850" sldId="275"/>
            <ac:spMk id="3" creationId="{837127F5-EA16-E86C-F69B-CF3E2A150DAD}"/>
          </ac:spMkLst>
        </pc:spChg>
      </pc:sldChg>
      <pc:sldChg chg="modSp mod modAnim">
        <pc:chgData name="Jianping Guo" userId="214695277e21a7f1" providerId="LiveId" clId="{776E5EF0-F674-4395-A974-EF348BAEB702}" dt="2024-12-11T20:19:29.860" v="2035"/>
        <pc:sldMkLst>
          <pc:docMk/>
          <pc:sldMk cId="1433083986" sldId="276"/>
        </pc:sldMkLst>
        <pc:spChg chg="mod">
          <ac:chgData name="Jianping Guo" userId="214695277e21a7f1" providerId="LiveId" clId="{776E5EF0-F674-4395-A974-EF348BAEB702}" dt="2024-12-11T20:18:09.375" v="2034" actId="404"/>
          <ac:spMkLst>
            <pc:docMk/>
            <pc:sldMk cId="1433083986" sldId="276"/>
            <ac:spMk id="3" creationId="{1B9FBF26-5ABD-9D9D-2864-9C2E40FB49BB}"/>
          </ac:spMkLst>
        </pc:spChg>
      </pc:sldChg>
      <pc:sldChg chg="modSp mod">
        <pc:chgData name="Jianping Guo" userId="214695277e21a7f1" providerId="LiveId" clId="{776E5EF0-F674-4395-A974-EF348BAEB702}" dt="2024-12-09T19:04:43.528" v="1349" actId="20577"/>
        <pc:sldMkLst>
          <pc:docMk/>
          <pc:sldMk cId="2063919029" sldId="277"/>
        </pc:sldMkLst>
        <pc:spChg chg="mod">
          <ac:chgData name="Jianping Guo" userId="214695277e21a7f1" providerId="LiveId" clId="{776E5EF0-F674-4395-A974-EF348BAEB702}" dt="2024-12-09T19:04:43.528" v="1349" actId="20577"/>
          <ac:spMkLst>
            <pc:docMk/>
            <pc:sldMk cId="2063919029" sldId="277"/>
            <ac:spMk id="3" creationId="{01DBDE8D-DB70-892F-7644-B3BBBC8DBA7F}"/>
          </ac:spMkLst>
        </pc:spChg>
      </pc:sldChg>
      <pc:sldChg chg="modSp mod">
        <pc:chgData name="Jianping Guo" userId="214695277e21a7f1" providerId="LiveId" clId="{776E5EF0-F674-4395-A974-EF348BAEB702}" dt="2024-12-09T19:38:19.393" v="1678" actId="20577"/>
        <pc:sldMkLst>
          <pc:docMk/>
          <pc:sldMk cId="3113510850" sldId="278"/>
        </pc:sldMkLst>
        <pc:spChg chg="mod">
          <ac:chgData name="Jianping Guo" userId="214695277e21a7f1" providerId="LiveId" clId="{776E5EF0-F674-4395-A974-EF348BAEB702}" dt="2024-12-09T19:38:19.393" v="1678" actId="20577"/>
          <ac:spMkLst>
            <pc:docMk/>
            <pc:sldMk cId="3113510850" sldId="278"/>
            <ac:spMk id="3" creationId="{14DE3E00-E7F3-466F-C348-15613EB1BB11}"/>
          </ac:spMkLst>
        </pc:spChg>
      </pc:sldChg>
      <pc:sldChg chg="modSp mod">
        <pc:chgData name="Jianping Guo" userId="214695277e21a7f1" providerId="LiveId" clId="{776E5EF0-F674-4395-A974-EF348BAEB702}" dt="2024-12-09T19:30:41.815" v="1572" actId="20577"/>
        <pc:sldMkLst>
          <pc:docMk/>
          <pc:sldMk cId="2932331691" sldId="279"/>
        </pc:sldMkLst>
        <pc:spChg chg="mod">
          <ac:chgData name="Jianping Guo" userId="214695277e21a7f1" providerId="LiveId" clId="{776E5EF0-F674-4395-A974-EF348BAEB702}" dt="2024-12-09T19:30:41.815" v="1572" actId="20577"/>
          <ac:spMkLst>
            <pc:docMk/>
            <pc:sldMk cId="2932331691" sldId="279"/>
            <ac:spMk id="3" creationId="{A1044D9D-3267-DA27-82D3-178944C369D5}"/>
          </ac:spMkLst>
        </pc:spChg>
      </pc:sldChg>
      <pc:sldChg chg="modSp mod ord">
        <pc:chgData name="Jianping Guo" userId="214695277e21a7f1" providerId="LiveId" clId="{776E5EF0-F674-4395-A974-EF348BAEB702}" dt="2024-12-09T19:09:46.764" v="1421" actId="313"/>
        <pc:sldMkLst>
          <pc:docMk/>
          <pc:sldMk cId="4139148194" sldId="280"/>
        </pc:sldMkLst>
        <pc:spChg chg="mod">
          <ac:chgData name="Jianping Guo" userId="214695277e21a7f1" providerId="LiveId" clId="{776E5EF0-F674-4395-A974-EF348BAEB702}" dt="2024-12-09T19:09:46.764" v="1421" actId="313"/>
          <ac:spMkLst>
            <pc:docMk/>
            <pc:sldMk cId="4139148194" sldId="280"/>
            <ac:spMk id="3" creationId="{A4A6BEBC-98E6-6AAD-5EA1-92987EB17487}"/>
          </ac:spMkLst>
        </pc:spChg>
      </pc:sldChg>
      <pc:sldChg chg="modSp mod">
        <pc:chgData name="Jianping Guo" userId="214695277e21a7f1" providerId="LiveId" clId="{776E5EF0-F674-4395-A974-EF348BAEB702}" dt="2024-12-10T20:04:06.078" v="1958" actId="207"/>
        <pc:sldMkLst>
          <pc:docMk/>
          <pc:sldMk cId="3923451655" sldId="281"/>
        </pc:sldMkLst>
        <pc:spChg chg="mod">
          <ac:chgData name="Jianping Guo" userId="214695277e21a7f1" providerId="LiveId" clId="{776E5EF0-F674-4395-A974-EF348BAEB702}" dt="2024-12-10T20:04:06.078" v="1958" actId="207"/>
          <ac:spMkLst>
            <pc:docMk/>
            <pc:sldMk cId="3923451655" sldId="281"/>
            <ac:spMk id="3" creationId="{1C7BB44D-C070-E622-C538-45C0B2F93C89}"/>
          </ac:spMkLst>
        </pc:spChg>
      </pc:sldChg>
      <pc:sldChg chg="modSp mod">
        <pc:chgData name="Jianping Guo" userId="214695277e21a7f1" providerId="LiveId" clId="{776E5EF0-F674-4395-A974-EF348BAEB702}" dt="2024-12-09T19:34:02.435" v="1614" actId="20577"/>
        <pc:sldMkLst>
          <pc:docMk/>
          <pc:sldMk cId="3313573772" sldId="282"/>
        </pc:sldMkLst>
        <pc:spChg chg="mod">
          <ac:chgData name="Jianping Guo" userId="214695277e21a7f1" providerId="LiveId" clId="{776E5EF0-F674-4395-A974-EF348BAEB702}" dt="2024-12-09T19:34:02.435" v="1614" actId="20577"/>
          <ac:spMkLst>
            <pc:docMk/>
            <pc:sldMk cId="3313573772" sldId="282"/>
            <ac:spMk id="3" creationId="{F2DC1838-8E01-80B2-15E8-1F266C60C1BB}"/>
          </ac:spMkLst>
        </pc:spChg>
      </pc:sldChg>
      <pc:sldChg chg="modSp mod">
        <pc:chgData name="Jianping Guo" userId="214695277e21a7f1" providerId="LiveId" clId="{776E5EF0-F674-4395-A974-EF348BAEB702}" dt="2024-12-09T19:54:14.173" v="1740" actId="20577"/>
        <pc:sldMkLst>
          <pc:docMk/>
          <pc:sldMk cId="878235579" sldId="283"/>
        </pc:sldMkLst>
        <pc:spChg chg="mod">
          <ac:chgData name="Jianping Guo" userId="214695277e21a7f1" providerId="LiveId" clId="{776E5EF0-F674-4395-A974-EF348BAEB702}" dt="2024-12-09T19:54:14.173" v="1740" actId="20577"/>
          <ac:spMkLst>
            <pc:docMk/>
            <pc:sldMk cId="878235579" sldId="283"/>
            <ac:spMk id="3" creationId="{C3C67D2E-D95A-8949-C287-DE4D4976BEFD}"/>
          </ac:spMkLst>
        </pc:spChg>
      </pc:sldChg>
      <pc:sldChg chg="addSp delSp modSp mod modClrScheme chgLayout">
        <pc:chgData name="Jianping Guo" userId="214695277e21a7f1" providerId="LiveId" clId="{776E5EF0-F674-4395-A974-EF348BAEB702}" dt="2024-12-10T20:14:35.304" v="1959" actId="207"/>
        <pc:sldMkLst>
          <pc:docMk/>
          <pc:sldMk cId="1900296777" sldId="284"/>
        </pc:sldMkLst>
        <pc:spChg chg="add del mod ord">
          <ac:chgData name="Jianping Guo" userId="214695277e21a7f1" providerId="LiveId" clId="{776E5EF0-F674-4395-A974-EF348BAEB702}" dt="2024-12-09T17:58:52.551" v="938" actId="700"/>
          <ac:spMkLst>
            <pc:docMk/>
            <pc:sldMk cId="1900296777" sldId="284"/>
            <ac:spMk id="2" creationId="{F077F272-CCF9-E1E0-9385-37DD4B4B4E96}"/>
          </ac:spMkLst>
        </pc:spChg>
        <pc:spChg chg="mod ord">
          <ac:chgData name="Jianping Guo" userId="214695277e21a7f1" providerId="LiveId" clId="{776E5EF0-F674-4395-A974-EF348BAEB702}" dt="2024-12-10T20:14:35.304" v="1959" actId="207"/>
          <ac:spMkLst>
            <pc:docMk/>
            <pc:sldMk cId="1900296777" sldId="284"/>
            <ac:spMk id="3" creationId="{08781F0B-438D-3217-889F-1CE931791425}"/>
          </ac:spMkLst>
        </pc:spChg>
      </pc:sldChg>
      <pc:sldChg chg="modSp add mod ord">
        <pc:chgData name="Jianping Guo" userId="214695277e21a7f1" providerId="LiveId" clId="{776E5EF0-F674-4395-A974-EF348BAEB702}" dt="2024-12-09T20:05:47.135" v="1884" actId="20577"/>
        <pc:sldMkLst>
          <pc:docMk/>
          <pc:sldMk cId="2448655124" sldId="285"/>
        </pc:sldMkLst>
        <pc:spChg chg="mod">
          <ac:chgData name="Jianping Guo" userId="214695277e21a7f1" providerId="LiveId" clId="{776E5EF0-F674-4395-A974-EF348BAEB702}" dt="2024-12-09T20:05:47.135" v="1884" actId="20577"/>
          <ac:spMkLst>
            <pc:docMk/>
            <pc:sldMk cId="2448655124" sldId="285"/>
            <ac:spMk id="3" creationId="{181C90C6-A886-07EB-105B-3711FC20716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C9C3B4-6FB4-495F-A58C-CCB072C26885}" type="doc">
      <dgm:prSet loTypeId="urn:microsoft.com/office/officeart/2005/8/layout/vProcess5" loCatId="process" qsTypeId="urn:microsoft.com/office/officeart/2005/8/quickstyle/simple1" qsCatId="simple" csTypeId="urn:microsoft.com/office/officeart/2005/8/colors/accent3_2" csCatId="accent3" phldr="1"/>
      <dgm:spPr/>
      <dgm:t>
        <a:bodyPr/>
        <a:lstStyle/>
        <a:p>
          <a:endParaRPr lang="en-US"/>
        </a:p>
      </dgm:t>
    </dgm:pt>
    <dgm:pt modelId="{D2AE2E74-E902-4176-9F58-C37C56652034}">
      <dgm:prSet/>
      <dgm:spPr/>
      <dgm:t>
        <a:bodyPr/>
        <a:lstStyle/>
        <a:p>
          <a:r>
            <a:rPr lang="zh-CN" altLang="en-US" b="1" dirty="0">
              <a:latin typeface="KaiTi" panose="02010609060101010101" pitchFamily="49" charset="-122"/>
              <a:ea typeface="KaiTi" panose="02010609060101010101" pitchFamily="49" charset="-122"/>
            </a:rPr>
            <a:t>撒母耳將權力移交掃羅</a:t>
          </a:r>
          <a:endParaRPr lang="en-US" b="1" dirty="0">
            <a:latin typeface="KaiTi" panose="02010609060101010101" pitchFamily="49" charset="-122"/>
            <a:ea typeface="KaiTi" panose="02010609060101010101" pitchFamily="49" charset="-122"/>
          </a:endParaRPr>
        </a:p>
      </dgm:t>
    </dgm:pt>
    <dgm:pt modelId="{132E617F-2EB3-4CB0-B575-8AFE80E6ED63}" type="parTrans" cxnId="{3373FA4B-5375-46FC-9A6C-672732F73980}">
      <dgm:prSet/>
      <dgm:spPr/>
      <dgm:t>
        <a:bodyPr/>
        <a:lstStyle/>
        <a:p>
          <a:endParaRPr lang="en-US"/>
        </a:p>
      </dgm:t>
    </dgm:pt>
    <dgm:pt modelId="{334E16E5-F03F-4D8C-9C81-8F941AAC1095}" type="sibTrans" cxnId="{3373FA4B-5375-46FC-9A6C-672732F73980}">
      <dgm:prSet/>
      <dgm:spPr/>
      <dgm:t>
        <a:bodyPr/>
        <a:lstStyle/>
        <a:p>
          <a:endParaRPr lang="en-US"/>
        </a:p>
      </dgm:t>
    </dgm:pt>
    <dgm:pt modelId="{2456E9D1-1960-4EF9-B439-48B1AF05B896}">
      <dgm:prSet/>
      <dgm:spPr/>
      <dgm:t>
        <a:bodyPr/>
        <a:lstStyle/>
        <a:p>
          <a:r>
            <a:rPr lang="zh-TW" b="1" dirty="0">
              <a:latin typeface="KaiTi" panose="02010609060101010101" pitchFamily="49" charset="-122"/>
              <a:ea typeface="KaiTi" panose="02010609060101010101" pitchFamily="49" charset="-122"/>
            </a:rPr>
            <a:t>撒上</a:t>
          </a:r>
          <a:r>
            <a:rPr lang="en-US" b="1" dirty="0">
              <a:latin typeface="KaiTi" panose="02010609060101010101" pitchFamily="49" charset="-122"/>
              <a:ea typeface="KaiTi" panose="02010609060101010101" pitchFamily="49" charset="-122"/>
            </a:rPr>
            <a:t>12:1-25</a:t>
          </a:r>
        </a:p>
      </dgm:t>
    </dgm:pt>
    <dgm:pt modelId="{27984E1C-8ACD-4473-9091-22E3E0A68FBC}" type="parTrans" cxnId="{4959E11C-414B-4FCE-84A8-233A54183DBA}">
      <dgm:prSet/>
      <dgm:spPr/>
      <dgm:t>
        <a:bodyPr/>
        <a:lstStyle/>
        <a:p>
          <a:endParaRPr lang="en-US"/>
        </a:p>
      </dgm:t>
    </dgm:pt>
    <dgm:pt modelId="{7B0BDE61-672A-473A-81DE-77062BE2F20C}" type="sibTrans" cxnId="{4959E11C-414B-4FCE-84A8-233A54183DBA}">
      <dgm:prSet/>
      <dgm:spPr/>
      <dgm:t>
        <a:bodyPr/>
        <a:lstStyle/>
        <a:p>
          <a:endParaRPr lang="en-US"/>
        </a:p>
      </dgm:t>
    </dgm:pt>
    <dgm:pt modelId="{A26DF64F-980F-4063-9BBA-25263D5B9AE4}" type="pres">
      <dgm:prSet presAssocID="{C7C9C3B4-6FB4-495F-A58C-CCB072C26885}" presName="outerComposite" presStyleCnt="0">
        <dgm:presLayoutVars>
          <dgm:chMax val="5"/>
          <dgm:dir/>
          <dgm:resizeHandles val="exact"/>
        </dgm:presLayoutVars>
      </dgm:prSet>
      <dgm:spPr/>
    </dgm:pt>
    <dgm:pt modelId="{DFB826CE-AF88-4F8B-A03E-2E679BC67365}" type="pres">
      <dgm:prSet presAssocID="{C7C9C3B4-6FB4-495F-A58C-CCB072C26885}" presName="dummyMaxCanvas" presStyleCnt="0">
        <dgm:presLayoutVars/>
      </dgm:prSet>
      <dgm:spPr/>
    </dgm:pt>
    <dgm:pt modelId="{5BCE09E2-BAFB-47B6-A063-7AB0BAB296B0}" type="pres">
      <dgm:prSet presAssocID="{C7C9C3B4-6FB4-495F-A58C-CCB072C26885}" presName="TwoNodes_1" presStyleLbl="node1" presStyleIdx="0" presStyleCnt="2">
        <dgm:presLayoutVars>
          <dgm:bulletEnabled val="1"/>
        </dgm:presLayoutVars>
      </dgm:prSet>
      <dgm:spPr/>
    </dgm:pt>
    <dgm:pt modelId="{29FFA9A4-46BD-4BD8-92B2-F90C1E5718C7}" type="pres">
      <dgm:prSet presAssocID="{C7C9C3B4-6FB4-495F-A58C-CCB072C26885}" presName="TwoNodes_2" presStyleLbl="node1" presStyleIdx="1" presStyleCnt="2">
        <dgm:presLayoutVars>
          <dgm:bulletEnabled val="1"/>
        </dgm:presLayoutVars>
      </dgm:prSet>
      <dgm:spPr/>
    </dgm:pt>
    <dgm:pt modelId="{ECAE631F-AD50-4C25-9016-762FD1E02FEB}" type="pres">
      <dgm:prSet presAssocID="{C7C9C3B4-6FB4-495F-A58C-CCB072C26885}" presName="TwoConn_1-2" presStyleLbl="fgAccFollowNode1" presStyleIdx="0" presStyleCnt="1">
        <dgm:presLayoutVars>
          <dgm:bulletEnabled val="1"/>
        </dgm:presLayoutVars>
      </dgm:prSet>
      <dgm:spPr/>
    </dgm:pt>
    <dgm:pt modelId="{073B1D20-8695-443A-B423-F7ACFA063185}" type="pres">
      <dgm:prSet presAssocID="{C7C9C3B4-6FB4-495F-A58C-CCB072C26885}" presName="TwoNodes_1_text" presStyleLbl="node1" presStyleIdx="1" presStyleCnt="2">
        <dgm:presLayoutVars>
          <dgm:bulletEnabled val="1"/>
        </dgm:presLayoutVars>
      </dgm:prSet>
      <dgm:spPr/>
    </dgm:pt>
    <dgm:pt modelId="{A0D2A99F-AD26-44E5-B774-1AD82E49D692}" type="pres">
      <dgm:prSet presAssocID="{C7C9C3B4-6FB4-495F-A58C-CCB072C26885}" presName="TwoNodes_2_text" presStyleLbl="node1" presStyleIdx="1" presStyleCnt="2">
        <dgm:presLayoutVars>
          <dgm:bulletEnabled val="1"/>
        </dgm:presLayoutVars>
      </dgm:prSet>
      <dgm:spPr/>
    </dgm:pt>
  </dgm:ptLst>
  <dgm:cxnLst>
    <dgm:cxn modelId="{4959E11C-414B-4FCE-84A8-233A54183DBA}" srcId="{C7C9C3B4-6FB4-495F-A58C-CCB072C26885}" destId="{2456E9D1-1960-4EF9-B439-48B1AF05B896}" srcOrd="1" destOrd="0" parTransId="{27984E1C-8ACD-4473-9091-22E3E0A68FBC}" sibTransId="{7B0BDE61-672A-473A-81DE-77062BE2F20C}"/>
    <dgm:cxn modelId="{3373FA4B-5375-46FC-9A6C-672732F73980}" srcId="{C7C9C3B4-6FB4-495F-A58C-CCB072C26885}" destId="{D2AE2E74-E902-4176-9F58-C37C56652034}" srcOrd="0" destOrd="0" parTransId="{132E617F-2EB3-4CB0-B575-8AFE80E6ED63}" sibTransId="{334E16E5-F03F-4D8C-9C81-8F941AAC1095}"/>
    <dgm:cxn modelId="{6EA9784D-0799-4E5A-9CC3-F26CDB4415B9}" type="presOf" srcId="{D2AE2E74-E902-4176-9F58-C37C56652034}" destId="{073B1D20-8695-443A-B423-F7ACFA063185}" srcOrd="1" destOrd="0" presId="urn:microsoft.com/office/officeart/2005/8/layout/vProcess5"/>
    <dgm:cxn modelId="{0EF40674-A56D-4675-AFFA-B88F3D916F62}" type="presOf" srcId="{D2AE2E74-E902-4176-9F58-C37C56652034}" destId="{5BCE09E2-BAFB-47B6-A063-7AB0BAB296B0}" srcOrd="0" destOrd="0" presId="urn:microsoft.com/office/officeart/2005/8/layout/vProcess5"/>
    <dgm:cxn modelId="{11500277-E2A7-4827-9DA5-3C1481988B9F}" type="presOf" srcId="{334E16E5-F03F-4D8C-9C81-8F941AAC1095}" destId="{ECAE631F-AD50-4C25-9016-762FD1E02FEB}" srcOrd="0" destOrd="0" presId="urn:microsoft.com/office/officeart/2005/8/layout/vProcess5"/>
    <dgm:cxn modelId="{51089CC6-15FE-46DB-912E-BCD76FA0DC7D}" type="presOf" srcId="{C7C9C3B4-6FB4-495F-A58C-CCB072C26885}" destId="{A26DF64F-980F-4063-9BBA-25263D5B9AE4}" srcOrd="0" destOrd="0" presId="urn:microsoft.com/office/officeart/2005/8/layout/vProcess5"/>
    <dgm:cxn modelId="{F947EBE5-6D2C-4175-9177-08F41A8B13CF}" type="presOf" srcId="{2456E9D1-1960-4EF9-B439-48B1AF05B896}" destId="{29FFA9A4-46BD-4BD8-92B2-F90C1E5718C7}" srcOrd="0" destOrd="0" presId="urn:microsoft.com/office/officeart/2005/8/layout/vProcess5"/>
    <dgm:cxn modelId="{13BD24E6-ED20-42AA-BA63-7CA04C8FF7D9}" type="presOf" srcId="{2456E9D1-1960-4EF9-B439-48B1AF05B896}" destId="{A0D2A99F-AD26-44E5-B774-1AD82E49D692}" srcOrd="1" destOrd="0" presId="urn:microsoft.com/office/officeart/2005/8/layout/vProcess5"/>
    <dgm:cxn modelId="{146FCA9E-AE30-4279-8A6F-C0452F7AA226}" type="presParOf" srcId="{A26DF64F-980F-4063-9BBA-25263D5B9AE4}" destId="{DFB826CE-AF88-4F8B-A03E-2E679BC67365}" srcOrd="0" destOrd="0" presId="urn:microsoft.com/office/officeart/2005/8/layout/vProcess5"/>
    <dgm:cxn modelId="{5A28C331-8253-4A6D-ABC6-F7154C8FEEF9}" type="presParOf" srcId="{A26DF64F-980F-4063-9BBA-25263D5B9AE4}" destId="{5BCE09E2-BAFB-47B6-A063-7AB0BAB296B0}" srcOrd="1" destOrd="0" presId="urn:microsoft.com/office/officeart/2005/8/layout/vProcess5"/>
    <dgm:cxn modelId="{9613B430-C4A4-4A47-AAEB-6C90AE762D19}" type="presParOf" srcId="{A26DF64F-980F-4063-9BBA-25263D5B9AE4}" destId="{29FFA9A4-46BD-4BD8-92B2-F90C1E5718C7}" srcOrd="2" destOrd="0" presId="urn:microsoft.com/office/officeart/2005/8/layout/vProcess5"/>
    <dgm:cxn modelId="{F7822EFA-6063-4207-9E3C-F5B3C7450E2F}" type="presParOf" srcId="{A26DF64F-980F-4063-9BBA-25263D5B9AE4}" destId="{ECAE631F-AD50-4C25-9016-762FD1E02FEB}" srcOrd="3" destOrd="0" presId="urn:microsoft.com/office/officeart/2005/8/layout/vProcess5"/>
    <dgm:cxn modelId="{919295BD-AF2C-414E-98B4-80196875A3C8}" type="presParOf" srcId="{A26DF64F-980F-4063-9BBA-25263D5B9AE4}" destId="{073B1D20-8695-443A-B423-F7ACFA063185}" srcOrd="4" destOrd="0" presId="urn:microsoft.com/office/officeart/2005/8/layout/vProcess5"/>
    <dgm:cxn modelId="{59D733B0-20A2-4A54-806B-83151F39281D}" type="presParOf" srcId="{A26DF64F-980F-4063-9BBA-25263D5B9AE4}" destId="{A0D2A99F-AD26-44E5-B774-1AD82E49D692}"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CE09E2-BAFB-47B6-A063-7AB0BAB296B0}">
      <dsp:nvSpPr>
        <dsp:cNvPr id="0" name=""/>
        <dsp:cNvSpPr/>
      </dsp:nvSpPr>
      <dsp:spPr>
        <a:xfrm>
          <a:off x="0" y="0"/>
          <a:ext cx="8938260" cy="1958102"/>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zh-CN" altLang="en-US" sz="5100" b="1" kern="1200" dirty="0">
              <a:latin typeface="KaiTi" panose="02010609060101010101" pitchFamily="49" charset="-122"/>
              <a:ea typeface="KaiTi" panose="02010609060101010101" pitchFamily="49" charset="-122"/>
            </a:rPr>
            <a:t>撒母耳將權力移交掃羅</a:t>
          </a:r>
          <a:endParaRPr lang="en-US" sz="5100" b="1" kern="1200" dirty="0">
            <a:latin typeface="KaiTi" panose="02010609060101010101" pitchFamily="49" charset="-122"/>
            <a:ea typeface="KaiTi" panose="02010609060101010101" pitchFamily="49" charset="-122"/>
          </a:endParaRPr>
        </a:p>
      </dsp:txBody>
      <dsp:txXfrm>
        <a:off x="57351" y="57351"/>
        <a:ext cx="6914408" cy="1843400"/>
      </dsp:txXfrm>
    </dsp:sp>
    <dsp:sp modelId="{29FFA9A4-46BD-4BD8-92B2-F90C1E5718C7}">
      <dsp:nvSpPr>
        <dsp:cNvPr id="0" name=""/>
        <dsp:cNvSpPr/>
      </dsp:nvSpPr>
      <dsp:spPr>
        <a:xfrm>
          <a:off x="1577339" y="2393235"/>
          <a:ext cx="8938260" cy="1958102"/>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zh-TW" sz="5100" b="1" kern="1200" dirty="0">
              <a:latin typeface="KaiTi" panose="02010609060101010101" pitchFamily="49" charset="-122"/>
              <a:ea typeface="KaiTi" panose="02010609060101010101" pitchFamily="49" charset="-122"/>
            </a:rPr>
            <a:t>撒上</a:t>
          </a:r>
          <a:r>
            <a:rPr lang="en-US" sz="5100" b="1" kern="1200" dirty="0">
              <a:latin typeface="KaiTi" panose="02010609060101010101" pitchFamily="49" charset="-122"/>
              <a:ea typeface="KaiTi" panose="02010609060101010101" pitchFamily="49" charset="-122"/>
            </a:rPr>
            <a:t>12:1-25</a:t>
          </a:r>
        </a:p>
      </dsp:txBody>
      <dsp:txXfrm>
        <a:off x="1634690" y="2450586"/>
        <a:ext cx="5973451" cy="1843400"/>
      </dsp:txXfrm>
    </dsp:sp>
    <dsp:sp modelId="{ECAE631F-AD50-4C25-9016-762FD1E02FEB}">
      <dsp:nvSpPr>
        <dsp:cNvPr id="0" name=""/>
        <dsp:cNvSpPr/>
      </dsp:nvSpPr>
      <dsp:spPr>
        <a:xfrm>
          <a:off x="7665493" y="1539285"/>
          <a:ext cx="1272766" cy="1272766"/>
        </a:xfrm>
        <a:prstGeom prst="downArrow">
          <a:avLst>
            <a:gd name="adj1" fmla="val 55000"/>
            <a:gd name="adj2" fmla="val 45000"/>
          </a:avLst>
        </a:prstGeom>
        <a:solidFill>
          <a:schemeClr val="accent3">
            <a:alpha val="90000"/>
            <a:tint val="40000"/>
            <a:hueOff val="0"/>
            <a:satOff val="0"/>
            <a:lumOff val="0"/>
            <a:alphaOff val="0"/>
          </a:schemeClr>
        </a:solidFill>
        <a:ln w="1905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951865" y="1539285"/>
        <a:ext cx="700022" cy="95775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408DE1-1DAE-3957-86D1-01AF97F6DE7B}"/>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CA"/>
          </a:p>
        </p:txBody>
      </p:sp>
      <p:sp>
        <p:nvSpPr>
          <p:cNvPr id="3" name="副标题 2">
            <a:extLst>
              <a:ext uri="{FF2B5EF4-FFF2-40B4-BE49-F238E27FC236}">
                <a16:creationId xmlns:a16="http://schemas.microsoft.com/office/drawing/2014/main" id="{2AB854BB-2604-082A-199C-45F4B99DCD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CA"/>
          </a:p>
        </p:txBody>
      </p:sp>
      <p:sp>
        <p:nvSpPr>
          <p:cNvPr id="4" name="日期占位符 3">
            <a:extLst>
              <a:ext uri="{FF2B5EF4-FFF2-40B4-BE49-F238E27FC236}">
                <a16:creationId xmlns:a16="http://schemas.microsoft.com/office/drawing/2014/main" id="{3F5A4F37-A933-C73B-11EB-6BDD6598CB9C}"/>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5" name="页脚占位符 4">
            <a:extLst>
              <a:ext uri="{FF2B5EF4-FFF2-40B4-BE49-F238E27FC236}">
                <a16:creationId xmlns:a16="http://schemas.microsoft.com/office/drawing/2014/main" id="{8F51149A-7333-F025-9BC2-2D94F7A7CEE8}"/>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8BEDB95F-4229-8606-DDBE-816551C50555}"/>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115625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C4F957-8781-9F34-CB72-4FE1F0030F99}"/>
              </a:ext>
            </a:extLst>
          </p:cNvPr>
          <p:cNvSpPr>
            <a:spLocks noGrp="1"/>
          </p:cNvSpPr>
          <p:nvPr>
            <p:ph type="title"/>
          </p:nvPr>
        </p:nvSpPr>
        <p:spPr/>
        <p:txBody>
          <a:bodyPr/>
          <a:lstStyle/>
          <a:p>
            <a:r>
              <a:rPr lang="zh-CN" altLang="en-US"/>
              <a:t>单击此处编辑母版标题样式</a:t>
            </a:r>
            <a:endParaRPr lang="en-CA"/>
          </a:p>
        </p:txBody>
      </p:sp>
      <p:sp>
        <p:nvSpPr>
          <p:cNvPr id="3" name="竖排文字占位符 2">
            <a:extLst>
              <a:ext uri="{FF2B5EF4-FFF2-40B4-BE49-F238E27FC236}">
                <a16:creationId xmlns:a16="http://schemas.microsoft.com/office/drawing/2014/main" id="{C1755FA8-7E1E-BE63-0815-899A502397F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日期占位符 3">
            <a:extLst>
              <a:ext uri="{FF2B5EF4-FFF2-40B4-BE49-F238E27FC236}">
                <a16:creationId xmlns:a16="http://schemas.microsoft.com/office/drawing/2014/main" id="{7C857FD5-4663-C8A9-156A-DDE7B9D0254B}"/>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5" name="页脚占位符 4">
            <a:extLst>
              <a:ext uri="{FF2B5EF4-FFF2-40B4-BE49-F238E27FC236}">
                <a16:creationId xmlns:a16="http://schemas.microsoft.com/office/drawing/2014/main" id="{027C510B-EFD0-DC4D-FCC1-48AEDBF48E41}"/>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14996FA2-50DB-DE57-E439-600ABA39A185}"/>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247647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78D4E258-6770-9B27-0DFB-C7143223D40D}"/>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CA"/>
          </a:p>
        </p:txBody>
      </p:sp>
      <p:sp>
        <p:nvSpPr>
          <p:cNvPr id="3" name="竖排文字占位符 2">
            <a:extLst>
              <a:ext uri="{FF2B5EF4-FFF2-40B4-BE49-F238E27FC236}">
                <a16:creationId xmlns:a16="http://schemas.microsoft.com/office/drawing/2014/main" id="{9F20FFDD-8AAD-5A33-3B83-5CC09A67BB7A}"/>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日期占位符 3">
            <a:extLst>
              <a:ext uri="{FF2B5EF4-FFF2-40B4-BE49-F238E27FC236}">
                <a16:creationId xmlns:a16="http://schemas.microsoft.com/office/drawing/2014/main" id="{C4310372-EC83-C6FB-36E5-FE0AACFA1E12}"/>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5" name="页脚占位符 4">
            <a:extLst>
              <a:ext uri="{FF2B5EF4-FFF2-40B4-BE49-F238E27FC236}">
                <a16:creationId xmlns:a16="http://schemas.microsoft.com/office/drawing/2014/main" id="{95DE2B11-9CCF-2F12-5290-F8CB8135EA28}"/>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EE7DC1FF-86D2-B28C-9643-022FBFF5037D}"/>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509361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ADF03F-8BE8-1A57-DAFE-A7B23239577F}"/>
              </a:ext>
            </a:extLst>
          </p:cNvPr>
          <p:cNvSpPr>
            <a:spLocks noGrp="1"/>
          </p:cNvSpPr>
          <p:nvPr>
            <p:ph type="title"/>
          </p:nvPr>
        </p:nvSpPr>
        <p:spPr/>
        <p:txBody>
          <a:bodyPr/>
          <a:lstStyle/>
          <a:p>
            <a:r>
              <a:rPr lang="zh-CN" altLang="en-US"/>
              <a:t>单击此处编辑母版标题样式</a:t>
            </a:r>
            <a:endParaRPr lang="en-CA"/>
          </a:p>
        </p:txBody>
      </p:sp>
      <p:sp>
        <p:nvSpPr>
          <p:cNvPr id="3" name="内容占位符 2">
            <a:extLst>
              <a:ext uri="{FF2B5EF4-FFF2-40B4-BE49-F238E27FC236}">
                <a16:creationId xmlns:a16="http://schemas.microsoft.com/office/drawing/2014/main" id="{6660533D-BA49-0DF5-0BB3-CDEF4078919D}"/>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日期占位符 3">
            <a:extLst>
              <a:ext uri="{FF2B5EF4-FFF2-40B4-BE49-F238E27FC236}">
                <a16:creationId xmlns:a16="http://schemas.microsoft.com/office/drawing/2014/main" id="{19FE9F09-50E2-1430-D3ED-238756A140A0}"/>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5" name="页脚占位符 4">
            <a:extLst>
              <a:ext uri="{FF2B5EF4-FFF2-40B4-BE49-F238E27FC236}">
                <a16:creationId xmlns:a16="http://schemas.microsoft.com/office/drawing/2014/main" id="{970CAA53-450C-C4FF-4E4A-10D7C9A79AD7}"/>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ED1E844E-807E-7CFF-4922-255058085F56}"/>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4117641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57458D-0995-54DA-68C8-3D8C416DAA9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CA"/>
          </a:p>
        </p:txBody>
      </p:sp>
      <p:sp>
        <p:nvSpPr>
          <p:cNvPr id="3" name="文本占位符 2">
            <a:extLst>
              <a:ext uri="{FF2B5EF4-FFF2-40B4-BE49-F238E27FC236}">
                <a16:creationId xmlns:a16="http://schemas.microsoft.com/office/drawing/2014/main" id="{27363140-542E-E613-C640-3D97B2CFA16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30374D6D-631B-FF95-21D8-AA3644E8630F}"/>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5" name="页脚占位符 4">
            <a:extLst>
              <a:ext uri="{FF2B5EF4-FFF2-40B4-BE49-F238E27FC236}">
                <a16:creationId xmlns:a16="http://schemas.microsoft.com/office/drawing/2014/main" id="{84483080-BA09-2544-5916-7DBD81B45AEB}"/>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004B17A8-1F2B-CD82-7701-BE934933C542}"/>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215415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9A744A-11EE-9465-FF37-6CB1DE363B25}"/>
              </a:ext>
            </a:extLst>
          </p:cNvPr>
          <p:cNvSpPr>
            <a:spLocks noGrp="1"/>
          </p:cNvSpPr>
          <p:nvPr>
            <p:ph type="title"/>
          </p:nvPr>
        </p:nvSpPr>
        <p:spPr/>
        <p:txBody>
          <a:bodyPr/>
          <a:lstStyle/>
          <a:p>
            <a:r>
              <a:rPr lang="zh-CN" altLang="en-US"/>
              <a:t>单击此处编辑母版标题样式</a:t>
            </a:r>
            <a:endParaRPr lang="en-CA"/>
          </a:p>
        </p:txBody>
      </p:sp>
      <p:sp>
        <p:nvSpPr>
          <p:cNvPr id="3" name="内容占位符 2">
            <a:extLst>
              <a:ext uri="{FF2B5EF4-FFF2-40B4-BE49-F238E27FC236}">
                <a16:creationId xmlns:a16="http://schemas.microsoft.com/office/drawing/2014/main" id="{A8E7A68D-8704-FF24-34D2-FB45378A2441}"/>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内容占位符 3">
            <a:extLst>
              <a:ext uri="{FF2B5EF4-FFF2-40B4-BE49-F238E27FC236}">
                <a16:creationId xmlns:a16="http://schemas.microsoft.com/office/drawing/2014/main" id="{48305A39-EA3D-E635-7979-6A5E04C1DA4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5" name="日期占位符 4">
            <a:extLst>
              <a:ext uri="{FF2B5EF4-FFF2-40B4-BE49-F238E27FC236}">
                <a16:creationId xmlns:a16="http://schemas.microsoft.com/office/drawing/2014/main" id="{25004301-3AC5-BA9A-FB42-023F9BFDDF47}"/>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6" name="页脚占位符 5">
            <a:extLst>
              <a:ext uri="{FF2B5EF4-FFF2-40B4-BE49-F238E27FC236}">
                <a16:creationId xmlns:a16="http://schemas.microsoft.com/office/drawing/2014/main" id="{BC6FADF4-934A-6F72-8CEB-930E7CABA24F}"/>
              </a:ext>
            </a:extLst>
          </p:cNvPr>
          <p:cNvSpPr>
            <a:spLocks noGrp="1"/>
          </p:cNvSpPr>
          <p:nvPr>
            <p:ph type="ftr" sz="quarter" idx="11"/>
          </p:nvPr>
        </p:nvSpPr>
        <p:spPr/>
        <p:txBody>
          <a:bodyPr/>
          <a:lstStyle/>
          <a:p>
            <a:endParaRPr lang="en-CA"/>
          </a:p>
        </p:txBody>
      </p:sp>
      <p:sp>
        <p:nvSpPr>
          <p:cNvPr id="7" name="灯片编号占位符 6">
            <a:extLst>
              <a:ext uri="{FF2B5EF4-FFF2-40B4-BE49-F238E27FC236}">
                <a16:creationId xmlns:a16="http://schemas.microsoft.com/office/drawing/2014/main" id="{3ABE49E8-B9B9-BE37-C6D3-04ECD0FF57CD}"/>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1991069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3D29A4-0778-579A-D7B7-D02C46AAF010}"/>
              </a:ext>
            </a:extLst>
          </p:cNvPr>
          <p:cNvSpPr>
            <a:spLocks noGrp="1"/>
          </p:cNvSpPr>
          <p:nvPr>
            <p:ph type="title"/>
          </p:nvPr>
        </p:nvSpPr>
        <p:spPr>
          <a:xfrm>
            <a:off x="839788" y="365125"/>
            <a:ext cx="10515600" cy="1325563"/>
          </a:xfrm>
        </p:spPr>
        <p:txBody>
          <a:bodyPr/>
          <a:lstStyle/>
          <a:p>
            <a:r>
              <a:rPr lang="zh-CN" altLang="en-US"/>
              <a:t>单击此处编辑母版标题样式</a:t>
            </a:r>
            <a:endParaRPr lang="en-CA"/>
          </a:p>
        </p:txBody>
      </p:sp>
      <p:sp>
        <p:nvSpPr>
          <p:cNvPr id="3" name="文本占位符 2">
            <a:extLst>
              <a:ext uri="{FF2B5EF4-FFF2-40B4-BE49-F238E27FC236}">
                <a16:creationId xmlns:a16="http://schemas.microsoft.com/office/drawing/2014/main" id="{1B03A4B2-F7F6-7886-939B-A30252F370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CC8A2C12-A2FF-B8C9-2D25-CB340E53A94D}"/>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5" name="文本占位符 4">
            <a:extLst>
              <a:ext uri="{FF2B5EF4-FFF2-40B4-BE49-F238E27FC236}">
                <a16:creationId xmlns:a16="http://schemas.microsoft.com/office/drawing/2014/main" id="{DE3A1327-7EA5-5932-E116-522F6C9DA6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0007442E-D395-7537-F5AB-D7B5A6D62369}"/>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7" name="日期占位符 6">
            <a:extLst>
              <a:ext uri="{FF2B5EF4-FFF2-40B4-BE49-F238E27FC236}">
                <a16:creationId xmlns:a16="http://schemas.microsoft.com/office/drawing/2014/main" id="{EB38D321-2554-9F74-293B-55896C252011}"/>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8" name="页脚占位符 7">
            <a:extLst>
              <a:ext uri="{FF2B5EF4-FFF2-40B4-BE49-F238E27FC236}">
                <a16:creationId xmlns:a16="http://schemas.microsoft.com/office/drawing/2014/main" id="{568DA1BA-571F-ABB8-AADD-92239671393B}"/>
              </a:ext>
            </a:extLst>
          </p:cNvPr>
          <p:cNvSpPr>
            <a:spLocks noGrp="1"/>
          </p:cNvSpPr>
          <p:nvPr>
            <p:ph type="ftr" sz="quarter" idx="11"/>
          </p:nvPr>
        </p:nvSpPr>
        <p:spPr/>
        <p:txBody>
          <a:bodyPr/>
          <a:lstStyle/>
          <a:p>
            <a:endParaRPr lang="en-CA"/>
          </a:p>
        </p:txBody>
      </p:sp>
      <p:sp>
        <p:nvSpPr>
          <p:cNvPr id="9" name="灯片编号占位符 8">
            <a:extLst>
              <a:ext uri="{FF2B5EF4-FFF2-40B4-BE49-F238E27FC236}">
                <a16:creationId xmlns:a16="http://schemas.microsoft.com/office/drawing/2014/main" id="{82382991-DA09-D207-543F-FFCE9D975180}"/>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64120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6D2372-2124-D4AC-3396-F31A8DEFAC0B}"/>
              </a:ext>
            </a:extLst>
          </p:cNvPr>
          <p:cNvSpPr>
            <a:spLocks noGrp="1"/>
          </p:cNvSpPr>
          <p:nvPr>
            <p:ph type="title"/>
          </p:nvPr>
        </p:nvSpPr>
        <p:spPr/>
        <p:txBody>
          <a:bodyPr/>
          <a:lstStyle/>
          <a:p>
            <a:r>
              <a:rPr lang="zh-CN" altLang="en-US"/>
              <a:t>单击此处编辑母版标题样式</a:t>
            </a:r>
            <a:endParaRPr lang="en-CA"/>
          </a:p>
        </p:txBody>
      </p:sp>
      <p:sp>
        <p:nvSpPr>
          <p:cNvPr id="3" name="日期占位符 2">
            <a:extLst>
              <a:ext uri="{FF2B5EF4-FFF2-40B4-BE49-F238E27FC236}">
                <a16:creationId xmlns:a16="http://schemas.microsoft.com/office/drawing/2014/main" id="{EA13417E-E244-04CC-2EC0-583C507AD555}"/>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4" name="页脚占位符 3">
            <a:extLst>
              <a:ext uri="{FF2B5EF4-FFF2-40B4-BE49-F238E27FC236}">
                <a16:creationId xmlns:a16="http://schemas.microsoft.com/office/drawing/2014/main" id="{CE2E3035-CD31-CAD5-A43A-398A6BCFA227}"/>
              </a:ext>
            </a:extLst>
          </p:cNvPr>
          <p:cNvSpPr>
            <a:spLocks noGrp="1"/>
          </p:cNvSpPr>
          <p:nvPr>
            <p:ph type="ftr" sz="quarter" idx="11"/>
          </p:nvPr>
        </p:nvSpPr>
        <p:spPr/>
        <p:txBody>
          <a:bodyPr/>
          <a:lstStyle/>
          <a:p>
            <a:endParaRPr lang="en-CA"/>
          </a:p>
        </p:txBody>
      </p:sp>
      <p:sp>
        <p:nvSpPr>
          <p:cNvPr id="5" name="灯片编号占位符 4">
            <a:extLst>
              <a:ext uri="{FF2B5EF4-FFF2-40B4-BE49-F238E27FC236}">
                <a16:creationId xmlns:a16="http://schemas.microsoft.com/office/drawing/2014/main" id="{F5F25DE4-4922-DAFF-EB9E-5B5D82FB62F3}"/>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3993146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BF4D54A-1DEA-14A0-E5F1-1F49271630F7}"/>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3" name="页脚占位符 2">
            <a:extLst>
              <a:ext uri="{FF2B5EF4-FFF2-40B4-BE49-F238E27FC236}">
                <a16:creationId xmlns:a16="http://schemas.microsoft.com/office/drawing/2014/main" id="{838E7A15-3973-1E15-278D-47B1E1EBA2CD}"/>
              </a:ext>
            </a:extLst>
          </p:cNvPr>
          <p:cNvSpPr>
            <a:spLocks noGrp="1"/>
          </p:cNvSpPr>
          <p:nvPr>
            <p:ph type="ftr" sz="quarter" idx="11"/>
          </p:nvPr>
        </p:nvSpPr>
        <p:spPr/>
        <p:txBody>
          <a:bodyPr/>
          <a:lstStyle/>
          <a:p>
            <a:endParaRPr lang="en-CA"/>
          </a:p>
        </p:txBody>
      </p:sp>
      <p:sp>
        <p:nvSpPr>
          <p:cNvPr id="4" name="灯片编号占位符 3">
            <a:extLst>
              <a:ext uri="{FF2B5EF4-FFF2-40B4-BE49-F238E27FC236}">
                <a16:creationId xmlns:a16="http://schemas.microsoft.com/office/drawing/2014/main" id="{C4149BFF-79CA-1B1A-9872-A6D1A8138C66}"/>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1092640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7D183C-6710-A9A3-C0DD-714824840BC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CA"/>
          </a:p>
        </p:txBody>
      </p:sp>
      <p:sp>
        <p:nvSpPr>
          <p:cNvPr id="3" name="内容占位符 2">
            <a:extLst>
              <a:ext uri="{FF2B5EF4-FFF2-40B4-BE49-F238E27FC236}">
                <a16:creationId xmlns:a16="http://schemas.microsoft.com/office/drawing/2014/main" id="{B4B4840A-9C15-278E-3F9F-A3270790E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文本占位符 3">
            <a:extLst>
              <a:ext uri="{FF2B5EF4-FFF2-40B4-BE49-F238E27FC236}">
                <a16:creationId xmlns:a16="http://schemas.microsoft.com/office/drawing/2014/main" id="{29783F9E-CA85-698E-FA67-4C3D97A9A6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001D2AC-0965-3EFE-197F-B5F186728F28}"/>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6" name="页脚占位符 5">
            <a:extLst>
              <a:ext uri="{FF2B5EF4-FFF2-40B4-BE49-F238E27FC236}">
                <a16:creationId xmlns:a16="http://schemas.microsoft.com/office/drawing/2014/main" id="{DFAA8369-375B-B8F5-F94E-B046D4CC64E1}"/>
              </a:ext>
            </a:extLst>
          </p:cNvPr>
          <p:cNvSpPr>
            <a:spLocks noGrp="1"/>
          </p:cNvSpPr>
          <p:nvPr>
            <p:ph type="ftr" sz="quarter" idx="11"/>
          </p:nvPr>
        </p:nvSpPr>
        <p:spPr/>
        <p:txBody>
          <a:bodyPr/>
          <a:lstStyle/>
          <a:p>
            <a:endParaRPr lang="en-CA"/>
          </a:p>
        </p:txBody>
      </p:sp>
      <p:sp>
        <p:nvSpPr>
          <p:cNvPr id="7" name="灯片编号占位符 6">
            <a:extLst>
              <a:ext uri="{FF2B5EF4-FFF2-40B4-BE49-F238E27FC236}">
                <a16:creationId xmlns:a16="http://schemas.microsoft.com/office/drawing/2014/main" id="{8D51A857-2D20-0643-449C-F35D246543E3}"/>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2127616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544000-24E3-4789-2BD0-BC703A02304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CA"/>
          </a:p>
        </p:txBody>
      </p:sp>
      <p:sp>
        <p:nvSpPr>
          <p:cNvPr id="3" name="图片占位符 2">
            <a:extLst>
              <a:ext uri="{FF2B5EF4-FFF2-40B4-BE49-F238E27FC236}">
                <a16:creationId xmlns:a16="http://schemas.microsoft.com/office/drawing/2014/main" id="{4ED5E0B3-BE6C-0260-7CC5-C9E20E2FA3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文本占位符 3">
            <a:extLst>
              <a:ext uri="{FF2B5EF4-FFF2-40B4-BE49-F238E27FC236}">
                <a16:creationId xmlns:a16="http://schemas.microsoft.com/office/drawing/2014/main" id="{E198D0FA-FDB5-0F85-54D1-0D910C4CF3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F539FE4-248A-883C-0119-B3F74C141E6C}"/>
              </a:ext>
            </a:extLst>
          </p:cNvPr>
          <p:cNvSpPr>
            <a:spLocks noGrp="1"/>
          </p:cNvSpPr>
          <p:nvPr>
            <p:ph type="dt" sz="half" idx="10"/>
          </p:nvPr>
        </p:nvSpPr>
        <p:spPr/>
        <p:txBody>
          <a:bodyPr/>
          <a:lstStyle/>
          <a:p>
            <a:fld id="{72605B34-BA50-44E4-B5CC-E1DCF67F6269}" type="datetimeFigureOut">
              <a:rPr lang="en-CA" smtClean="0"/>
              <a:t>2024-12-11</a:t>
            </a:fld>
            <a:endParaRPr lang="en-CA"/>
          </a:p>
        </p:txBody>
      </p:sp>
      <p:sp>
        <p:nvSpPr>
          <p:cNvPr id="6" name="页脚占位符 5">
            <a:extLst>
              <a:ext uri="{FF2B5EF4-FFF2-40B4-BE49-F238E27FC236}">
                <a16:creationId xmlns:a16="http://schemas.microsoft.com/office/drawing/2014/main" id="{5C7801BE-0F8B-0038-7ECD-316401D46AD2}"/>
              </a:ext>
            </a:extLst>
          </p:cNvPr>
          <p:cNvSpPr>
            <a:spLocks noGrp="1"/>
          </p:cNvSpPr>
          <p:nvPr>
            <p:ph type="ftr" sz="quarter" idx="11"/>
          </p:nvPr>
        </p:nvSpPr>
        <p:spPr/>
        <p:txBody>
          <a:bodyPr/>
          <a:lstStyle/>
          <a:p>
            <a:endParaRPr lang="en-CA"/>
          </a:p>
        </p:txBody>
      </p:sp>
      <p:sp>
        <p:nvSpPr>
          <p:cNvPr id="7" name="灯片编号占位符 6">
            <a:extLst>
              <a:ext uri="{FF2B5EF4-FFF2-40B4-BE49-F238E27FC236}">
                <a16:creationId xmlns:a16="http://schemas.microsoft.com/office/drawing/2014/main" id="{D6B26DDD-9E74-BF6D-5FBB-BFC308AF989E}"/>
              </a:ext>
            </a:extLst>
          </p:cNvPr>
          <p:cNvSpPr>
            <a:spLocks noGrp="1"/>
          </p:cNvSpPr>
          <p:nvPr>
            <p:ph type="sldNum" sz="quarter" idx="12"/>
          </p:nvPr>
        </p:nvSpPr>
        <p:spPr/>
        <p:txBody>
          <a:bodyPr/>
          <a:lstStyle/>
          <a:p>
            <a:fld id="{9C26BAF5-C6D0-4BA3-B949-E5C061B5B19F}" type="slidenum">
              <a:rPr lang="en-CA" smtClean="0"/>
              <a:t>‹#›</a:t>
            </a:fld>
            <a:endParaRPr lang="en-CA"/>
          </a:p>
        </p:txBody>
      </p:sp>
    </p:spTree>
    <p:extLst>
      <p:ext uri="{BB962C8B-B14F-4D97-AF65-F5344CB8AC3E}">
        <p14:creationId xmlns:p14="http://schemas.microsoft.com/office/powerpoint/2010/main" val="349684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774EA17-2F41-42A9-E618-5B9CF1F3C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CA"/>
          </a:p>
        </p:txBody>
      </p:sp>
      <p:sp>
        <p:nvSpPr>
          <p:cNvPr id="3" name="文本占位符 2">
            <a:extLst>
              <a:ext uri="{FF2B5EF4-FFF2-40B4-BE49-F238E27FC236}">
                <a16:creationId xmlns:a16="http://schemas.microsoft.com/office/drawing/2014/main" id="{39657D81-DDE0-31F5-806B-80A501719B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日期占位符 3">
            <a:extLst>
              <a:ext uri="{FF2B5EF4-FFF2-40B4-BE49-F238E27FC236}">
                <a16:creationId xmlns:a16="http://schemas.microsoft.com/office/drawing/2014/main" id="{5D1E34AA-DA98-6AF3-787D-9E6893D263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2605B34-BA50-44E4-B5CC-E1DCF67F6269}" type="datetimeFigureOut">
              <a:rPr lang="en-CA" smtClean="0"/>
              <a:t>2024-12-11</a:t>
            </a:fld>
            <a:endParaRPr lang="en-CA"/>
          </a:p>
        </p:txBody>
      </p:sp>
      <p:sp>
        <p:nvSpPr>
          <p:cNvPr id="5" name="页脚占位符 4">
            <a:extLst>
              <a:ext uri="{FF2B5EF4-FFF2-40B4-BE49-F238E27FC236}">
                <a16:creationId xmlns:a16="http://schemas.microsoft.com/office/drawing/2014/main" id="{0AE55756-C5D3-063D-42EA-71118D9B4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灯片编号占位符 5">
            <a:extLst>
              <a:ext uri="{FF2B5EF4-FFF2-40B4-BE49-F238E27FC236}">
                <a16:creationId xmlns:a16="http://schemas.microsoft.com/office/drawing/2014/main" id="{F7FB8236-C95E-19CF-DAF0-DE0BB662B5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C26BAF5-C6D0-4BA3-B949-E5C061B5B19F}" type="slidenum">
              <a:rPr lang="en-CA" smtClean="0"/>
              <a:t>‹#›</a:t>
            </a:fld>
            <a:endParaRPr lang="en-CA"/>
          </a:p>
        </p:txBody>
      </p:sp>
    </p:spTree>
    <p:extLst>
      <p:ext uri="{BB962C8B-B14F-4D97-AF65-F5344CB8AC3E}">
        <p14:creationId xmlns:p14="http://schemas.microsoft.com/office/powerpoint/2010/main" val="1304789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内容占位符 2">
            <a:extLst>
              <a:ext uri="{FF2B5EF4-FFF2-40B4-BE49-F238E27FC236}">
                <a16:creationId xmlns:a16="http://schemas.microsoft.com/office/drawing/2014/main" id="{F7D9B140-6B11-F3C6-CE77-E34797F8B4B0}"/>
              </a:ext>
            </a:extLst>
          </p:cNvPr>
          <p:cNvGraphicFramePr>
            <a:graphicFrameLocks noGrp="1"/>
          </p:cNvGraphicFramePr>
          <p:nvPr>
            <p:ph idx="4294967295"/>
            <p:extLst>
              <p:ext uri="{D42A27DB-BD31-4B8C-83A1-F6EECF244321}">
                <p14:modId xmlns:p14="http://schemas.microsoft.com/office/powerpoint/2010/main" val="3673273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1478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5C8919-7C2D-C1D5-93AD-B61E5D646BBC}"/>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F2DC1838-8E01-80B2-15E8-1F266C60C1BB}"/>
              </a:ext>
            </a:extLst>
          </p:cNvPr>
          <p:cNvSpPr>
            <a:spLocks noGrp="1"/>
          </p:cNvSpPr>
          <p:nvPr>
            <p:ph idx="4294967295"/>
          </p:nvPr>
        </p:nvSpPr>
        <p:spPr>
          <a:xfrm>
            <a:off x="566056" y="1825624"/>
            <a:ext cx="11027230" cy="4379233"/>
          </a:xfrm>
        </p:spPr>
        <p:txBody>
          <a:bodyPr>
            <a:normAutofit/>
          </a:bodyPr>
          <a:lstStyle/>
          <a:p>
            <a:pPr marL="0" indent="0">
              <a:buNone/>
            </a:pPr>
            <a:r>
              <a:rPr lang="zh-CN" altLang="en-US" b="1" dirty="0">
                <a:highlight>
                  <a:srgbClr val="FFFF00"/>
                </a:highlight>
              </a:rPr>
              <a:t>徒</a:t>
            </a:r>
            <a:r>
              <a:rPr lang="en-US" altLang="zh-TW" b="1" dirty="0">
                <a:highlight>
                  <a:srgbClr val="FFFF00"/>
                </a:highlight>
              </a:rPr>
              <a:t>6:1-4</a:t>
            </a:r>
          </a:p>
          <a:p>
            <a:pPr marL="0" indent="0">
              <a:buNone/>
            </a:pPr>
            <a:r>
              <a:rPr lang="en-US" altLang="zh-TW" b="1" dirty="0">
                <a:highlight>
                  <a:srgbClr val="FFFF00"/>
                </a:highlight>
              </a:rPr>
              <a:t>6:1</a:t>
            </a:r>
            <a:r>
              <a:rPr lang="zh-TW" altLang="en-US" b="1" dirty="0"/>
              <a:t>那時</a:t>
            </a:r>
            <a:r>
              <a:rPr lang="zh-CN" altLang="en-US" b="1" dirty="0"/>
              <a:t>，</a:t>
            </a:r>
            <a:r>
              <a:rPr lang="zh-TW" altLang="en-US" b="1" dirty="0"/>
              <a:t>門徒增多</a:t>
            </a:r>
            <a:r>
              <a:rPr lang="zh-CN" altLang="en-US" b="1" dirty="0"/>
              <a:t>，</a:t>
            </a:r>
            <a:r>
              <a:rPr lang="zh-TW" altLang="en-US" b="1" dirty="0"/>
              <a:t>有說希利尼話的猶太人向希伯來人發怨言</a:t>
            </a:r>
            <a:r>
              <a:rPr lang="zh-CN" altLang="en-US" b="1" dirty="0"/>
              <a:t>，</a:t>
            </a:r>
            <a:r>
              <a:rPr lang="zh-TW" altLang="en-US" b="1" dirty="0"/>
              <a:t>因為在天天的供給上忽略了他們的寡婦</a:t>
            </a:r>
            <a:r>
              <a:rPr lang="zh-CN" altLang="en-US" b="1" dirty="0"/>
              <a:t>。</a:t>
            </a:r>
            <a:endParaRPr lang="zh-TW" altLang="en-US" b="1" dirty="0"/>
          </a:p>
          <a:p>
            <a:pPr marL="0" indent="0">
              <a:buNone/>
            </a:pPr>
            <a:r>
              <a:rPr lang="en-US" altLang="zh-TW" b="1" dirty="0">
                <a:highlight>
                  <a:srgbClr val="FFFF00"/>
                </a:highlight>
              </a:rPr>
              <a:t>6:2 </a:t>
            </a:r>
            <a:r>
              <a:rPr lang="zh-TW" altLang="en-US" b="1" dirty="0"/>
              <a:t>十二使徒叫眾門徒來</a:t>
            </a:r>
            <a:r>
              <a:rPr lang="zh-CN" altLang="en-US" b="1" dirty="0"/>
              <a:t>，</a:t>
            </a:r>
            <a:r>
              <a:rPr lang="zh-TW" altLang="en-US" b="1" dirty="0"/>
              <a:t>對他們說</a:t>
            </a:r>
            <a:r>
              <a:rPr lang="zh-CN" altLang="en-US" b="1" dirty="0"/>
              <a:t>：“</a:t>
            </a:r>
            <a:r>
              <a:rPr lang="zh-TW" altLang="en-US" b="1" dirty="0"/>
              <a:t>我們撇下　神的道去管理飯食原是不合宜的</a:t>
            </a:r>
            <a:r>
              <a:rPr lang="zh-CN" altLang="en-US" b="1" dirty="0"/>
              <a:t>。</a:t>
            </a:r>
            <a:endParaRPr lang="zh-TW" altLang="en-US" b="1" dirty="0"/>
          </a:p>
          <a:p>
            <a:pPr marL="0" indent="0">
              <a:buNone/>
            </a:pPr>
            <a:r>
              <a:rPr lang="en-US" altLang="zh-TW" b="1" dirty="0">
                <a:highlight>
                  <a:srgbClr val="FFFF00"/>
                </a:highlight>
              </a:rPr>
              <a:t>6:3</a:t>
            </a:r>
            <a:r>
              <a:rPr lang="en-US" altLang="zh-TW" b="1" dirty="0"/>
              <a:t> </a:t>
            </a:r>
            <a:r>
              <a:rPr lang="zh-TW" altLang="en-US" b="1" dirty="0"/>
              <a:t>所以弟兄們</a:t>
            </a:r>
            <a:r>
              <a:rPr lang="zh-CN" altLang="en-US" b="1" dirty="0"/>
              <a:t>，</a:t>
            </a:r>
            <a:r>
              <a:rPr lang="zh-TW" altLang="en-US" b="1" dirty="0"/>
              <a:t>當從你們中間選出七個有好名聲、被聖靈充滿、智慧充足的人</a:t>
            </a:r>
            <a:r>
              <a:rPr lang="zh-CN" altLang="en-US" b="1" dirty="0"/>
              <a:t>，</a:t>
            </a:r>
            <a:r>
              <a:rPr lang="zh-TW" altLang="en-US" b="1" dirty="0"/>
              <a:t>我們就派他們管理這事</a:t>
            </a:r>
            <a:r>
              <a:rPr lang="zh-CN" altLang="en-US" b="1" dirty="0"/>
              <a:t>。</a:t>
            </a:r>
            <a:endParaRPr lang="zh-TW" altLang="en-US" b="1" dirty="0"/>
          </a:p>
          <a:p>
            <a:pPr marL="0" indent="0">
              <a:buNone/>
            </a:pPr>
            <a:r>
              <a:rPr lang="en-US" altLang="zh-TW" b="1" dirty="0">
                <a:highlight>
                  <a:srgbClr val="FFFF00"/>
                </a:highlight>
              </a:rPr>
              <a:t>6:4</a:t>
            </a:r>
            <a:r>
              <a:rPr lang="en-US" altLang="zh-TW" b="1" dirty="0"/>
              <a:t> </a:t>
            </a:r>
            <a:r>
              <a:rPr lang="zh-TW" altLang="en-US" b="1" dirty="0"/>
              <a:t>但我們要專心以祈禱傳道為事</a:t>
            </a:r>
            <a:r>
              <a:rPr lang="zh-CN" altLang="en-US" b="1" dirty="0"/>
              <a:t>。”</a:t>
            </a:r>
            <a:endParaRPr lang="en-US" altLang="zh-TW" b="1" dirty="0"/>
          </a:p>
          <a:p>
            <a:pPr marL="0" indent="0">
              <a:buNone/>
            </a:pPr>
            <a:endParaRPr lang="en-CA" dirty="0"/>
          </a:p>
        </p:txBody>
      </p:sp>
    </p:spTree>
    <p:extLst>
      <p:ext uri="{BB962C8B-B14F-4D97-AF65-F5344CB8AC3E}">
        <p14:creationId xmlns:p14="http://schemas.microsoft.com/office/powerpoint/2010/main" val="3313573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C52701-E2C1-2BD8-EECD-1237BB962AE8}"/>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14DE3E00-E7F3-466F-C348-15613EB1BB11}"/>
              </a:ext>
            </a:extLst>
          </p:cNvPr>
          <p:cNvSpPr>
            <a:spLocks noGrp="1"/>
          </p:cNvSpPr>
          <p:nvPr>
            <p:ph idx="4294967295"/>
          </p:nvPr>
        </p:nvSpPr>
        <p:spPr>
          <a:xfrm>
            <a:off x="566056" y="1825624"/>
            <a:ext cx="11027230" cy="4379233"/>
          </a:xfrm>
        </p:spPr>
        <p:txBody>
          <a:bodyPr>
            <a:normAutofit/>
          </a:bodyPr>
          <a:lstStyle/>
          <a:p>
            <a:pPr marL="0" indent="0">
              <a:buNone/>
            </a:pPr>
            <a:r>
              <a:rPr lang="zh-CN" altLang="en-US" b="1" dirty="0">
                <a:highlight>
                  <a:srgbClr val="FFFF00"/>
                </a:highlight>
              </a:rPr>
              <a:t>羅</a:t>
            </a:r>
            <a:r>
              <a:rPr lang="en-US" altLang="zh-TW" b="1" dirty="0">
                <a:highlight>
                  <a:srgbClr val="FFFF00"/>
                </a:highlight>
              </a:rPr>
              <a:t>11:1-5</a:t>
            </a:r>
          </a:p>
          <a:p>
            <a:pPr marL="0" indent="0">
              <a:buNone/>
            </a:pPr>
            <a:r>
              <a:rPr lang="en-US" altLang="zh-TW" b="1" dirty="0"/>
              <a:t> </a:t>
            </a:r>
            <a:r>
              <a:rPr lang="en-US" altLang="zh-TW" b="1" dirty="0">
                <a:highlight>
                  <a:srgbClr val="FFFF00"/>
                </a:highlight>
              </a:rPr>
              <a:t>11:1</a:t>
            </a:r>
            <a:r>
              <a:rPr lang="zh-TW" altLang="en-US" b="1" dirty="0"/>
              <a:t>我且說</a:t>
            </a:r>
            <a:r>
              <a:rPr lang="zh-CN" altLang="en-US" b="1" dirty="0"/>
              <a:t>，</a:t>
            </a:r>
            <a:r>
              <a:rPr lang="zh-TW" altLang="en-US" b="1" dirty="0"/>
              <a:t>　神棄絕了他的百姓麼</a:t>
            </a:r>
            <a:r>
              <a:rPr lang="zh-CN" altLang="en-US" b="1" dirty="0"/>
              <a:t>？</a:t>
            </a:r>
            <a:r>
              <a:rPr lang="zh-TW" altLang="en-US" b="1" dirty="0"/>
              <a:t>斷乎沒有</a:t>
            </a:r>
            <a:r>
              <a:rPr lang="zh-CN" altLang="en-US" b="1" dirty="0"/>
              <a:t>！</a:t>
            </a:r>
            <a:r>
              <a:rPr lang="zh-TW" altLang="en-US" b="1" dirty="0"/>
              <a:t>因為我也是以色列人</a:t>
            </a:r>
            <a:r>
              <a:rPr lang="zh-CN" altLang="en-US" b="1" dirty="0"/>
              <a:t>，</a:t>
            </a:r>
            <a:r>
              <a:rPr lang="zh-TW" altLang="en-US" b="1" dirty="0"/>
              <a:t>亞伯拉罕的後裔</a:t>
            </a:r>
            <a:r>
              <a:rPr lang="zh-CN" altLang="en-US" b="1" dirty="0"/>
              <a:t>，</a:t>
            </a:r>
            <a:r>
              <a:rPr lang="zh-TW" altLang="en-US" b="1" dirty="0"/>
              <a:t>屬便雅憫支派的</a:t>
            </a:r>
            <a:r>
              <a:rPr lang="zh-CN" altLang="en-US" b="1" dirty="0"/>
              <a:t>。</a:t>
            </a:r>
            <a:r>
              <a:rPr lang="en-US" altLang="zh-TW" b="1" dirty="0">
                <a:highlight>
                  <a:srgbClr val="FFFF00"/>
                </a:highlight>
              </a:rPr>
              <a:t>11:2 </a:t>
            </a:r>
            <a:r>
              <a:rPr lang="zh-TW" altLang="en-US" b="1" dirty="0"/>
              <a:t>　神並沒有棄絕他預先所知道的百姓</a:t>
            </a:r>
            <a:r>
              <a:rPr lang="zh-CN" altLang="en-US" b="1" dirty="0"/>
              <a:t>。</a:t>
            </a:r>
            <a:r>
              <a:rPr lang="zh-TW" altLang="en-US" b="1" dirty="0"/>
              <a:t>你們豈不曉得經上論到以利亞是怎麼說的呢</a:t>
            </a:r>
            <a:r>
              <a:rPr lang="zh-CN" altLang="en-US" b="1" dirty="0"/>
              <a:t>？</a:t>
            </a:r>
            <a:r>
              <a:rPr lang="zh-TW" altLang="en-US" b="1" dirty="0"/>
              <a:t>他在　神面前怎樣控告以色列人說</a:t>
            </a:r>
            <a:r>
              <a:rPr lang="zh-CN" altLang="en-US" b="1" dirty="0"/>
              <a:t>：</a:t>
            </a:r>
            <a:r>
              <a:rPr lang="en-US" altLang="zh-TW" b="1" dirty="0">
                <a:highlight>
                  <a:srgbClr val="FFFF00"/>
                </a:highlight>
              </a:rPr>
              <a:t>11:3 </a:t>
            </a:r>
            <a:r>
              <a:rPr lang="zh-CN" altLang="en-US" b="1" dirty="0"/>
              <a:t>“</a:t>
            </a:r>
            <a:r>
              <a:rPr lang="zh-TW" altLang="en-US" b="1" dirty="0"/>
              <a:t>主</a:t>
            </a:r>
            <a:r>
              <a:rPr lang="zh-CN" altLang="en-US" b="1" dirty="0"/>
              <a:t>啊，</a:t>
            </a:r>
            <a:r>
              <a:rPr lang="zh-TW" altLang="en-US" b="1" dirty="0"/>
              <a:t>他們殺了你的先知</a:t>
            </a:r>
            <a:r>
              <a:rPr lang="zh-CN" altLang="en-US" b="1" dirty="0"/>
              <a:t>，</a:t>
            </a:r>
            <a:r>
              <a:rPr lang="zh-TW" altLang="en-US" b="1" dirty="0"/>
              <a:t>拆了你的祭壇</a:t>
            </a:r>
            <a:r>
              <a:rPr lang="zh-CN" altLang="en-US" b="1" dirty="0"/>
              <a:t>，</a:t>
            </a:r>
            <a:r>
              <a:rPr lang="zh-TW" altLang="en-US" b="1" dirty="0"/>
              <a:t>只剩下我一個人</a:t>
            </a:r>
            <a:r>
              <a:rPr lang="zh-CN" altLang="en-US" b="1" dirty="0"/>
              <a:t>，</a:t>
            </a:r>
            <a:r>
              <a:rPr lang="zh-TW" altLang="en-US" b="1" dirty="0"/>
              <a:t>他們還要尋索我的命</a:t>
            </a:r>
            <a:r>
              <a:rPr lang="zh-CN" altLang="en-US" b="1" dirty="0"/>
              <a:t>。”</a:t>
            </a:r>
            <a:r>
              <a:rPr lang="en-US" altLang="zh-TW" b="1" dirty="0">
                <a:highlight>
                  <a:srgbClr val="FFFF00"/>
                </a:highlight>
              </a:rPr>
              <a:t>11:4</a:t>
            </a:r>
            <a:r>
              <a:rPr lang="en-US" altLang="zh-TW" b="1" dirty="0"/>
              <a:t> </a:t>
            </a:r>
            <a:r>
              <a:rPr lang="zh-TW" altLang="en-US" b="1" dirty="0"/>
              <a:t>　神的回話是怎麼說的呢</a:t>
            </a:r>
            <a:r>
              <a:rPr lang="zh-CN" altLang="en-US" b="1" dirty="0"/>
              <a:t>？</a:t>
            </a:r>
            <a:r>
              <a:rPr lang="zh-TW" altLang="en-US" b="1" dirty="0"/>
              <a:t>他說</a:t>
            </a:r>
            <a:r>
              <a:rPr lang="zh-CN" altLang="en-US" b="1" dirty="0"/>
              <a:t>：“</a:t>
            </a:r>
            <a:r>
              <a:rPr lang="zh-TW" altLang="en-US" b="1" dirty="0"/>
              <a:t>我為自己留下七千人</a:t>
            </a:r>
            <a:r>
              <a:rPr lang="zh-CN" altLang="en-US" b="1" dirty="0"/>
              <a:t>，</a:t>
            </a:r>
            <a:r>
              <a:rPr lang="zh-TW" altLang="en-US" b="1" dirty="0"/>
              <a:t>是未曾向巴力屈膝的</a:t>
            </a:r>
            <a:r>
              <a:rPr lang="zh-CN" altLang="en-US" b="1" dirty="0"/>
              <a:t>。”</a:t>
            </a:r>
            <a:r>
              <a:rPr lang="en-US" altLang="zh-TW" b="1" dirty="0">
                <a:highlight>
                  <a:srgbClr val="FFFF00"/>
                </a:highlight>
              </a:rPr>
              <a:t>11:5</a:t>
            </a:r>
            <a:r>
              <a:rPr lang="en-US" altLang="zh-TW" b="1" dirty="0"/>
              <a:t> </a:t>
            </a:r>
            <a:r>
              <a:rPr lang="zh-TW" altLang="en-US" b="1" dirty="0"/>
              <a:t>如今也是這樣</a:t>
            </a:r>
            <a:r>
              <a:rPr lang="zh-CN" altLang="en-US" b="1" dirty="0"/>
              <a:t>，</a:t>
            </a:r>
            <a:r>
              <a:rPr lang="zh-TW" altLang="en-US" b="1" dirty="0"/>
              <a:t>照著揀選的恩典</a:t>
            </a:r>
            <a:r>
              <a:rPr lang="zh-CN" altLang="en-US" b="1" dirty="0"/>
              <a:t>，</a:t>
            </a:r>
            <a:r>
              <a:rPr lang="zh-TW" altLang="en-US" b="1" dirty="0"/>
              <a:t>還有所留的餘數</a:t>
            </a:r>
            <a:r>
              <a:rPr lang="zh-CN" altLang="en-US" b="1" dirty="0"/>
              <a:t>。</a:t>
            </a:r>
            <a:endParaRPr lang="en-US" altLang="zh-TW" b="1" dirty="0"/>
          </a:p>
          <a:p>
            <a:pPr marL="0" indent="0">
              <a:buNone/>
            </a:pPr>
            <a:endParaRPr lang="en-CA" dirty="0"/>
          </a:p>
        </p:txBody>
      </p:sp>
    </p:spTree>
    <p:extLst>
      <p:ext uri="{BB962C8B-B14F-4D97-AF65-F5344CB8AC3E}">
        <p14:creationId xmlns:p14="http://schemas.microsoft.com/office/powerpoint/2010/main" val="3113510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8AC03B-2783-C857-4C8F-D8B3EE712424}"/>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C3C67D2E-D95A-8949-C287-DE4D4976BEFD}"/>
              </a:ext>
            </a:extLst>
          </p:cNvPr>
          <p:cNvSpPr>
            <a:spLocks noGrp="1"/>
          </p:cNvSpPr>
          <p:nvPr>
            <p:ph idx="4294967295"/>
          </p:nvPr>
        </p:nvSpPr>
        <p:spPr>
          <a:xfrm>
            <a:off x="566056" y="1825624"/>
            <a:ext cx="11027230" cy="4379233"/>
          </a:xfrm>
        </p:spPr>
        <p:txBody>
          <a:bodyPr>
            <a:normAutofit/>
          </a:bodyPr>
          <a:lstStyle/>
          <a:p>
            <a:pPr marL="0" indent="0">
              <a:buNone/>
            </a:pPr>
            <a:r>
              <a:rPr lang="zh-CN" altLang="en-US" b="1" dirty="0">
                <a:highlight>
                  <a:srgbClr val="FFFF00"/>
                </a:highlight>
              </a:rPr>
              <a:t>羅</a:t>
            </a:r>
            <a:r>
              <a:rPr lang="en-US" altLang="zh-TW" b="1" dirty="0">
                <a:highlight>
                  <a:srgbClr val="FFFF00"/>
                </a:highlight>
              </a:rPr>
              <a:t>10:1-4</a:t>
            </a:r>
          </a:p>
          <a:p>
            <a:pPr marL="0" indent="0">
              <a:buNone/>
            </a:pPr>
            <a:r>
              <a:rPr lang="en-US" altLang="zh-TW" b="1" dirty="0">
                <a:highlight>
                  <a:srgbClr val="FFFF00"/>
                </a:highlight>
              </a:rPr>
              <a:t>10:1 </a:t>
            </a:r>
            <a:r>
              <a:rPr lang="zh-TW" altLang="en-US" b="1" dirty="0"/>
              <a:t>弟兄們</a:t>
            </a:r>
            <a:r>
              <a:rPr lang="zh-CN" altLang="en-US" b="1" dirty="0"/>
              <a:t>，</a:t>
            </a:r>
            <a:r>
              <a:rPr lang="zh-TW" altLang="en-US" b="1" dirty="0"/>
              <a:t>我心裡所願的</a:t>
            </a:r>
            <a:r>
              <a:rPr lang="zh-CN" altLang="en-US" b="1" dirty="0"/>
              <a:t>，</a:t>
            </a:r>
            <a:r>
              <a:rPr lang="zh-TW" altLang="en-US" b="1" dirty="0"/>
              <a:t>向　神所求的</a:t>
            </a:r>
            <a:r>
              <a:rPr lang="zh-CN" altLang="en-US" b="1" dirty="0"/>
              <a:t>，</a:t>
            </a:r>
            <a:r>
              <a:rPr lang="zh-TW" altLang="en-US" b="1" dirty="0"/>
              <a:t>是要以色列人得救</a:t>
            </a:r>
            <a:r>
              <a:rPr lang="zh-CN" altLang="en-US" b="1" dirty="0"/>
              <a:t>。</a:t>
            </a:r>
            <a:endParaRPr lang="zh-TW" altLang="en-US" b="1" dirty="0"/>
          </a:p>
          <a:p>
            <a:pPr marL="0" indent="0">
              <a:buNone/>
            </a:pPr>
            <a:r>
              <a:rPr lang="en-US" altLang="zh-TW" b="1" dirty="0">
                <a:highlight>
                  <a:srgbClr val="FFFF00"/>
                </a:highlight>
              </a:rPr>
              <a:t>10:2</a:t>
            </a:r>
            <a:r>
              <a:rPr lang="en-US" altLang="zh-TW" b="1" dirty="0"/>
              <a:t> </a:t>
            </a:r>
            <a:r>
              <a:rPr lang="zh-TW" altLang="en-US" b="1" dirty="0"/>
              <a:t>我可以證明他們向　神有熱心</a:t>
            </a:r>
            <a:r>
              <a:rPr lang="zh-CN" altLang="en-US" b="1" dirty="0"/>
              <a:t>，</a:t>
            </a:r>
            <a:r>
              <a:rPr lang="zh-TW" altLang="en-US" b="1" dirty="0"/>
              <a:t>但不是按著真知識</a:t>
            </a:r>
            <a:r>
              <a:rPr lang="zh-CN" altLang="en-US" b="1" dirty="0"/>
              <a:t>。</a:t>
            </a:r>
            <a:endParaRPr lang="zh-TW" altLang="en-US" b="1" dirty="0"/>
          </a:p>
          <a:p>
            <a:pPr marL="0" indent="0">
              <a:buNone/>
            </a:pPr>
            <a:r>
              <a:rPr lang="en-US" altLang="zh-TW" b="1" dirty="0">
                <a:highlight>
                  <a:srgbClr val="FFFF00"/>
                </a:highlight>
              </a:rPr>
              <a:t>10:3 </a:t>
            </a:r>
            <a:r>
              <a:rPr lang="zh-TW" altLang="en-US" b="1" dirty="0"/>
              <a:t>因為不知道　神的義</a:t>
            </a:r>
            <a:r>
              <a:rPr lang="zh-CN" altLang="en-US" b="1" dirty="0"/>
              <a:t>，</a:t>
            </a:r>
            <a:r>
              <a:rPr lang="zh-TW" altLang="en-US" b="1" dirty="0"/>
              <a:t>想要立自己的義</a:t>
            </a:r>
            <a:r>
              <a:rPr lang="zh-CN" altLang="en-US" b="1" dirty="0"/>
              <a:t>，</a:t>
            </a:r>
            <a:r>
              <a:rPr lang="zh-TW" altLang="en-US" b="1" dirty="0"/>
              <a:t>就不服　神的義了</a:t>
            </a:r>
            <a:r>
              <a:rPr lang="zh-CN" altLang="en-US" b="1" dirty="0"/>
              <a:t>。</a:t>
            </a:r>
            <a:endParaRPr lang="zh-TW" altLang="en-US" b="1" dirty="0"/>
          </a:p>
          <a:p>
            <a:pPr marL="0" indent="0">
              <a:buNone/>
            </a:pPr>
            <a:r>
              <a:rPr lang="en-US" altLang="zh-TW" b="1" dirty="0">
                <a:highlight>
                  <a:srgbClr val="FFFF00"/>
                </a:highlight>
              </a:rPr>
              <a:t>10:4</a:t>
            </a:r>
            <a:r>
              <a:rPr lang="en-US" altLang="zh-TW" b="1" dirty="0"/>
              <a:t> </a:t>
            </a:r>
            <a:r>
              <a:rPr lang="zh-TW" altLang="en-US" b="1" dirty="0"/>
              <a:t>律法的總結就是基督</a:t>
            </a:r>
            <a:r>
              <a:rPr lang="zh-CN" altLang="en-US" b="1" dirty="0"/>
              <a:t>，</a:t>
            </a:r>
            <a:r>
              <a:rPr lang="zh-TW" altLang="en-US" b="1" dirty="0"/>
              <a:t>使凡信他的都得著義</a:t>
            </a:r>
            <a:r>
              <a:rPr lang="zh-CN" altLang="en-US" b="1" dirty="0"/>
              <a:t>。</a:t>
            </a:r>
            <a:endParaRPr lang="en-CA" altLang="zh-CN" b="1" dirty="0"/>
          </a:p>
          <a:p>
            <a:pPr marL="0" indent="0">
              <a:buNone/>
            </a:pPr>
            <a:endParaRPr lang="en-CA" altLang="zh-TW" sz="500" b="1" dirty="0"/>
          </a:p>
          <a:p>
            <a:pPr marL="0" indent="0">
              <a:buNone/>
            </a:pPr>
            <a:r>
              <a:rPr lang="zh-CN" altLang="en-US" b="1" dirty="0">
                <a:highlight>
                  <a:srgbClr val="FFFF00"/>
                </a:highlight>
              </a:rPr>
              <a:t>加</a:t>
            </a:r>
            <a:r>
              <a:rPr lang="en-US" altLang="zh-TW" b="1" dirty="0">
                <a:highlight>
                  <a:srgbClr val="FFFF00"/>
                </a:highlight>
              </a:rPr>
              <a:t>3:24 </a:t>
            </a:r>
            <a:r>
              <a:rPr lang="zh-TW" altLang="en-US" b="1" dirty="0"/>
              <a:t>這樣</a:t>
            </a:r>
            <a:r>
              <a:rPr lang="zh-CN" altLang="en-US" b="1" dirty="0"/>
              <a:t>，</a:t>
            </a:r>
            <a:r>
              <a:rPr lang="zh-TW" altLang="en-US" b="1" dirty="0"/>
              <a:t>律法是我們訓蒙的師傅</a:t>
            </a:r>
            <a:r>
              <a:rPr lang="zh-CN" altLang="en-US" b="1" dirty="0"/>
              <a:t>，</a:t>
            </a:r>
            <a:r>
              <a:rPr lang="zh-TW" altLang="en-US" b="1" dirty="0"/>
              <a:t>引我們到基督那裡</a:t>
            </a:r>
            <a:r>
              <a:rPr lang="zh-CN" altLang="en-US" b="1" dirty="0"/>
              <a:t>，</a:t>
            </a:r>
            <a:r>
              <a:rPr lang="zh-TW" altLang="en-US" b="1" dirty="0"/>
              <a:t>使我們因信稱義</a:t>
            </a:r>
            <a:r>
              <a:rPr lang="zh-CN" altLang="en-US" b="1" dirty="0"/>
              <a:t>。</a:t>
            </a:r>
            <a:endParaRPr lang="en-US" altLang="zh-TW" b="1" dirty="0"/>
          </a:p>
          <a:p>
            <a:pPr marL="0" indent="0">
              <a:buNone/>
            </a:pPr>
            <a:r>
              <a:rPr lang="en-US" altLang="zh-TW" b="1" dirty="0"/>
              <a:t> </a:t>
            </a:r>
            <a:endParaRPr lang="en-CA" dirty="0"/>
          </a:p>
        </p:txBody>
      </p:sp>
    </p:spTree>
    <p:extLst>
      <p:ext uri="{BB962C8B-B14F-4D97-AF65-F5344CB8AC3E}">
        <p14:creationId xmlns:p14="http://schemas.microsoft.com/office/powerpoint/2010/main" val="87823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F3ED41-70AA-0796-4398-B1E38F8D8456}"/>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08781F0B-438D-3217-889F-1CE931791425}"/>
              </a:ext>
            </a:extLst>
          </p:cNvPr>
          <p:cNvSpPr>
            <a:spLocks noGrp="1"/>
          </p:cNvSpPr>
          <p:nvPr>
            <p:ph idx="4294967295"/>
          </p:nvPr>
        </p:nvSpPr>
        <p:spPr>
          <a:xfrm>
            <a:off x="653142" y="1825625"/>
            <a:ext cx="10994572" cy="4351338"/>
          </a:xfrm>
        </p:spPr>
        <p:txBody>
          <a:bodyPr/>
          <a:lstStyle/>
          <a:p>
            <a:pPr marL="0" indent="0">
              <a:buNone/>
            </a:pPr>
            <a:r>
              <a:rPr lang="zh-CN" altLang="en-US" b="1" dirty="0"/>
              <a:t>結語</a:t>
            </a:r>
            <a:endParaRPr lang="en-CA" altLang="zh-CN" b="1" dirty="0"/>
          </a:p>
          <a:p>
            <a:pPr marL="0" indent="0">
              <a:buNone/>
            </a:pPr>
            <a:r>
              <a:rPr lang="zh-CN" altLang="en-US" b="1" dirty="0">
                <a:highlight>
                  <a:srgbClr val="FFFF00"/>
                </a:highlight>
              </a:rPr>
              <a:t>撒上</a:t>
            </a:r>
            <a:r>
              <a:rPr lang="en-US" altLang="zh-TW" b="1" dirty="0">
                <a:highlight>
                  <a:srgbClr val="FFFF00"/>
                </a:highlight>
              </a:rPr>
              <a:t>12:12 </a:t>
            </a:r>
            <a:r>
              <a:rPr lang="zh-TW" altLang="en-US" b="1" dirty="0"/>
              <a:t>你們見亞捫人的王拿轄來攻擊你們</a:t>
            </a:r>
            <a:r>
              <a:rPr lang="zh-CN" altLang="en-US" b="1" dirty="0"/>
              <a:t>，</a:t>
            </a:r>
            <a:r>
              <a:rPr lang="zh-TW" altLang="en-US" b="1" dirty="0"/>
              <a:t>就對我說</a:t>
            </a:r>
            <a:r>
              <a:rPr lang="zh-CN" altLang="en-US" b="1" dirty="0"/>
              <a:t>：“</a:t>
            </a:r>
            <a:r>
              <a:rPr lang="zh-TW" altLang="en-US" b="1" dirty="0"/>
              <a:t>我們定要一個王治理我們</a:t>
            </a:r>
            <a:r>
              <a:rPr lang="zh-CN" altLang="en-US" b="1" dirty="0"/>
              <a:t>。</a:t>
            </a:r>
            <a:r>
              <a:rPr lang="zh-TW" altLang="en-US" b="1" dirty="0">
                <a:solidFill>
                  <a:schemeClr val="accent5">
                    <a:lumMod val="75000"/>
                  </a:schemeClr>
                </a:solidFill>
              </a:rPr>
              <a:t>其實耶和華你們的　神是你們的王</a:t>
            </a:r>
            <a:r>
              <a:rPr lang="en-US" altLang="zh-CN" b="1" dirty="0"/>
              <a:t>···</a:t>
            </a:r>
            <a:r>
              <a:rPr lang="en-US" altLang="zh-TW" b="1" dirty="0">
                <a:highlight>
                  <a:srgbClr val="FFFF00"/>
                </a:highlight>
              </a:rPr>
              <a:t>12:17 </a:t>
            </a:r>
            <a:r>
              <a:rPr lang="en-US" altLang="zh-CN" b="1" dirty="0"/>
              <a:t>···</a:t>
            </a:r>
            <a:r>
              <a:rPr lang="zh-TW" altLang="en-US" b="1" dirty="0"/>
              <a:t>你們求立王的事</a:t>
            </a:r>
            <a:r>
              <a:rPr lang="zh-CN" altLang="en-US" b="1" dirty="0"/>
              <a:t>，</a:t>
            </a:r>
            <a:r>
              <a:rPr lang="zh-TW" altLang="en-US" b="1" dirty="0"/>
              <a:t>是在耶和華面前犯大罪了</a:t>
            </a:r>
            <a:r>
              <a:rPr lang="zh-CN" altLang="en-US" b="1" dirty="0"/>
              <a:t>”</a:t>
            </a:r>
            <a:r>
              <a:rPr lang="en-US" altLang="zh-CN" b="1" dirty="0"/>
              <a:t>···</a:t>
            </a:r>
            <a:r>
              <a:rPr lang="en-US" altLang="zh-TW" b="1" dirty="0">
                <a:highlight>
                  <a:srgbClr val="FFFF00"/>
                </a:highlight>
              </a:rPr>
              <a:t>12:19</a:t>
            </a:r>
            <a:r>
              <a:rPr lang="en-US" altLang="zh-TW" b="1" dirty="0"/>
              <a:t> </a:t>
            </a:r>
            <a:r>
              <a:rPr lang="zh-TW" altLang="en-US" b="1" dirty="0"/>
              <a:t>眾民對撒母耳說</a:t>
            </a:r>
            <a:r>
              <a:rPr lang="zh-CN" altLang="en-US" b="1" dirty="0"/>
              <a:t>：“</a:t>
            </a:r>
            <a:r>
              <a:rPr lang="zh-TW" altLang="en-US" b="1" dirty="0"/>
              <a:t>求你為僕人們禱告耶和華你的　神</a:t>
            </a:r>
            <a:r>
              <a:rPr lang="zh-CN" altLang="en-US" b="1" dirty="0"/>
              <a:t>，</a:t>
            </a:r>
            <a:r>
              <a:rPr lang="zh-TW" altLang="en-US" b="1" dirty="0"/>
              <a:t>免得我們死亡</a:t>
            </a:r>
            <a:r>
              <a:rPr lang="zh-CN" altLang="en-US" b="1" dirty="0"/>
              <a:t>，</a:t>
            </a:r>
            <a:r>
              <a:rPr lang="zh-TW" altLang="en-US" b="1" dirty="0"/>
              <a:t>因為我們求立王的事</a:t>
            </a:r>
            <a:r>
              <a:rPr lang="zh-CN" altLang="en-US" b="1" dirty="0"/>
              <a:t>，</a:t>
            </a:r>
            <a:r>
              <a:rPr lang="zh-TW" altLang="en-US" b="1" dirty="0"/>
              <a:t>正是罪上加罪了</a:t>
            </a:r>
            <a:r>
              <a:rPr lang="zh-CN" altLang="en-US" b="1" dirty="0"/>
              <a:t>。”</a:t>
            </a:r>
            <a:r>
              <a:rPr lang="en-US" altLang="zh-TW" b="1" dirty="0">
                <a:highlight>
                  <a:srgbClr val="FFFF00"/>
                </a:highlight>
              </a:rPr>
              <a:t>12:20 </a:t>
            </a:r>
            <a:r>
              <a:rPr lang="zh-TW" altLang="en-US" b="1" dirty="0"/>
              <a:t>撒母耳對百姓說</a:t>
            </a:r>
            <a:r>
              <a:rPr lang="zh-CN" altLang="en-US" b="1" dirty="0"/>
              <a:t>：“</a:t>
            </a:r>
            <a:r>
              <a:rPr lang="zh-TW" altLang="en-US" b="1" dirty="0"/>
              <a:t>不要懼怕</a:t>
            </a:r>
            <a:r>
              <a:rPr lang="zh-CN" altLang="en-US" b="1" dirty="0"/>
              <a:t>！</a:t>
            </a:r>
            <a:r>
              <a:rPr lang="zh-TW" altLang="en-US" b="1" dirty="0"/>
              <a:t>你們雖然行了這惡</a:t>
            </a:r>
            <a:r>
              <a:rPr lang="zh-CN" altLang="en-US" b="1" dirty="0"/>
              <a:t>，</a:t>
            </a:r>
            <a:r>
              <a:rPr lang="zh-TW" altLang="en-US" b="1" dirty="0"/>
              <a:t>卻不要偏離耶和華</a:t>
            </a:r>
            <a:r>
              <a:rPr lang="zh-CN" altLang="en-US" b="1" dirty="0"/>
              <a:t>，</a:t>
            </a:r>
            <a:r>
              <a:rPr lang="zh-TW" altLang="en-US" b="1" dirty="0"/>
              <a:t>只要盡心事奉他</a:t>
            </a:r>
            <a:r>
              <a:rPr lang="en-US" altLang="zh-CN" b="1" dirty="0"/>
              <a:t>···</a:t>
            </a:r>
            <a:r>
              <a:rPr lang="en-US" altLang="zh-TW" b="1" dirty="0">
                <a:highlight>
                  <a:srgbClr val="FFFF00"/>
                </a:highlight>
              </a:rPr>
              <a:t>12:24</a:t>
            </a:r>
            <a:r>
              <a:rPr lang="en-US" altLang="zh-TW" b="1" dirty="0"/>
              <a:t> </a:t>
            </a:r>
            <a:r>
              <a:rPr lang="zh-TW" altLang="en-US" b="1" dirty="0"/>
              <a:t>只要你們敬畏耶和華</a:t>
            </a:r>
            <a:r>
              <a:rPr lang="zh-CN" altLang="en-US" b="1" dirty="0"/>
              <a:t>，</a:t>
            </a:r>
            <a:r>
              <a:rPr lang="zh-TW" altLang="en-US" b="1" dirty="0"/>
              <a:t>誠誠實實的盡心事奉他</a:t>
            </a:r>
            <a:r>
              <a:rPr lang="zh-CN" altLang="en-US" b="1" dirty="0"/>
              <a:t>，</a:t>
            </a:r>
            <a:r>
              <a:rPr lang="zh-TW" altLang="en-US" b="1" dirty="0"/>
              <a:t>想念他向你們所行的事何等大</a:t>
            </a:r>
            <a:r>
              <a:rPr lang="zh-CN" altLang="en-US" b="1" dirty="0"/>
              <a:t>。</a:t>
            </a:r>
            <a:r>
              <a:rPr lang="en-US" altLang="zh-TW" b="1" dirty="0">
                <a:highlight>
                  <a:srgbClr val="FFFF00"/>
                </a:highlight>
              </a:rPr>
              <a:t>12:25</a:t>
            </a:r>
            <a:r>
              <a:rPr lang="en-US" altLang="zh-TW" b="1" dirty="0"/>
              <a:t> </a:t>
            </a:r>
            <a:r>
              <a:rPr lang="zh-TW" altLang="en-US" b="1" dirty="0"/>
              <a:t>你們若仍然作惡</a:t>
            </a:r>
            <a:r>
              <a:rPr lang="zh-CN" altLang="en-US" b="1" dirty="0"/>
              <a:t>，</a:t>
            </a:r>
            <a:r>
              <a:rPr lang="zh-TW" altLang="en-US" b="1" dirty="0"/>
              <a:t>你們和你們的王必一同滅亡</a:t>
            </a:r>
            <a:r>
              <a:rPr lang="zh-CN" altLang="en-US" b="1" dirty="0"/>
              <a:t>。”</a:t>
            </a:r>
            <a:endParaRPr lang="en-CA" altLang="zh-TW" b="1" dirty="0"/>
          </a:p>
          <a:p>
            <a:pPr marL="0" indent="0">
              <a:buNone/>
            </a:pPr>
            <a:endParaRPr lang="en-CA" b="1" dirty="0"/>
          </a:p>
        </p:txBody>
      </p:sp>
    </p:spTree>
    <p:extLst>
      <p:ext uri="{BB962C8B-B14F-4D97-AF65-F5344CB8AC3E}">
        <p14:creationId xmlns:p14="http://schemas.microsoft.com/office/powerpoint/2010/main" val="1900296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D8723-638E-5F7C-0AA8-65CBF441F4AC}"/>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181C90C6-A886-07EB-105B-3711FC207168}"/>
              </a:ext>
            </a:extLst>
          </p:cNvPr>
          <p:cNvSpPr>
            <a:spLocks noGrp="1"/>
          </p:cNvSpPr>
          <p:nvPr>
            <p:ph idx="4294967295"/>
          </p:nvPr>
        </p:nvSpPr>
        <p:spPr>
          <a:xfrm>
            <a:off x="653142" y="1825625"/>
            <a:ext cx="10994572" cy="4351338"/>
          </a:xfrm>
        </p:spPr>
        <p:txBody>
          <a:bodyPr/>
          <a:lstStyle/>
          <a:p>
            <a:pPr marL="0" indent="0">
              <a:buNone/>
            </a:pPr>
            <a:r>
              <a:rPr lang="zh-CN" altLang="en-US" b="1" dirty="0">
                <a:highlight>
                  <a:srgbClr val="FFFF00"/>
                </a:highlight>
              </a:rPr>
              <a:t>腓</a:t>
            </a:r>
            <a:r>
              <a:rPr lang="en-CA" altLang="zh-CN" b="1" dirty="0">
                <a:highlight>
                  <a:srgbClr val="FFFF00"/>
                </a:highlight>
              </a:rPr>
              <a:t>3:17-20</a:t>
            </a:r>
          </a:p>
          <a:p>
            <a:pPr marL="0" indent="0">
              <a:buNone/>
            </a:pPr>
            <a:r>
              <a:rPr lang="en-US" altLang="zh-TW" b="1" dirty="0">
                <a:highlight>
                  <a:srgbClr val="FFFF00"/>
                </a:highlight>
              </a:rPr>
              <a:t>3:17</a:t>
            </a:r>
            <a:r>
              <a:rPr lang="en-US" altLang="zh-TW" b="1" dirty="0"/>
              <a:t> </a:t>
            </a:r>
            <a:r>
              <a:rPr lang="zh-TW" altLang="en-US" b="1" dirty="0"/>
              <a:t>弟兄們</a:t>
            </a:r>
            <a:r>
              <a:rPr lang="zh-CN" altLang="en-US" b="1" dirty="0"/>
              <a:t>，</a:t>
            </a:r>
            <a:r>
              <a:rPr lang="zh-TW" altLang="en-US" b="1" dirty="0"/>
              <a:t>你們要一同效法我</a:t>
            </a:r>
            <a:r>
              <a:rPr lang="zh-CN" altLang="en-US" b="1" dirty="0"/>
              <a:t>，</a:t>
            </a:r>
            <a:r>
              <a:rPr lang="zh-TW" altLang="en-US" b="1" dirty="0"/>
              <a:t>也當留意看那些照我們榜樣行的人</a:t>
            </a:r>
            <a:r>
              <a:rPr lang="zh-CN" altLang="en-US" b="1" dirty="0"/>
              <a:t>。</a:t>
            </a:r>
            <a:endParaRPr lang="en-CA" altLang="zh-CN" b="1" dirty="0"/>
          </a:p>
          <a:p>
            <a:pPr marL="0" indent="0">
              <a:buNone/>
            </a:pPr>
            <a:r>
              <a:rPr lang="en-US" altLang="zh-TW" b="1" dirty="0">
                <a:highlight>
                  <a:srgbClr val="FFFF00"/>
                </a:highlight>
              </a:rPr>
              <a:t>3:18</a:t>
            </a:r>
            <a:r>
              <a:rPr lang="en-US" altLang="zh-TW" b="1" dirty="0"/>
              <a:t> </a:t>
            </a:r>
            <a:r>
              <a:rPr lang="zh-TW" altLang="en-US" b="1" dirty="0"/>
              <a:t>因為有許多人行事是基督十字架的仇敵</a:t>
            </a:r>
            <a:r>
              <a:rPr lang="zh-CN" altLang="en-US" b="1" dirty="0"/>
              <a:t>。</a:t>
            </a:r>
            <a:r>
              <a:rPr lang="zh-TW" altLang="en-US" b="1" dirty="0"/>
              <a:t>我屢次告訴你們</a:t>
            </a:r>
            <a:r>
              <a:rPr lang="zh-CN" altLang="en-US" b="1" dirty="0"/>
              <a:t>，</a:t>
            </a:r>
            <a:r>
              <a:rPr lang="zh-TW" altLang="en-US" b="1" dirty="0"/>
              <a:t>現在又流淚的告訴你們</a:t>
            </a:r>
            <a:r>
              <a:rPr lang="zh-CN" altLang="en-US" b="1" dirty="0"/>
              <a:t>；</a:t>
            </a:r>
            <a:endParaRPr lang="zh-TW" altLang="en-US" b="1" dirty="0"/>
          </a:p>
          <a:p>
            <a:pPr marL="0" indent="0">
              <a:buNone/>
            </a:pPr>
            <a:r>
              <a:rPr lang="en-US" altLang="zh-TW" b="1" dirty="0">
                <a:highlight>
                  <a:srgbClr val="FFFF00"/>
                </a:highlight>
              </a:rPr>
              <a:t>3:19</a:t>
            </a:r>
            <a:r>
              <a:rPr lang="en-US" altLang="zh-TW" b="1" dirty="0"/>
              <a:t> </a:t>
            </a:r>
            <a:r>
              <a:rPr lang="zh-TW" altLang="en-US" b="1" dirty="0"/>
              <a:t>他們的結局就是沉淪</a:t>
            </a:r>
            <a:r>
              <a:rPr lang="zh-CN" altLang="en-US" b="1" dirty="0"/>
              <a:t>，</a:t>
            </a:r>
            <a:r>
              <a:rPr lang="zh-TW" altLang="en-US" b="1" dirty="0"/>
              <a:t>他們的　神就是自己的肚腹</a:t>
            </a:r>
            <a:r>
              <a:rPr lang="zh-CN" altLang="en-US" b="1" dirty="0"/>
              <a:t>，</a:t>
            </a:r>
            <a:r>
              <a:rPr lang="zh-TW" altLang="en-US" b="1" dirty="0"/>
              <a:t>他們以自己的羞辱為榮耀</a:t>
            </a:r>
            <a:r>
              <a:rPr lang="zh-CN" altLang="en-US" b="1" dirty="0"/>
              <a:t>，</a:t>
            </a:r>
            <a:r>
              <a:rPr lang="zh-TW" altLang="en-US" b="1" dirty="0"/>
              <a:t>專以地上的事為念</a:t>
            </a:r>
            <a:r>
              <a:rPr lang="zh-CN" altLang="en-US" b="1" dirty="0"/>
              <a:t>。</a:t>
            </a:r>
            <a:endParaRPr lang="zh-TW" altLang="en-US" b="1" dirty="0"/>
          </a:p>
          <a:p>
            <a:pPr marL="0" indent="0">
              <a:buNone/>
            </a:pPr>
            <a:r>
              <a:rPr lang="en-US" altLang="zh-TW" b="1" dirty="0">
                <a:highlight>
                  <a:srgbClr val="FFFF00"/>
                </a:highlight>
              </a:rPr>
              <a:t>3:20 </a:t>
            </a:r>
            <a:r>
              <a:rPr lang="zh-TW" altLang="en-US" b="1" dirty="0"/>
              <a:t>我們卻是天上的國民</a:t>
            </a:r>
            <a:r>
              <a:rPr lang="zh-CN" altLang="en-US" b="1" dirty="0"/>
              <a:t>，</a:t>
            </a:r>
            <a:r>
              <a:rPr lang="zh-TW" altLang="en-US" b="1" dirty="0"/>
              <a:t>並且等候救主</a:t>
            </a:r>
            <a:r>
              <a:rPr lang="zh-CN" altLang="en-US" b="1" dirty="0"/>
              <a:t>，</a:t>
            </a:r>
            <a:r>
              <a:rPr lang="zh-TW" altLang="en-US" b="1" dirty="0"/>
              <a:t>就是主耶穌基督從天上降臨</a:t>
            </a:r>
            <a:r>
              <a:rPr lang="zh-CN" altLang="en-US" b="1" dirty="0"/>
              <a:t>。</a:t>
            </a:r>
            <a:endParaRPr lang="en-CA" b="1" dirty="0"/>
          </a:p>
        </p:txBody>
      </p:sp>
    </p:spTree>
    <p:extLst>
      <p:ext uri="{BB962C8B-B14F-4D97-AF65-F5344CB8AC3E}">
        <p14:creationId xmlns:p14="http://schemas.microsoft.com/office/powerpoint/2010/main" val="244865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42E754C-A12C-FCD0-51F5-F00434D9FCD5}"/>
              </a:ext>
            </a:extLst>
          </p:cNvPr>
          <p:cNvSpPr>
            <a:spLocks noGrp="1"/>
          </p:cNvSpPr>
          <p:nvPr>
            <p:ph idx="4294967295"/>
          </p:nvPr>
        </p:nvSpPr>
        <p:spPr>
          <a:xfrm>
            <a:off x="566056" y="1825624"/>
            <a:ext cx="11027230" cy="4498976"/>
          </a:xfrm>
        </p:spPr>
        <p:txBody>
          <a:bodyPr>
            <a:normAutofit/>
          </a:bodyPr>
          <a:lstStyle/>
          <a:p>
            <a:pPr marL="0" indent="0">
              <a:buNone/>
            </a:pPr>
            <a:r>
              <a:rPr lang="zh-TW" altLang="en-US" b="1" dirty="0"/>
              <a:t>引言</a:t>
            </a:r>
          </a:p>
          <a:p>
            <a:pPr marL="0" indent="0">
              <a:buNone/>
            </a:pPr>
            <a:r>
              <a:rPr lang="zh-TW" altLang="en-US" b="1" dirty="0">
                <a:highlight>
                  <a:srgbClr val="FFFF00"/>
                </a:highlight>
              </a:rPr>
              <a:t>撒上</a:t>
            </a:r>
            <a:r>
              <a:rPr lang="en-US" altLang="zh-TW" b="1" dirty="0">
                <a:highlight>
                  <a:srgbClr val="FFFF00"/>
                </a:highlight>
              </a:rPr>
              <a:t>8:4 </a:t>
            </a:r>
            <a:r>
              <a:rPr lang="zh-TW" altLang="en-US" b="1" dirty="0"/>
              <a:t>以色列的長老都聚集</a:t>
            </a:r>
            <a:r>
              <a:rPr lang="zh-CN" altLang="en-US" b="1" dirty="0"/>
              <a:t>，</a:t>
            </a:r>
            <a:r>
              <a:rPr lang="zh-TW" altLang="en-US" b="1" dirty="0"/>
              <a:t>來到拉瑪見撒母耳</a:t>
            </a:r>
            <a:r>
              <a:rPr lang="zh-CN" altLang="en-US" b="1" dirty="0"/>
              <a:t>，</a:t>
            </a:r>
            <a:r>
              <a:rPr lang="en-US" altLang="zh-TW" b="1" dirty="0">
                <a:highlight>
                  <a:srgbClr val="FFFF00"/>
                </a:highlight>
              </a:rPr>
              <a:t>8:5</a:t>
            </a:r>
            <a:r>
              <a:rPr lang="en-US" altLang="zh-TW" b="1" dirty="0"/>
              <a:t> </a:t>
            </a:r>
            <a:r>
              <a:rPr lang="zh-TW" altLang="en-US" b="1" dirty="0"/>
              <a:t>對他說</a:t>
            </a:r>
            <a:r>
              <a:rPr lang="zh-CN" altLang="en-US" b="1" dirty="0"/>
              <a:t>“</a:t>
            </a:r>
            <a:r>
              <a:rPr lang="en-US" altLang="zh-CN" b="1" dirty="0"/>
              <a:t>···</a:t>
            </a:r>
            <a:r>
              <a:rPr lang="zh-TW" altLang="en-US" b="1" dirty="0"/>
              <a:t>現在求你</a:t>
            </a:r>
            <a:r>
              <a:rPr lang="zh-TW" altLang="en-US" b="1" dirty="0">
                <a:solidFill>
                  <a:schemeClr val="accent5">
                    <a:lumMod val="75000"/>
                  </a:schemeClr>
                </a:solidFill>
              </a:rPr>
              <a:t>為我們立一個王治理我們</a:t>
            </a:r>
            <a:r>
              <a:rPr lang="zh-CN" altLang="en-US" b="1" dirty="0"/>
              <a:t>，</a:t>
            </a:r>
            <a:r>
              <a:rPr lang="zh-TW" altLang="en-US" b="1" dirty="0"/>
              <a:t>像列國一樣</a:t>
            </a:r>
            <a:r>
              <a:rPr lang="zh-CN" altLang="en-US" b="1" dirty="0"/>
              <a:t>”</a:t>
            </a:r>
            <a:r>
              <a:rPr lang="en-US" altLang="zh-CN" b="1" dirty="0"/>
              <a:t>···</a:t>
            </a:r>
            <a:r>
              <a:rPr lang="en-US" altLang="zh-TW" b="1" dirty="0">
                <a:highlight>
                  <a:srgbClr val="FFFF00"/>
                </a:highlight>
              </a:rPr>
              <a:t>9:3</a:t>
            </a:r>
            <a:r>
              <a:rPr lang="en-US" altLang="zh-TW" b="1" dirty="0"/>
              <a:t> </a:t>
            </a:r>
            <a:r>
              <a:rPr lang="zh-TW" altLang="en-US" b="1" dirty="0"/>
              <a:t>掃羅的父親基士丟了幾頭驢</a:t>
            </a:r>
            <a:r>
              <a:rPr lang="zh-CN" altLang="en-US" b="1" dirty="0"/>
              <a:t>，</a:t>
            </a:r>
            <a:r>
              <a:rPr lang="zh-TW" altLang="en-US" b="1" dirty="0"/>
              <a:t>他就吩咐兒子掃羅說</a:t>
            </a:r>
            <a:r>
              <a:rPr lang="zh-CN" altLang="en-US" b="1" dirty="0"/>
              <a:t>：“</a:t>
            </a:r>
            <a:r>
              <a:rPr lang="zh-TW" altLang="en-US" b="1" dirty="0"/>
              <a:t>你帶一個僕人去尋找驢</a:t>
            </a:r>
            <a:r>
              <a:rPr lang="zh-CN" altLang="en-US" b="1" dirty="0"/>
              <a:t>”</a:t>
            </a:r>
            <a:r>
              <a:rPr lang="en-US" altLang="zh-CN" b="1" dirty="0"/>
              <a:t>···</a:t>
            </a:r>
            <a:r>
              <a:rPr lang="en-US" altLang="zh-TW" b="1" dirty="0">
                <a:highlight>
                  <a:srgbClr val="FFFF00"/>
                </a:highlight>
              </a:rPr>
              <a:t>9:17</a:t>
            </a:r>
            <a:r>
              <a:rPr lang="en-US" altLang="zh-TW" b="1" dirty="0"/>
              <a:t> </a:t>
            </a:r>
            <a:r>
              <a:rPr lang="zh-TW" altLang="en-US" b="1" dirty="0"/>
              <a:t>撒母耳看見掃羅的時候</a:t>
            </a:r>
            <a:r>
              <a:rPr lang="zh-CN" altLang="en-US" b="1" dirty="0"/>
              <a:t>，</a:t>
            </a:r>
            <a:r>
              <a:rPr lang="zh-TW" altLang="en-US" b="1" dirty="0"/>
              <a:t>耶和華對他說</a:t>
            </a:r>
            <a:r>
              <a:rPr lang="zh-CN" altLang="en-US" b="1" dirty="0"/>
              <a:t>：“</a:t>
            </a:r>
            <a:r>
              <a:rPr lang="zh-TW" altLang="en-US" b="1" dirty="0"/>
              <a:t>看哪</a:t>
            </a:r>
            <a:r>
              <a:rPr lang="zh-CN" altLang="en-US" b="1" dirty="0"/>
              <a:t>，</a:t>
            </a:r>
            <a:r>
              <a:rPr lang="zh-TW" altLang="en-US" b="1" dirty="0"/>
              <a:t>這人就是我對你所說的</a:t>
            </a:r>
            <a:r>
              <a:rPr lang="zh-CN" altLang="en-US" b="1" dirty="0"/>
              <a:t>，</a:t>
            </a:r>
            <a:r>
              <a:rPr lang="zh-TW" altLang="en-US" b="1" dirty="0"/>
              <a:t>他必治理我的民</a:t>
            </a:r>
            <a:r>
              <a:rPr lang="zh-CN" altLang="en-US" b="1" dirty="0"/>
              <a:t>”</a:t>
            </a:r>
            <a:r>
              <a:rPr lang="en-US" altLang="zh-CN" b="1" dirty="0"/>
              <a:t>···</a:t>
            </a:r>
            <a:r>
              <a:rPr lang="en-US" altLang="zh-TW" b="1" dirty="0">
                <a:highlight>
                  <a:srgbClr val="FFFF00"/>
                </a:highlight>
              </a:rPr>
              <a:t>10:1</a:t>
            </a:r>
            <a:r>
              <a:rPr lang="en-US" altLang="zh-TW" b="1" dirty="0"/>
              <a:t> </a:t>
            </a:r>
            <a:r>
              <a:rPr lang="zh-TW" altLang="en-US" b="1" dirty="0"/>
              <a:t>撒母耳拿瓶膏油倒在掃羅的頭上</a:t>
            </a:r>
            <a:r>
              <a:rPr lang="zh-CN" altLang="en-US" b="1" dirty="0"/>
              <a:t>，</a:t>
            </a:r>
            <a:r>
              <a:rPr lang="zh-TW" altLang="en-US" b="1" dirty="0"/>
              <a:t>與他親嘴</a:t>
            </a:r>
            <a:r>
              <a:rPr lang="zh-CN" altLang="en-US" b="1" dirty="0"/>
              <a:t>，</a:t>
            </a:r>
            <a:r>
              <a:rPr lang="zh-TW" altLang="en-US" b="1" dirty="0"/>
              <a:t>說</a:t>
            </a:r>
            <a:r>
              <a:rPr lang="zh-CN" altLang="en-US" b="1" dirty="0"/>
              <a:t>：“</a:t>
            </a:r>
            <a:r>
              <a:rPr lang="zh-TW" altLang="en-US" b="1" dirty="0"/>
              <a:t>這不是耶和華膏你作他產業的君麼</a:t>
            </a:r>
            <a:r>
              <a:rPr lang="zh-CN" altLang="en-US" b="1" dirty="0"/>
              <a:t>”</a:t>
            </a:r>
            <a:r>
              <a:rPr lang="en-US" altLang="zh-CN" b="1" dirty="0"/>
              <a:t>···</a:t>
            </a:r>
            <a:r>
              <a:rPr lang="en-US" altLang="zh-TW" b="1" dirty="0">
                <a:highlight>
                  <a:srgbClr val="FFFF00"/>
                </a:highlight>
              </a:rPr>
              <a:t>11:2</a:t>
            </a:r>
            <a:r>
              <a:rPr lang="en-US" altLang="zh-TW" b="1" dirty="0"/>
              <a:t> </a:t>
            </a:r>
            <a:r>
              <a:rPr lang="zh-TW" altLang="en-US" b="1" dirty="0"/>
              <a:t>亞捫人拿轄說</a:t>
            </a:r>
            <a:r>
              <a:rPr lang="zh-CN" altLang="en-US" b="1" dirty="0"/>
              <a:t>：“</a:t>
            </a:r>
            <a:r>
              <a:rPr lang="zh-TW" altLang="en-US" b="1" dirty="0"/>
              <a:t>你們若由我剜出你們各人的右眼</a:t>
            </a:r>
            <a:r>
              <a:rPr lang="zh-CN" altLang="en-US" b="1" dirty="0"/>
              <a:t>，</a:t>
            </a:r>
            <a:r>
              <a:rPr lang="zh-TW" altLang="en-US" b="1" dirty="0"/>
              <a:t>以此凌辱以色列眾人</a:t>
            </a:r>
            <a:r>
              <a:rPr lang="en-US" altLang="zh-CN" b="1" dirty="0"/>
              <a:t>···</a:t>
            </a:r>
            <a:r>
              <a:rPr lang="en-US" altLang="zh-TW" b="1" dirty="0">
                <a:highlight>
                  <a:srgbClr val="FFFF00"/>
                </a:highlight>
              </a:rPr>
              <a:t>11:11</a:t>
            </a:r>
            <a:r>
              <a:rPr lang="en-US" altLang="zh-CN" b="1" dirty="0"/>
              <a:t>···</a:t>
            </a:r>
            <a:r>
              <a:rPr lang="zh-TW" altLang="en-US" b="1" dirty="0"/>
              <a:t>掃羅將百姓分為三隊</a:t>
            </a:r>
            <a:r>
              <a:rPr lang="zh-CN" altLang="en-US" b="1" dirty="0"/>
              <a:t>，</a:t>
            </a:r>
            <a:r>
              <a:rPr lang="zh-TW" altLang="en-US" b="1" dirty="0"/>
              <a:t>在晨更的時候入了亞捫人的營</a:t>
            </a:r>
            <a:r>
              <a:rPr lang="zh-CN" altLang="en-US" b="1" dirty="0"/>
              <a:t>，</a:t>
            </a:r>
            <a:r>
              <a:rPr lang="zh-TW" altLang="en-US" b="1" dirty="0"/>
              <a:t>擊殺他們直到太陽近午</a:t>
            </a:r>
            <a:r>
              <a:rPr lang="zh-CN" altLang="en-US" b="1" dirty="0"/>
              <a:t>，</a:t>
            </a:r>
            <a:r>
              <a:rPr lang="zh-TW" altLang="en-US" b="1" dirty="0"/>
              <a:t>剩下的人都逃散</a:t>
            </a:r>
            <a:r>
              <a:rPr lang="en-US" altLang="zh-CN" b="1" dirty="0"/>
              <a:t>···</a:t>
            </a:r>
            <a:r>
              <a:rPr lang="en-US" altLang="zh-TW" b="1" dirty="0">
                <a:highlight>
                  <a:srgbClr val="FFFF00"/>
                </a:highlight>
              </a:rPr>
              <a:t>11:15 </a:t>
            </a:r>
            <a:r>
              <a:rPr lang="zh-TW" altLang="en-US" b="1" dirty="0"/>
              <a:t>眾百姓就到了吉甲那裡</a:t>
            </a:r>
            <a:r>
              <a:rPr lang="zh-CN" altLang="en-US" b="1" dirty="0"/>
              <a:t>，</a:t>
            </a:r>
            <a:r>
              <a:rPr lang="zh-TW" altLang="en-US" b="1" dirty="0"/>
              <a:t>在耶和華面前立掃羅為王</a:t>
            </a:r>
            <a:r>
              <a:rPr lang="en-US" altLang="zh-CN" b="1" dirty="0"/>
              <a:t>···</a:t>
            </a:r>
            <a:endParaRPr lang="en-CA" b="1" dirty="0"/>
          </a:p>
        </p:txBody>
      </p:sp>
    </p:spTree>
    <p:extLst>
      <p:ext uri="{BB962C8B-B14F-4D97-AF65-F5344CB8AC3E}">
        <p14:creationId xmlns:p14="http://schemas.microsoft.com/office/powerpoint/2010/main" val="2470734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24F7-C637-A22D-441B-6ED866FEF2FE}"/>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837127F5-EA16-E86C-F69B-CF3E2A150DAD}"/>
              </a:ext>
            </a:extLst>
          </p:cNvPr>
          <p:cNvSpPr>
            <a:spLocks noGrp="1"/>
          </p:cNvSpPr>
          <p:nvPr>
            <p:ph idx="4294967295"/>
          </p:nvPr>
        </p:nvSpPr>
        <p:spPr>
          <a:xfrm>
            <a:off x="566056" y="1825624"/>
            <a:ext cx="11027230" cy="4379233"/>
          </a:xfrm>
        </p:spPr>
        <p:txBody>
          <a:bodyPr>
            <a:normAutofit/>
          </a:bodyPr>
          <a:lstStyle/>
          <a:p>
            <a:pPr marL="0" indent="0">
              <a:buNone/>
            </a:pPr>
            <a:r>
              <a:rPr lang="zh-CN" altLang="en-US" b="1" dirty="0"/>
              <a:t>撒母耳的見證</a:t>
            </a:r>
            <a:r>
              <a:rPr lang="zh-CN" altLang="en-US" b="1" dirty="0">
                <a:highlight>
                  <a:srgbClr val="FFFF00"/>
                </a:highlight>
              </a:rPr>
              <a:t>（撒上</a:t>
            </a:r>
            <a:r>
              <a:rPr lang="en-CA" altLang="zh-CN" b="1" dirty="0">
                <a:highlight>
                  <a:srgbClr val="FFFF00"/>
                </a:highlight>
              </a:rPr>
              <a:t>12:1-5</a:t>
            </a:r>
            <a:r>
              <a:rPr lang="zh-CN" altLang="en-US" b="1" dirty="0">
                <a:highlight>
                  <a:srgbClr val="FFFF00"/>
                </a:highlight>
              </a:rPr>
              <a:t>）</a:t>
            </a:r>
            <a:endParaRPr lang="en-CA" altLang="zh-CN" b="1" dirty="0">
              <a:highlight>
                <a:srgbClr val="FFFF00"/>
              </a:highlight>
            </a:endParaRPr>
          </a:p>
          <a:p>
            <a:pPr marL="0" indent="0">
              <a:buNone/>
            </a:pPr>
            <a:r>
              <a:rPr lang="en-US" altLang="zh-TW" b="1" dirty="0">
                <a:solidFill>
                  <a:srgbClr val="C00000"/>
                </a:solidFill>
                <a:highlight>
                  <a:srgbClr val="FFFF00"/>
                </a:highlight>
              </a:rPr>
              <a:t>12:1 </a:t>
            </a:r>
            <a:r>
              <a:rPr lang="zh-TW" altLang="en-US" b="1" dirty="0">
                <a:solidFill>
                  <a:srgbClr val="C00000"/>
                </a:solidFill>
              </a:rPr>
              <a:t>撒母耳對以色列眾人說</a:t>
            </a:r>
            <a:r>
              <a:rPr lang="zh-CN" altLang="en-US" b="1" dirty="0">
                <a:solidFill>
                  <a:srgbClr val="C00000"/>
                </a:solidFill>
              </a:rPr>
              <a:t>：“</a:t>
            </a:r>
            <a:r>
              <a:rPr lang="zh-TW" altLang="en-US" b="1" dirty="0">
                <a:solidFill>
                  <a:srgbClr val="C00000"/>
                </a:solidFill>
              </a:rPr>
              <a:t>你們向我所求的</a:t>
            </a:r>
            <a:r>
              <a:rPr lang="zh-CN" altLang="en-US" b="1" dirty="0">
                <a:solidFill>
                  <a:srgbClr val="C00000"/>
                </a:solidFill>
              </a:rPr>
              <a:t>，</a:t>
            </a:r>
            <a:r>
              <a:rPr lang="zh-TW" altLang="en-US" b="1" dirty="0">
                <a:solidFill>
                  <a:srgbClr val="C00000"/>
                </a:solidFill>
              </a:rPr>
              <a:t>我已應允了</a:t>
            </a:r>
            <a:r>
              <a:rPr lang="zh-CN" altLang="en-US" b="1" dirty="0">
                <a:solidFill>
                  <a:srgbClr val="C00000"/>
                </a:solidFill>
              </a:rPr>
              <a:t>，</a:t>
            </a:r>
            <a:r>
              <a:rPr lang="zh-TW" altLang="en-US" b="1" dirty="0">
                <a:solidFill>
                  <a:srgbClr val="C00000"/>
                </a:solidFill>
              </a:rPr>
              <a:t>為你們立了一個王</a:t>
            </a:r>
            <a:r>
              <a:rPr lang="zh-CN" altLang="en-US" b="1" dirty="0">
                <a:solidFill>
                  <a:srgbClr val="C00000"/>
                </a:solidFill>
              </a:rPr>
              <a:t>。</a:t>
            </a:r>
            <a:r>
              <a:rPr lang="en-US" altLang="zh-TW" b="1" dirty="0">
                <a:solidFill>
                  <a:srgbClr val="C00000"/>
                </a:solidFill>
                <a:highlight>
                  <a:srgbClr val="FFFF00"/>
                </a:highlight>
              </a:rPr>
              <a:t>12:2</a:t>
            </a:r>
            <a:r>
              <a:rPr lang="en-US" altLang="zh-TW" b="1" dirty="0">
                <a:solidFill>
                  <a:srgbClr val="C00000"/>
                </a:solidFill>
              </a:rPr>
              <a:t> </a:t>
            </a:r>
            <a:r>
              <a:rPr lang="zh-TW" altLang="en-US" b="1" dirty="0">
                <a:solidFill>
                  <a:srgbClr val="C00000"/>
                </a:solidFill>
              </a:rPr>
              <a:t>現在有這王在你們前面行</a:t>
            </a:r>
            <a:r>
              <a:rPr lang="zh-CN" altLang="en-US" b="1" dirty="0">
                <a:solidFill>
                  <a:srgbClr val="C00000"/>
                </a:solidFill>
              </a:rPr>
              <a:t>。</a:t>
            </a:r>
            <a:r>
              <a:rPr lang="zh-TW" altLang="en-US" b="1" dirty="0">
                <a:solidFill>
                  <a:srgbClr val="C00000"/>
                </a:solidFill>
              </a:rPr>
              <a:t>我已年老髮白</a:t>
            </a:r>
            <a:r>
              <a:rPr lang="zh-CN" altLang="en-US" b="1" dirty="0">
                <a:solidFill>
                  <a:srgbClr val="C00000"/>
                </a:solidFill>
              </a:rPr>
              <a:t>，</a:t>
            </a:r>
            <a:r>
              <a:rPr lang="zh-TW" altLang="en-US" b="1" dirty="0">
                <a:solidFill>
                  <a:srgbClr val="C00000"/>
                </a:solidFill>
              </a:rPr>
              <a:t>我的兒子都在你們這裡</a:t>
            </a:r>
            <a:r>
              <a:rPr lang="zh-CN" altLang="en-US" b="1" dirty="0">
                <a:solidFill>
                  <a:srgbClr val="C00000"/>
                </a:solidFill>
              </a:rPr>
              <a:t>。</a:t>
            </a:r>
            <a:r>
              <a:rPr lang="zh-TW" altLang="en-US" b="1" dirty="0">
                <a:solidFill>
                  <a:srgbClr val="C00000"/>
                </a:solidFill>
              </a:rPr>
              <a:t>我從幼年直到今日</a:t>
            </a:r>
            <a:r>
              <a:rPr lang="zh-CN" altLang="en-US" b="1" dirty="0">
                <a:solidFill>
                  <a:srgbClr val="C00000"/>
                </a:solidFill>
              </a:rPr>
              <a:t>，</a:t>
            </a:r>
            <a:r>
              <a:rPr lang="zh-TW" altLang="en-US" b="1" dirty="0">
                <a:solidFill>
                  <a:srgbClr val="C00000"/>
                </a:solidFill>
              </a:rPr>
              <a:t>都在你們前面行</a:t>
            </a:r>
            <a:r>
              <a:rPr lang="zh-CN" altLang="en-US" b="1" dirty="0">
                <a:solidFill>
                  <a:srgbClr val="C00000"/>
                </a:solidFill>
              </a:rPr>
              <a:t>。</a:t>
            </a:r>
            <a:r>
              <a:rPr lang="en-US" altLang="zh-TW" b="1" dirty="0">
                <a:solidFill>
                  <a:srgbClr val="C00000"/>
                </a:solidFill>
                <a:highlight>
                  <a:srgbClr val="FFFF00"/>
                </a:highlight>
              </a:rPr>
              <a:t>12:3 </a:t>
            </a:r>
            <a:r>
              <a:rPr lang="zh-TW" altLang="en-US" b="1" dirty="0">
                <a:solidFill>
                  <a:srgbClr val="C00000"/>
                </a:solidFill>
              </a:rPr>
              <a:t>我在這裡</a:t>
            </a:r>
            <a:r>
              <a:rPr lang="zh-CN" altLang="en-US" b="1" dirty="0">
                <a:solidFill>
                  <a:srgbClr val="C00000"/>
                </a:solidFill>
              </a:rPr>
              <a:t>，</a:t>
            </a:r>
            <a:r>
              <a:rPr lang="zh-TW" altLang="en-US" b="1" dirty="0">
                <a:solidFill>
                  <a:srgbClr val="C00000"/>
                </a:solidFill>
              </a:rPr>
              <a:t>你們要在耶和華和他的受膏者面前給我作見證</a:t>
            </a:r>
            <a:r>
              <a:rPr lang="zh-CN" altLang="en-US" b="1" dirty="0">
                <a:solidFill>
                  <a:srgbClr val="C00000"/>
                </a:solidFill>
              </a:rPr>
              <a:t>。</a:t>
            </a:r>
            <a:r>
              <a:rPr lang="zh-TW" altLang="en-US" b="1" dirty="0">
                <a:solidFill>
                  <a:srgbClr val="C00000"/>
                </a:solidFill>
              </a:rPr>
              <a:t>我奪過誰的牛</a:t>
            </a:r>
            <a:r>
              <a:rPr lang="zh-CN" altLang="en-US" b="1" dirty="0">
                <a:solidFill>
                  <a:srgbClr val="C00000"/>
                </a:solidFill>
              </a:rPr>
              <a:t>，</a:t>
            </a:r>
            <a:r>
              <a:rPr lang="zh-TW" altLang="en-US" b="1" dirty="0">
                <a:solidFill>
                  <a:srgbClr val="C00000"/>
                </a:solidFill>
              </a:rPr>
              <a:t>搶過誰的驢</a:t>
            </a:r>
            <a:r>
              <a:rPr lang="zh-CN" altLang="en-US" b="1" dirty="0">
                <a:solidFill>
                  <a:srgbClr val="C00000"/>
                </a:solidFill>
              </a:rPr>
              <a:t>，</a:t>
            </a:r>
            <a:r>
              <a:rPr lang="zh-TW" altLang="en-US" b="1" dirty="0">
                <a:solidFill>
                  <a:srgbClr val="C00000"/>
                </a:solidFill>
              </a:rPr>
              <a:t>欺負過誰</a:t>
            </a:r>
            <a:r>
              <a:rPr lang="zh-CN" altLang="en-US" b="1" dirty="0">
                <a:solidFill>
                  <a:srgbClr val="C00000"/>
                </a:solidFill>
              </a:rPr>
              <a:t>，</a:t>
            </a:r>
            <a:r>
              <a:rPr lang="zh-TW" altLang="en-US" b="1" dirty="0">
                <a:solidFill>
                  <a:srgbClr val="C00000"/>
                </a:solidFill>
              </a:rPr>
              <a:t>虐待過誰</a:t>
            </a:r>
            <a:r>
              <a:rPr lang="zh-CN" altLang="en-US" b="1" dirty="0">
                <a:solidFill>
                  <a:srgbClr val="C00000"/>
                </a:solidFill>
              </a:rPr>
              <a:t>，</a:t>
            </a:r>
            <a:r>
              <a:rPr lang="zh-TW" altLang="en-US" b="1" dirty="0">
                <a:solidFill>
                  <a:srgbClr val="C00000"/>
                </a:solidFill>
              </a:rPr>
              <a:t>從誰手裡受過賄賂因而眼瞎呢</a:t>
            </a:r>
            <a:r>
              <a:rPr lang="zh-CN" altLang="en-US" b="1" dirty="0">
                <a:solidFill>
                  <a:srgbClr val="C00000"/>
                </a:solidFill>
              </a:rPr>
              <a:t>？</a:t>
            </a:r>
            <a:r>
              <a:rPr lang="zh-TW" altLang="en-US" b="1" dirty="0">
                <a:solidFill>
                  <a:srgbClr val="C00000"/>
                </a:solidFill>
              </a:rPr>
              <a:t>若有</a:t>
            </a:r>
            <a:r>
              <a:rPr lang="zh-CN" altLang="en-US" b="1" dirty="0">
                <a:solidFill>
                  <a:srgbClr val="C00000"/>
                </a:solidFill>
              </a:rPr>
              <a:t>，</a:t>
            </a:r>
            <a:r>
              <a:rPr lang="zh-TW" altLang="en-US" b="1" dirty="0">
                <a:solidFill>
                  <a:srgbClr val="C00000"/>
                </a:solidFill>
              </a:rPr>
              <a:t>我必償還</a:t>
            </a:r>
            <a:r>
              <a:rPr lang="zh-CN" altLang="en-US" b="1" dirty="0">
                <a:solidFill>
                  <a:srgbClr val="C00000"/>
                </a:solidFill>
              </a:rPr>
              <a:t>。”</a:t>
            </a:r>
            <a:r>
              <a:rPr lang="en-US" altLang="zh-TW" b="1" dirty="0">
                <a:solidFill>
                  <a:srgbClr val="C00000"/>
                </a:solidFill>
                <a:highlight>
                  <a:srgbClr val="FFFF00"/>
                </a:highlight>
              </a:rPr>
              <a:t>12:4</a:t>
            </a:r>
            <a:r>
              <a:rPr lang="en-US" altLang="zh-TW" b="1" dirty="0">
                <a:solidFill>
                  <a:srgbClr val="C00000"/>
                </a:solidFill>
              </a:rPr>
              <a:t> </a:t>
            </a:r>
            <a:r>
              <a:rPr lang="zh-TW" altLang="en-US" b="1" dirty="0">
                <a:solidFill>
                  <a:srgbClr val="C00000"/>
                </a:solidFill>
              </a:rPr>
              <a:t>眾人說</a:t>
            </a:r>
            <a:r>
              <a:rPr lang="zh-CN" altLang="en-US" b="1" dirty="0">
                <a:solidFill>
                  <a:srgbClr val="C00000"/>
                </a:solidFill>
              </a:rPr>
              <a:t>：“</a:t>
            </a:r>
            <a:r>
              <a:rPr lang="zh-TW" altLang="en-US" b="1" dirty="0">
                <a:solidFill>
                  <a:srgbClr val="C00000"/>
                </a:solidFill>
              </a:rPr>
              <a:t>你未曾欺負我們</a:t>
            </a:r>
            <a:r>
              <a:rPr lang="zh-CN" altLang="en-US" b="1" dirty="0">
                <a:solidFill>
                  <a:srgbClr val="C00000"/>
                </a:solidFill>
              </a:rPr>
              <a:t>，</a:t>
            </a:r>
            <a:r>
              <a:rPr lang="zh-TW" altLang="en-US" b="1" dirty="0">
                <a:solidFill>
                  <a:srgbClr val="C00000"/>
                </a:solidFill>
              </a:rPr>
              <a:t>虐待我們</a:t>
            </a:r>
            <a:r>
              <a:rPr lang="zh-CN" altLang="en-US" b="1" dirty="0">
                <a:solidFill>
                  <a:srgbClr val="C00000"/>
                </a:solidFill>
              </a:rPr>
              <a:t>，</a:t>
            </a:r>
            <a:r>
              <a:rPr lang="zh-TW" altLang="en-US" b="1" dirty="0">
                <a:solidFill>
                  <a:srgbClr val="C00000"/>
                </a:solidFill>
              </a:rPr>
              <a:t>也未曾從誰手裡受過甚麼</a:t>
            </a:r>
            <a:r>
              <a:rPr lang="zh-CN" altLang="en-US" b="1" dirty="0">
                <a:solidFill>
                  <a:srgbClr val="C00000"/>
                </a:solidFill>
              </a:rPr>
              <a:t>。”</a:t>
            </a:r>
            <a:r>
              <a:rPr lang="en-US" altLang="zh-TW" b="1" dirty="0">
                <a:solidFill>
                  <a:srgbClr val="C00000"/>
                </a:solidFill>
                <a:highlight>
                  <a:srgbClr val="FFFF00"/>
                </a:highlight>
              </a:rPr>
              <a:t>12:5</a:t>
            </a:r>
            <a:r>
              <a:rPr lang="en-US" altLang="zh-TW" b="1" dirty="0">
                <a:solidFill>
                  <a:srgbClr val="C00000"/>
                </a:solidFill>
              </a:rPr>
              <a:t> </a:t>
            </a:r>
            <a:r>
              <a:rPr lang="zh-TW" altLang="en-US" b="1" dirty="0">
                <a:solidFill>
                  <a:srgbClr val="C00000"/>
                </a:solidFill>
              </a:rPr>
              <a:t>撒母耳對他們說</a:t>
            </a:r>
            <a:r>
              <a:rPr lang="zh-CN" altLang="en-US" b="1" dirty="0">
                <a:solidFill>
                  <a:srgbClr val="C00000"/>
                </a:solidFill>
              </a:rPr>
              <a:t>：“</a:t>
            </a:r>
            <a:r>
              <a:rPr lang="zh-TW" altLang="en-US" b="1" dirty="0">
                <a:solidFill>
                  <a:srgbClr val="C00000"/>
                </a:solidFill>
              </a:rPr>
              <a:t>你們在我手裡沒有找著甚麼</a:t>
            </a:r>
            <a:r>
              <a:rPr lang="zh-CN" altLang="en-US" b="1" dirty="0">
                <a:solidFill>
                  <a:srgbClr val="C00000"/>
                </a:solidFill>
              </a:rPr>
              <a:t>，</a:t>
            </a:r>
            <a:r>
              <a:rPr lang="zh-TW" altLang="en-US" b="1" dirty="0">
                <a:solidFill>
                  <a:srgbClr val="C00000"/>
                </a:solidFill>
              </a:rPr>
              <a:t>有耶和華和他的受膏者今日為證</a:t>
            </a:r>
            <a:r>
              <a:rPr lang="zh-CN" altLang="en-US" b="1" dirty="0">
                <a:solidFill>
                  <a:srgbClr val="C00000"/>
                </a:solidFill>
              </a:rPr>
              <a:t>。”</a:t>
            </a:r>
            <a:r>
              <a:rPr lang="zh-TW" altLang="en-US" b="1" dirty="0">
                <a:solidFill>
                  <a:srgbClr val="C00000"/>
                </a:solidFill>
              </a:rPr>
              <a:t>他們說</a:t>
            </a:r>
            <a:r>
              <a:rPr lang="zh-CN" altLang="en-US" b="1" dirty="0">
                <a:solidFill>
                  <a:srgbClr val="C00000"/>
                </a:solidFill>
              </a:rPr>
              <a:t>：“</a:t>
            </a:r>
            <a:r>
              <a:rPr lang="zh-TW" altLang="en-US" b="1" dirty="0">
                <a:solidFill>
                  <a:srgbClr val="C00000"/>
                </a:solidFill>
              </a:rPr>
              <a:t>願他為證</a:t>
            </a:r>
            <a:r>
              <a:rPr lang="zh-CN" altLang="en-US" b="1" dirty="0">
                <a:solidFill>
                  <a:srgbClr val="C00000"/>
                </a:solidFill>
              </a:rPr>
              <a:t>。”</a:t>
            </a:r>
            <a:endParaRPr lang="en-CA" altLang="zh-TW" b="1" dirty="0">
              <a:solidFill>
                <a:srgbClr val="C00000"/>
              </a:solidFill>
            </a:endParaRPr>
          </a:p>
          <a:p>
            <a:pPr marL="0" indent="0">
              <a:buNone/>
            </a:pPr>
            <a:r>
              <a:rPr lang="zh-CN" altLang="en-US" b="1" dirty="0">
                <a:highlight>
                  <a:srgbClr val="FFFF00"/>
                </a:highlight>
              </a:rPr>
              <a:t>撒上</a:t>
            </a:r>
            <a:r>
              <a:rPr lang="en-US" altLang="zh-TW" b="1" dirty="0">
                <a:highlight>
                  <a:srgbClr val="FFFF00"/>
                </a:highlight>
              </a:rPr>
              <a:t>8:3 </a:t>
            </a:r>
            <a:r>
              <a:rPr lang="zh-TW" altLang="en-US" b="1" dirty="0"/>
              <a:t>他兒子不行他的道</a:t>
            </a:r>
            <a:r>
              <a:rPr lang="zh-CN" altLang="en-US" b="1" dirty="0"/>
              <a:t>，</a:t>
            </a:r>
            <a:r>
              <a:rPr lang="zh-TW" altLang="en-US" b="1" dirty="0"/>
              <a:t>貪圖財利</a:t>
            </a:r>
            <a:r>
              <a:rPr lang="zh-CN" altLang="en-US" b="1" dirty="0"/>
              <a:t>，</a:t>
            </a:r>
            <a:r>
              <a:rPr lang="zh-TW" altLang="en-US" b="1" dirty="0"/>
              <a:t>收受賄賂</a:t>
            </a:r>
            <a:r>
              <a:rPr lang="zh-CN" altLang="en-US" b="1" dirty="0"/>
              <a:t>，</a:t>
            </a:r>
            <a:r>
              <a:rPr lang="zh-TW" altLang="en-US" b="1" dirty="0"/>
              <a:t>屈枉正直</a:t>
            </a:r>
            <a:r>
              <a:rPr lang="zh-CN" altLang="en-US" b="1" dirty="0"/>
              <a:t>。</a:t>
            </a:r>
            <a:endParaRPr lang="zh-TW" altLang="en-US" b="1" dirty="0"/>
          </a:p>
          <a:p>
            <a:pPr marL="0" indent="0">
              <a:buNone/>
            </a:pPr>
            <a:endParaRPr lang="en-CA" dirty="0"/>
          </a:p>
        </p:txBody>
      </p:sp>
    </p:spTree>
    <p:extLst>
      <p:ext uri="{BB962C8B-B14F-4D97-AF65-F5344CB8AC3E}">
        <p14:creationId xmlns:p14="http://schemas.microsoft.com/office/powerpoint/2010/main" val="298484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2B658-C3F2-0DFB-5E4D-AFECBADFE551}"/>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032AF71F-5227-27F6-EBE4-D6CC6F478CA7}"/>
              </a:ext>
            </a:extLst>
          </p:cNvPr>
          <p:cNvSpPr>
            <a:spLocks noGrp="1"/>
          </p:cNvSpPr>
          <p:nvPr>
            <p:ph idx="4294967295"/>
          </p:nvPr>
        </p:nvSpPr>
        <p:spPr>
          <a:xfrm>
            <a:off x="566056" y="1825624"/>
            <a:ext cx="11027230" cy="4379233"/>
          </a:xfrm>
        </p:spPr>
        <p:txBody>
          <a:bodyPr>
            <a:normAutofit/>
          </a:bodyPr>
          <a:lstStyle/>
          <a:p>
            <a:pPr marL="0" indent="0">
              <a:buNone/>
            </a:pPr>
            <a:r>
              <a:rPr lang="zh-CN" altLang="en-US" b="1" dirty="0">
                <a:highlight>
                  <a:srgbClr val="FFFF00"/>
                </a:highlight>
              </a:rPr>
              <a:t>林後</a:t>
            </a:r>
            <a:r>
              <a:rPr lang="en-US" altLang="zh-TW" b="1" dirty="0">
                <a:highlight>
                  <a:srgbClr val="FFFF00"/>
                </a:highlight>
              </a:rPr>
              <a:t>7:2 -4</a:t>
            </a:r>
          </a:p>
          <a:p>
            <a:pPr marL="0" indent="0">
              <a:buNone/>
            </a:pPr>
            <a:r>
              <a:rPr lang="en-US" altLang="zh-TW" b="1" dirty="0">
                <a:highlight>
                  <a:srgbClr val="FFFF00"/>
                </a:highlight>
              </a:rPr>
              <a:t>7:2</a:t>
            </a:r>
            <a:r>
              <a:rPr lang="zh-TW" altLang="en-US" b="1" dirty="0"/>
              <a:t>你們要心地寬大收納我們</a:t>
            </a:r>
            <a:r>
              <a:rPr lang="zh-CN" altLang="en-US" b="1" dirty="0"/>
              <a:t>。</a:t>
            </a:r>
            <a:r>
              <a:rPr lang="zh-TW" altLang="en-US" b="1" dirty="0"/>
              <a:t>我們未曾虧負誰</a:t>
            </a:r>
            <a:r>
              <a:rPr lang="zh-CN" altLang="en-US" b="1" dirty="0"/>
              <a:t>，</a:t>
            </a:r>
            <a:r>
              <a:rPr lang="zh-TW" altLang="en-US" b="1" dirty="0"/>
              <a:t>未曾敗壞誰</a:t>
            </a:r>
            <a:r>
              <a:rPr lang="zh-CN" altLang="en-US" b="1" dirty="0"/>
              <a:t>，</a:t>
            </a:r>
            <a:r>
              <a:rPr lang="zh-TW" altLang="en-US" b="1" dirty="0"/>
              <a:t>未曾佔誰的便宜</a:t>
            </a:r>
            <a:r>
              <a:rPr lang="zh-CN" altLang="en-US" b="1" dirty="0"/>
              <a:t>。</a:t>
            </a:r>
            <a:endParaRPr lang="en-CA" altLang="zh-TW" b="1" dirty="0"/>
          </a:p>
          <a:p>
            <a:pPr marL="0" indent="0">
              <a:buNone/>
            </a:pPr>
            <a:r>
              <a:rPr lang="en-US" altLang="zh-TW" b="1" dirty="0">
                <a:highlight>
                  <a:srgbClr val="FFFF00"/>
                </a:highlight>
              </a:rPr>
              <a:t>7:3</a:t>
            </a:r>
            <a:r>
              <a:rPr lang="en-US" altLang="zh-TW" b="1" dirty="0"/>
              <a:t> </a:t>
            </a:r>
            <a:r>
              <a:rPr lang="zh-TW" altLang="en-US" b="1" dirty="0"/>
              <a:t>我說這話</a:t>
            </a:r>
            <a:r>
              <a:rPr lang="zh-CN" altLang="en-US" b="1" dirty="0"/>
              <a:t>，</a:t>
            </a:r>
            <a:r>
              <a:rPr lang="zh-TW" altLang="en-US" b="1" dirty="0"/>
              <a:t>不是要定你們的罪</a:t>
            </a:r>
            <a:r>
              <a:rPr lang="zh-CN" altLang="en-US" b="1" dirty="0"/>
              <a:t>。</a:t>
            </a:r>
            <a:r>
              <a:rPr lang="zh-TW" altLang="en-US" b="1" dirty="0"/>
              <a:t>我已經說過</a:t>
            </a:r>
            <a:r>
              <a:rPr lang="zh-CN" altLang="en-US" b="1" dirty="0"/>
              <a:t>，</a:t>
            </a:r>
            <a:r>
              <a:rPr lang="zh-TW" altLang="en-US" b="1" dirty="0"/>
              <a:t>你們常在我們心裡</a:t>
            </a:r>
            <a:r>
              <a:rPr lang="zh-CN" altLang="en-US" b="1" dirty="0"/>
              <a:t>，</a:t>
            </a:r>
            <a:r>
              <a:rPr lang="zh-TW" altLang="en-US" b="1" dirty="0"/>
              <a:t>情願與你們同生同死</a:t>
            </a:r>
            <a:r>
              <a:rPr lang="zh-CN" altLang="en-US" b="1" dirty="0"/>
              <a:t>。</a:t>
            </a:r>
            <a:endParaRPr lang="en-CA" altLang="zh-TW" b="1" dirty="0"/>
          </a:p>
          <a:p>
            <a:pPr marL="0" indent="0">
              <a:buNone/>
            </a:pPr>
            <a:r>
              <a:rPr lang="en-US" altLang="zh-TW" b="1" dirty="0">
                <a:highlight>
                  <a:srgbClr val="FFFF00"/>
                </a:highlight>
              </a:rPr>
              <a:t>7:4</a:t>
            </a:r>
            <a:r>
              <a:rPr lang="en-US" altLang="zh-TW" b="1" dirty="0"/>
              <a:t> </a:t>
            </a:r>
            <a:r>
              <a:rPr lang="zh-TW" altLang="en-US" b="1" dirty="0"/>
              <a:t>我大大的放膽</a:t>
            </a:r>
            <a:r>
              <a:rPr lang="zh-CN" altLang="en-US" b="1" dirty="0"/>
              <a:t>，</a:t>
            </a:r>
            <a:r>
              <a:rPr lang="zh-TW" altLang="en-US" b="1" dirty="0"/>
              <a:t>向你們說話</a:t>
            </a:r>
            <a:r>
              <a:rPr lang="zh-CN" altLang="en-US" b="1" dirty="0"/>
              <a:t>。</a:t>
            </a:r>
            <a:r>
              <a:rPr lang="zh-TW" altLang="en-US" b="1" dirty="0"/>
              <a:t>我因你們多多誇口</a:t>
            </a:r>
            <a:r>
              <a:rPr lang="zh-CN" altLang="en-US" b="1" dirty="0"/>
              <a:t>，</a:t>
            </a:r>
            <a:r>
              <a:rPr lang="zh-TW" altLang="en-US" b="1" dirty="0"/>
              <a:t>滿得安慰</a:t>
            </a:r>
            <a:r>
              <a:rPr lang="zh-CN" altLang="en-US" b="1" dirty="0"/>
              <a:t>。</a:t>
            </a:r>
            <a:r>
              <a:rPr lang="zh-TW" altLang="en-US" b="1" dirty="0"/>
              <a:t>我們在一切患難中分外的快樂</a:t>
            </a:r>
            <a:r>
              <a:rPr lang="zh-CN" altLang="en-US" b="1" dirty="0"/>
              <a:t>。</a:t>
            </a:r>
            <a:endParaRPr lang="zh-TW" altLang="en-US" b="1" dirty="0"/>
          </a:p>
          <a:p>
            <a:pPr marL="0" indent="0">
              <a:buNone/>
            </a:pPr>
            <a:endParaRPr lang="en-CA" dirty="0"/>
          </a:p>
        </p:txBody>
      </p:sp>
    </p:spTree>
    <p:extLst>
      <p:ext uri="{BB962C8B-B14F-4D97-AF65-F5344CB8AC3E}">
        <p14:creationId xmlns:p14="http://schemas.microsoft.com/office/powerpoint/2010/main" val="2761147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8C5EFE-3605-473A-2B8B-4FC685C3FEB3}"/>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1B9FBF26-5ABD-9D9D-2864-9C2E40FB49BB}"/>
              </a:ext>
            </a:extLst>
          </p:cNvPr>
          <p:cNvSpPr>
            <a:spLocks noGrp="1"/>
          </p:cNvSpPr>
          <p:nvPr>
            <p:ph idx="4294967295"/>
          </p:nvPr>
        </p:nvSpPr>
        <p:spPr>
          <a:xfrm>
            <a:off x="566056" y="1825624"/>
            <a:ext cx="11027230" cy="4379233"/>
          </a:xfrm>
        </p:spPr>
        <p:txBody>
          <a:bodyPr>
            <a:normAutofit/>
          </a:bodyPr>
          <a:lstStyle/>
          <a:p>
            <a:pPr marL="0" indent="0">
              <a:buNone/>
            </a:pPr>
            <a:r>
              <a:rPr lang="zh-CN" altLang="en-US" b="1" dirty="0">
                <a:highlight>
                  <a:srgbClr val="FFFF00"/>
                </a:highlight>
              </a:rPr>
              <a:t>彼前</a:t>
            </a:r>
            <a:r>
              <a:rPr lang="en-US" altLang="zh-CN" b="1" dirty="0">
                <a:highlight>
                  <a:srgbClr val="FFFF00"/>
                </a:highlight>
              </a:rPr>
              <a:t>5:1-3</a:t>
            </a:r>
            <a:endParaRPr lang="en-US" altLang="zh-TW" b="1" dirty="0">
              <a:highlight>
                <a:srgbClr val="FFFF00"/>
              </a:highlight>
            </a:endParaRPr>
          </a:p>
          <a:p>
            <a:pPr marL="0" indent="0">
              <a:buNone/>
            </a:pPr>
            <a:r>
              <a:rPr lang="en-US" altLang="zh-TW" b="1" dirty="0"/>
              <a:t> </a:t>
            </a:r>
            <a:r>
              <a:rPr lang="en-US" altLang="zh-TW" b="1" dirty="0">
                <a:highlight>
                  <a:srgbClr val="FFFF00"/>
                </a:highlight>
              </a:rPr>
              <a:t>5:1 </a:t>
            </a:r>
            <a:r>
              <a:rPr lang="zh-TW" altLang="en-US" b="1" dirty="0"/>
              <a:t>我這作長老、作基督受苦的見證、同享後來所要顯現之榮耀的</a:t>
            </a:r>
            <a:r>
              <a:rPr lang="zh-CN" altLang="en-US" b="1" dirty="0"/>
              <a:t>，</a:t>
            </a:r>
            <a:r>
              <a:rPr lang="zh-TW" altLang="en-US" b="1" dirty="0"/>
              <a:t>勸你們中間與我同作長老的人</a:t>
            </a:r>
            <a:r>
              <a:rPr lang="zh-CN" altLang="en-US" b="1" dirty="0"/>
              <a:t>，</a:t>
            </a:r>
            <a:endParaRPr lang="zh-TW" altLang="en-US" b="1" dirty="0"/>
          </a:p>
          <a:p>
            <a:pPr marL="0" indent="0">
              <a:buNone/>
            </a:pPr>
            <a:r>
              <a:rPr lang="en-US" altLang="zh-TW" b="1" dirty="0">
                <a:highlight>
                  <a:srgbClr val="FFFF00"/>
                </a:highlight>
              </a:rPr>
              <a:t>5:2</a:t>
            </a:r>
            <a:r>
              <a:rPr lang="en-US" altLang="zh-TW" b="1" dirty="0"/>
              <a:t> </a:t>
            </a:r>
            <a:r>
              <a:rPr lang="zh-TW" altLang="en-US" b="1" dirty="0"/>
              <a:t>務要牧養在你們中間　神的群羊</a:t>
            </a:r>
            <a:r>
              <a:rPr lang="zh-CN" altLang="en-US" b="1" dirty="0"/>
              <a:t>，</a:t>
            </a:r>
            <a:r>
              <a:rPr lang="zh-TW" altLang="en-US" b="1" dirty="0"/>
              <a:t>按著　神旨意照管他們</a:t>
            </a:r>
            <a:r>
              <a:rPr lang="zh-CN" altLang="en-US" b="1" dirty="0"/>
              <a:t>。</a:t>
            </a:r>
            <a:r>
              <a:rPr lang="zh-TW" altLang="en-US" b="1" dirty="0"/>
              <a:t>不是出於勉強</a:t>
            </a:r>
            <a:r>
              <a:rPr lang="zh-CN" altLang="en-US" b="1" dirty="0"/>
              <a:t>，</a:t>
            </a:r>
            <a:r>
              <a:rPr lang="zh-TW" altLang="en-US" b="1" dirty="0"/>
              <a:t>乃是出於甘心</a:t>
            </a:r>
            <a:r>
              <a:rPr lang="zh-CN" altLang="en-US" b="1" dirty="0"/>
              <a:t>；</a:t>
            </a:r>
            <a:r>
              <a:rPr lang="zh-TW" altLang="en-US" b="1" dirty="0"/>
              <a:t>也不是因為貪財</a:t>
            </a:r>
            <a:r>
              <a:rPr lang="zh-CN" altLang="en-US" b="1" dirty="0"/>
              <a:t>，</a:t>
            </a:r>
            <a:r>
              <a:rPr lang="zh-TW" altLang="en-US" b="1" dirty="0"/>
              <a:t>乃是出於樂意</a:t>
            </a:r>
            <a:r>
              <a:rPr lang="zh-CN" altLang="en-US" b="1" dirty="0"/>
              <a:t>；</a:t>
            </a:r>
            <a:endParaRPr lang="zh-TW" altLang="en-US" b="1" dirty="0"/>
          </a:p>
          <a:p>
            <a:pPr marL="0" indent="0">
              <a:buNone/>
            </a:pPr>
            <a:r>
              <a:rPr lang="en-US" altLang="zh-TW" b="1" dirty="0">
                <a:highlight>
                  <a:srgbClr val="FFFF00"/>
                </a:highlight>
              </a:rPr>
              <a:t>5:3 </a:t>
            </a:r>
            <a:r>
              <a:rPr lang="zh-TW" altLang="en-US" b="1" dirty="0"/>
              <a:t>也不是轄制所託付你們的</a:t>
            </a:r>
            <a:r>
              <a:rPr lang="zh-CN" altLang="en-US" b="1" dirty="0"/>
              <a:t>，</a:t>
            </a:r>
            <a:r>
              <a:rPr lang="zh-TW" altLang="en-US" b="1" dirty="0"/>
              <a:t>乃是作群羊的榜樣</a:t>
            </a:r>
            <a:r>
              <a:rPr lang="zh-CN" altLang="en-US" b="1" dirty="0"/>
              <a:t>。</a:t>
            </a:r>
            <a:endParaRPr lang="en-CA" altLang="zh-CN" b="1" dirty="0"/>
          </a:p>
          <a:p>
            <a:pPr marL="0" indent="0">
              <a:buNone/>
            </a:pPr>
            <a:endParaRPr lang="en-CA" altLang="zh-CN" sz="200" b="1" dirty="0">
              <a:highlight>
                <a:srgbClr val="FFFF00"/>
              </a:highlight>
            </a:endParaRPr>
          </a:p>
          <a:p>
            <a:pPr marL="0" indent="0">
              <a:buNone/>
            </a:pPr>
            <a:r>
              <a:rPr lang="zh-CN" altLang="en-US" b="1" dirty="0">
                <a:highlight>
                  <a:srgbClr val="FFFF00"/>
                </a:highlight>
              </a:rPr>
              <a:t>羅</a:t>
            </a:r>
            <a:r>
              <a:rPr lang="en-US" altLang="zh-TW" b="1" dirty="0">
                <a:highlight>
                  <a:srgbClr val="FFFF00"/>
                </a:highlight>
              </a:rPr>
              <a:t>2:21 </a:t>
            </a:r>
            <a:r>
              <a:rPr lang="zh-TW" altLang="en-US" b="1" dirty="0"/>
              <a:t>你既是教導別人</a:t>
            </a:r>
            <a:r>
              <a:rPr lang="zh-CN" altLang="en-US" b="1" dirty="0"/>
              <a:t>，</a:t>
            </a:r>
            <a:r>
              <a:rPr lang="zh-TW" altLang="en-US" b="1" dirty="0"/>
              <a:t>還不教導自己麼</a:t>
            </a:r>
            <a:r>
              <a:rPr lang="en-US" altLang="zh-CN" b="1" dirty="0"/>
              <a:t>···</a:t>
            </a:r>
          </a:p>
          <a:p>
            <a:pPr marL="0" indent="0">
              <a:buNone/>
            </a:pPr>
            <a:r>
              <a:rPr lang="zh-CN" altLang="en-US" b="1" dirty="0">
                <a:highlight>
                  <a:srgbClr val="FFFF00"/>
                </a:highlight>
              </a:rPr>
              <a:t>儸</a:t>
            </a:r>
            <a:r>
              <a:rPr lang="en-US" altLang="zh-TW" b="1" dirty="0">
                <a:highlight>
                  <a:srgbClr val="FFFF00"/>
                </a:highlight>
              </a:rPr>
              <a:t>2:24</a:t>
            </a:r>
            <a:r>
              <a:rPr lang="en-US" altLang="zh-TW" b="1" dirty="0"/>
              <a:t> </a:t>
            </a:r>
            <a:r>
              <a:rPr lang="zh-TW" altLang="en-US" b="1" dirty="0"/>
              <a:t>　神的名在外邦人中</a:t>
            </a:r>
            <a:r>
              <a:rPr lang="zh-CN" altLang="en-US" b="1" dirty="0"/>
              <a:t>，</a:t>
            </a:r>
            <a:r>
              <a:rPr lang="zh-TW" altLang="en-US" b="1" dirty="0"/>
              <a:t>因你們受了褻瀆</a:t>
            </a:r>
            <a:r>
              <a:rPr lang="zh-CN" altLang="en-US" b="1" dirty="0"/>
              <a:t>，</a:t>
            </a:r>
            <a:r>
              <a:rPr lang="zh-TW" altLang="en-US" b="1" dirty="0"/>
              <a:t>正如經上所記的</a:t>
            </a:r>
            <a:r>
              <a:rPr lang="zh-CN" altLang="en-US" b="1" dirty="0"/>
              <a:t>。</a:t>
            </a:r>
            <a:endParaRPr lang="en-CA" b="1" dirty="0"/>
          </a:p>
        </p:txBody>
      </p:sp>
    </p:spTree>
    <p:extLst>
      <p:ext uri="{BB962C8B-B14F-4D97-AF65-F5344CB8AC3E}">
        <p14:creationId xmlns:p14="http://schemas.microsoft.com/office/powerpoint/2010/main" val="143308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685B13-49A8-CCBA-BDC2-36CDB8CDFC2A}"/>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01DBDE8D-DB70-892F-7644-B3BBBC8DBA7F}"/>
              </a:ext>
            </a:extLst>
          </p:cNvPr>
          <p:cNvSpPr>
            <a:spLocks noGrp="1"/>
          </p:cNvSpPr>
          <p:nvPr>
            <p:ph idx="4294967295"/>
          </p:nvPr>
        </p:nvSpPr>
        <p:spPr>
          <a:xfrm>
            <a:off x="566055" y="1825624"/>
            <a:ext cx="11125201" cy="4803776"/>
          </a:xfrm>
        </p:spPr>
        <p:txBody>
          <a:bodyPr>
            <a:normAutofit/>
          </a:bodyPr>
          <a:lstStyle/>
          <a:p>
            <a:pPr marL="0" indent="0">
              <a:buNone/>
            </a:pPr>
            <a:r>
              <a:rPr lang="zh-CN" altLang="en-US" b="1" dirty="0"/>
              <a:t>神在歷史中公義的作爲</a:t>
            </a:r>
            <a:r>
              <a:rPr lang="zh-CN" altLang="en-US" b="1" dirty="0">
                <a:highlight>
                  <a:srgbClr val="FFFF00"/>
                </a:highlight>
              </a:rPr>
              <a:t>（撒上</a:t>
            </a:r>
            <a:r>
              <a:rPr lang="en-CA" altLang="zh-CN" b="1" dirty="0">
                <a:highlight>
                  <a:srgbClr val="FFFF00"/>
                </a:highlight>
              </a:rPr>
              <a:t>12:6-11</a:t>
            </a:r>
            <a:r>
              <a:rPr lang="zh-CN" altLang="en-US" b="1" dirty="0">
                <a:highlight>
                  <a:srgbClr val="FFFF00"/>
                </a:highlight>
              </a:rPr>
              <a:t>）</a:t>
            </a:r>
            <a:endParaRPr lang="en-CA" altLang="zh-CN" b="1" dirty="0">
              <a:highlight>
                <a:srgbClr val="FFFF00"/>
              </a:highlight>
            </a:endParaRPr>
          </a:p>
          <a:p>
            <a:pPr marL="0" indent="0">
              <a:buNone/>
            </a:pPr>
            <a:r>
              <a:rPr lang="en-US" altLang="zh-TW" b="1" dirty="0">
                <a:solidFill>
                  <a:srgbClr val="C00000"/>
                </a:solidFill>
                <a:highlight>
                  <a:srgbClr val="FFFF00"/>
                </a:highlight>
              </a:rPr>
              <a:t>12:6</a:t>
            </a:r>
            <a:r>
              <a:rPr lang="en-US" altLang="zh-TW" b="1" dirty="0">
                <a:solidFill>
                  <a:srgbClr val="C00000"/>
                </a:solidFill>
              </a:rPr>
              <a:t> </a:t>
            </a:r>
            <a:r>
              <a:rPr lang="zh-TW" altLang="en-US" b="1" dirty="0">
                <a:solidFill>
                  <a:srgbClr val="C00000"/>
                </a:solidFill>
              </a:rPr>
              <a:t>撒母耳對百姓說</a:t>
            </a:r>
            <a:r>
              <a:rPr lang="zh-CN" altLang="en-US" b="1" dirty="0">
                <a:solidFill>
                  <a:srgbClr val="C00000"/>
                </a:solidFill>
              </a:rPr>
              <a:t>：“</a:t>
            </a:r>
            <a:r>
              <a:rPr lang="zh-TW" altLang="en-US" b="1" dirty="0">
                <a:solidFill>
                  <a:srgbClr val="C00000"/>
                </a:solidFill>
              </a:rPr>
              <a:t>從前立摩西、亞倫</a:t>
            </a:r>
            <a:r>
              <a:rPr lang="zh-CN" altLang="en-US" b="1" dirty="0">
                <a:solidFill>
                  <a:srgbClr val="C00000"/>
                </a:solidFill>
              </a:rPr>
              <a:t>，</a:t>
            </a:r>
            <a:r>
              <a:rPr lang="zh-TW" altLang="en-US" b="1" dirty="0">
                <a:solidFill>
                  <a:srgbClr val="C00000"/>
                </a:solidFill>
              </a:rPr>
              <a:t>又領你們列祖出埃及地的是耶和華</a:t>
            </a:r>
            <a:r>
              <a:rPr lang="zh-CN" altLang="en-US" b="1" dirty="0">
                <a:solidFill>
                  <a:srgbClr val="C00000"/>
                </a:solidFill>
              </a:rPr>
              <a:t>。</a:t>
            </a:r>
            <a:r>
              <a:rPr lang="en-US" altLang="zh-TW" b="1" dirty="0">
                <a:solidFill>
                  <a:srgbClr val="C00000"/>
                </a:solidFill>
                <a:highlight>
                  <a:srgbClr val="FFFF00"/>
                </a:highlight>
              </a:rPr>
              <a:t>12:7 </a:t>
            </a:r>
            <a:r>
              <a:rPr lang="zh-TW" altLang="en-US" b="1" dirty="0">
                <a:solidFill>
                  <a:srgbClr val="C00000"/>
                </a:solidFill>
              </a:rPr>
              <a:t>現在你們要站住</a:t>
            </a:r>
            <a:r>
              <a:rPr lang="zh-CN" altLang="en-US" b="1" dirty="0">
                <a:solidFill>
                  <a:srgbClr val="C00000"/>
                </a:solidFill>
              </a:rPr>
              <a:t>，</a:t>
            </a:r>
            <a:r>
              <a:rPr lang="zh-TW" altLang="en-US" b="1" dirty="0">
                <a:solidFill>
                  <a:srgbClr val="C00000"/>
                </a:solidFill>
              </a:rPr>
              <a:t>等我在耶和華面前對你們講論耶和華向你們和你們列祖所行一切公義的事</a:t>
            </a:r>
            <a:r>
              <a:rPr lang="zh-CN" altLang="en-US" b="1" dirty="0">
                <a:solidFill>
                  <a:srgbClr val="C00000"/>
                </a:solidFill>
              </a:rPr>
              <a:t>。</a:t>
            </a:r>
            <a:r>
              <a:rPr lang="en-US" altLang="zh-TW" b="1" dirty="0">
                <a:solidFill>
                  <a:srgbClr val="C00000"/>
                </a:solidFill>
                <a:highlight>
                  <a:srgbClr val="FFFF00"/>
                </a:highlight>
              </a:rPr>
              <a:t>12:8</a:t>
            </a:r>
            <a:r>
              <a:rPr lang="en-US" altLang="zh-TW" b="1" dirty="0">
                <a:solidFill>
                  <a:srgbClr val="C00000"/>
                </a:solidFill>
              </a:rPr>
              <a:t> </a:t>
            </a:r>
            <a:r>
              <a:rPr lang="zh-TW" altLang="en-US" b="1" dirty="0">
                <a:solidFill>
                  <a:srgbClr val="C00000"/>
                </a:solidFill>
              </a:rPr>
              <a:t>從前雅各到了埃及</a:t>
            </a:r>
            <a:r>
              <a:rPr lang="zh-CN" altLang="en-US" b="1" dirty="0">
                <a:solidFill>
                  <a:srgbClr val="C00000"/>
                </a:solidFill>
              </a:rPr>
              <a:t>，</a:t>
            </a:r>
            <a:r>
              <a:rPr lang="zh-TW" altLang="en-US" b="1" dirty="0">
                <a:solidFill>
                  <a:srgbClr val="C00000"/>
                </a:solidFill>
              </a:rPr>
              <a:t>後來你們列祖呼求耶和華</a:t>
            </a:r>
            <a:r>
              <a:rPr lang="zh-CN" altLang="en-US" b="1" dirty="0">
                <a:solidFill>
                  <a:srgbClr val="C00000"/>
                </a:solidFill>
              </a:rPr>
              <a:t>，</a:t>
            </a:r>
            <a:r>
              <a:rPr lang="zh-TW" altLang="en-US" b="1" dirty="0">
                <a:solidFill>
                  <a:srgbClr val="C00000"/>
                </a:solidFill>
              </a:rPr>
              <a:t>耶和華就差遣摩西、亞倫領你們列祖出埃及</a:t>
            </a:r>
            <a:r>
              <a:rPr lang="zh-CN" altLang="en-US" b="1" dirty="0">
                <a:solidFill>
                  <a:srgbClr val="C00000"/>
                </a:solidFill>
              </a:rPr>
              <a:t>，</a:t>
            </a:r>
            <a:r>
              <a:rPr lang="zh-TW" altLang="en-US" b="1" dirty="0">
                <a:solidFill>
                  <a:srgbClr val="C00000"/>
                </a:solidFill>
              </a:rPr>
              <a:t>使他們在這地方居住</a:t>
            </a:r>
            <a:r>
              <a:rPr lang="zh-CN" altLang="en-US" b="1" dirty="0">
                <a:solidFill>
                  <a:srgbClr val="C00000"/>
                </a:solidFill>
              </a:rPr>
              <a:t>。</a:t>
            </a:r>
            <a:r>
              <a:rPr lang="en-US" altLang="zh-TW" b="1" dirty="0">
                <a:solidFill>
                  <a:srgbClr val="C00000"/>
                </a:solidFill>
                <a:highlight>
                  <a:srgbClr val="FFFF00"/>
                </a:highlight>
              </a:rPr>
              <a:t>12:9 </a:t>
            </a:r>
            <a:r>
              <a:rPr lang="zh-TW" altLang="en-US" b="1" dirty="0">
                <a:solidFill>
                  <a:srgbClr val="C00000"/>
                </a:solidFill>
              </a:rPr>
              <a:t>他們卻忘記耶和華他們的　神</a:t>
            </a:r>
            <a:r>
              <a:rPr lang="zh-CN" altLang="en-US" b="1" dirty="0">
                <a:solidFill>
                  <a:srgbClr val="C00000"/>
                </a:solidFill>
              </a:rPr>
              <a:t>，</a:t>
            </a:r>
            <a:r>
              <a:rPr lang="zh-TW" altLang="en-US" b="1" dirty="0">
                <a:solidFill>
                  <a:srgbClr val="C00000"/>
                </a:solidFill>
              </a:rPr>
              <a:t>他就把他們付與夏瑣將軍西西拉的手裡</a:t>
            </a:r>
            <a:r>
              <a:rPr lang="zh-CN" altLang="en-US" b="1" dirty="0">
                <a:solidFill>
                  <a:srgbClr val="C00000"/>
                </a:solidFill>
              </a:rPr>
              <a:t>，</a:t>
            </a:r>
            <a:r>
              <a:rPr lang="zh-TW" altLang="en-US" b="1" dirty="0">
                <a:solidFill>
                  <a:srgbClr val="C00000"/>
                </a:solidFill>
              </a:rPr>
              <a:t>和非利士人並摩押王的手裡</a:t>
            </a:r>
            <a:r>
              <a:rPr lang="zh-CN" altLang="en-US" b="1" dirty="0">
                <a:solidFill>
                  <a:srgbClr val="C00000"/>
                </a:solidFill>
              </a:rPr>
              <a:t>，</a:t>
            </a:r>
            <a:r>
              <a:rPr lang="zh-TW" altLang="en-US" b="1" dirty="0">
                <a:solidFill>
                  <a:srgbClr val="C00000"/>
                </a:solidFill>
              </a:rPr>
              <a:t>於是這些人常來攻擊他們</a:t>
            </a:r>
            <a:r>
              <a:rPr lang="zh-CN" altLang="en-US" b="1" dirty="0">
                <a:solidFill>
                  <a:srgbClr val="C00000"/>
                </a:solidFill>
              </a:rPr>
              <a:t>。</a:t>
            </a:r>
            <a:r>
              <a:rPr lang="en-US" altLang="zh-TW" b="1" dirty="0">
                <a:solidFill>
                  <a:srgbClr val="C00000"/>
                </a:solidFill>
                <a:highlight>
                  <a:srgbClr val="FFFF00"/>
                </a:highlight>
              </a:rPr>
              <a:t>12:10</a:t>
            </a:r>
            <a:r>
              <a:rPr lang="en-US" altLang="zh-TW" b="1" dirty="0">
                <a:solidFill>
                  <a:srgbClr val="C00000"/>
                </a:solidFill>
              </a:rPr>
              <a:t> </a:t>
            </a:r>
            <a:r>
              <a:rPr lang="zh-TW" altLang="en-US" b="1" dirty="0">
                <a:solidFill>
                  <a:srgbClr val="C00000"/>
                </a:solidFill>
              </a:rPr>
              <a:t>他們就呼求耶和華說</a:t>
            </a:r>
            <a:r>
              <a:rPr lang="zh-CN" altLang="en-US" b="1" dirty="0">
                <a:solidFill>
                  <a:srgbClr val="C00000"/>
                </a:solidFill>
              </a:rPr>
              <a:t>：‘</a:t>
            </a:r>
            <a:r>
              <a:rPr lang="zh-TW" altLang="en-US" b="1" dirty="0">
                <a:solidFill>
                  <a:srgbClr val="C00000"/>
                </a:solidFill>
              </a:rPr>
              <a:t>我們離棄耶和華</a:t>
            </a:r>
            <a:r>
              <a:rPr lang="zh-CN" altLang="en-US" b="1" dirty="0">
                <a:solidFill>
                  <a:srgbClr val="C00000"/>
                </a:solidFill>
              </a:rPr>
              <a:t>，</a:t>
            </a:r>
            <a:r>
              <a:rPr lang="zh-TW" altLang="en-US" b="1" dirty="0">
                <a:solidFill>
                  <a:srgbClr val="C00000"/>
                </a:solidFill>
              </a:rPr>
              <a:t>事奉巴力和亞斯他錄</a:t>
            </a:r>
            <a:r>
              <a:rPr lang="zh-CN" altLang="en-US" b="1" dirty="0">
                <a:solidFill>
                  <a:srgbClr val="C00000"/>
                </a:solidFill>
              </a:rPr>
              <a:t>，</a:t>
            </a:r>
            <a:r>
              <a:rPr lang="zh-TW" altLang="en-US" b="1" dirty="0">
                <a:solidFill>
                  <a:srgbClr val="C00000"/>
                </a:solidFill>
              </a:rPr>
              <a:t>是有罪了</a:t>
            </a:r>
            <a:r>
              <a:rPr lang="zh-CN" altLang="en-US" b="1" dirty="0">
                <a:solidFill>
                  <a:srgbClr val="C00000"/>
                </a:solidFill>
              </a:rPr>
              <a:t>。</a:t>
            </a:r>
            <a:r>
              <a:rPr lang="zh-TW" altLang="en-US" b="1" dirty="0">
                <a:solidFill>
                  <a:srgbClr val="C00000"/>
                </a:solidFill>
              </a:rPr>
              <a:t>現在求你救我們脫離仇敵的手</a:t>
            </a:r>
            <a:r>
              <a:rPr lang="zh-CN" altLang="en-US" b="1" dirty="0">
                <a:solidFill>
                  <a:srgbClr val="C00000"/>
                </a:solidFill>
              </a:rPr>
              <a:t>，</a:t>
            </a:r>
            <a:r>
              <a:rPr lang="zh-TW" altLang="en-US" b="1" dirty="0">
                <a:solidFill>
                  <a:srgbClr val="C00000"/>
                </a:solidFill>
              </a:rPr>
              <a:t>我們必事奉你</a:t>
            </a:r>
            <a:r>
              <a:rPr lang="zh-CN" altLang="en-US" b="1" dirty="0">
                <a:solidFill>
                  <a:srgbClr val="C00000"/>
                </a:solidFill>
              </a:rPr>
              <a:t>。’</a:t>
            </a:r>
            <a:r>
              <a:rPr lang="en-US" altLang="zh-TW" b="1" dirty="0">
                <a:solidFill>
                  <a:srgbClr val="C00000"/>
                </a:solidFill>
                <a:highlight>
                  <a:srgbClr val="FFFF00"/>
                </a:highlight>
              </a:rPr>
              <a:t>12:11</a:t>
            </a:r>
            <a:r>
              <a:rPr lang="en-US" altLang="zh-TW" b="1" dirty="0">
                <a:solidFill>
                  <a:srgbClr val="C00000"/>
                </a:solidFill>
              </a:rPr>
              <a:t> </a:t>
            </a:r>
            <a:r>
              <a:rPr lang="zh-TW" altLang="en-US" b="1" dirty="0">
                <a:solidFill>
                  <a:srgbClr val="C00000"/>
                </a:solidFill>
              </a:rPr>
              <a:t>耶和華就差遣耶路巴力、比但、耶弗他、撒母耳</a:t>
            </a:r>
            <a:r>
              <a:rPr lang="zh-CN" altLang="en-US" b="1" dirty="0">
                <a:solidFill>
                  <a:srgbClr val="C00000"/>
                </a:solidFill>
              </a:rPr>
              <a:t>，</a:t>
            </a:r>
            <a:r>
              <a:rPr lang="zh-TW" altLang="en-US" b="1" dirty="0">
                <a:solidFill>
                  <a:srgbClr val="C00000"/>
                </a:solidFill>
              </a:rPr>
              <a:t>救你們脫離四圍仇敵的手</a:t>
            </a:r>
            <a:r>
              <a:rPr lang="zh-CN" altLang="en-US" b="1" dirty="0">
                <a:solidFill>
                  <a:srgbClr val="C00000"/>
                </a:solidFill>
              </a:rPr>
              <a:t>，</a:t>
            </a:r>
            <a:r>
              <a:rPr lang="zh-TW" altLang="en-US" b="1" dirty="0">
                <a:solidFill>
                  <a:srgbClr val="C00000"/>
                </a:solidFill>
              </a:rPr>
              <a:t>你們纔安然居住</a:t>
            </a:r>
            <a:r>
              <a:rPr lang="zh-CN" altLang="en-US" b="1" dirty="0">
                <a:solidFill>
                  <a:srgbClr val="C00000"/>
                </a:solidFill>
              </a:rPr>
              <a:t>。</a:t>
            </a:r>
            <a:endParaRPr lang="en-CA" b="1" dirty="0">
              <a:solidFill>
                <a:srgbClr val="C00000"/>
              </a:solidFill>
            </a:endParaRPr>
          </a:p>
        </p:txBody>
      </p:sp>
    </p:spTree>
    <p:extLst>
      <p:ext uri="{BB962C8B-B14F-4D97-AF65-F5344CB8AC3E}">
        <p14:creationId xmlns:p14="http://schemas.microsoft.com/office/powerpoint/2010/main" val="206391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C68F1-A437-E4CB-FE50-B7FE2DA8CCE8}"/>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A4A6BEBC-98E6-6AAD-5EA1-92987EB17487}"/>
              </a:ext>
            </a:extLst>
          </p:cNvPr>
          <p:cNvSpPr>
            <a:spLocks noGrp="1"/>
          </p:cNvSpPr>
          <p:nvPr>
            <p:ph idx="4294967295"/>
          </p:nvPr>
        </p:nvSpPr>
        <p:spPr>
          <a:xfrm>
            <a:off x="468086" y="1825624"/>
            <a:ext cx="11190514" cy="4629605"/>
          </a:xfrm>
        </p:spPr>
        <p:txBody>
          <a:bodyPr>
            <a:normAutofit/>
          </a:bodyPr>
          <a:lstStyle/>
          <a:p>
            <a:pPr marL="0" indent="0">
              <a:buNone/>
            </a:pPr>
            <a:r>
              <a:rPr lang="zh-CN" altLang="en-US" b="1" dirty="0">
                <a:highlight>
                  <a:srgbClr val="FFFF00"/>
                </a:highlight>
              </a:rPr>
              <a:t>撒上</a:t>
            </a:r>
            <a:r>
              <a:rPr lang="en-US" altLang="zh-TW" b="1" dirty="0">
                <a:highlight>
                  <a:srgbClr val="FFFF00"/>
                </a:highlight>
              </a:rPr>
              <a:t>7:6 -10</a:t>
            </a:r>
            <a:r>
              <a:rPr lang="zh-CN" altLang="en-US" b="1" dirty="0">
                <a:highlight>
                  <a:srgbClr val="FFFF00"/>
                </a:highlight>
              </a:rPr>
              <a:t>，</a:t>
            </a:r>
            <a:r>
              <a:rPr lang="en-CA" altLang="zh-CN" b="1" dirty="0">
                <a:highlight>
                  <a:srgbClr val="FFFF00"/>
                </a:highlight>
              </a:rPr>
              <a:t>12</a:t>
            </a:r>
          </a:p>
          <a:p>
            <a:pPr marL="0" indent="0">
              <a:buNone/>
            </a:pPr>
            <a:r>
              <a:rPr lang="en-US" altLang="zh-TW" b="1" dirty="0">
                <a:highlight>
                  <a:srgbClr val="FFFF00"/>
                </a:highlight>
              </a:rPr>
              <a:t>7:6</a:t>
            </a:r>
            <a:r>
              <a:rPr lang="zh-TW" altLang="en-US" b="1" dirty="0"/>
              <a:t>他們就聚集在米斯巴</a:t>
            </a:r>
            <a:r>
              <a:rPr lang="zh-CN" altLang="en-US" b="1" dirty="0"/>
              <a:t>，</a:t>
            </a:r>
            <a:r>
              <a:rPr lang="zh-TW" altLang="en-US" b="1" dirty="0"/>
              <a:t>打水澆在耶和華面前</a:t>
            </a:r>
            <a:r>
              <a:rPr lang="zh-CN" altLang="en-US" b="1" dirty="0"/>
              <a:t>，</a:t>
            </a:r>
            <a:r>
              <a:rPr lang="zh-TW" altLang="en-US" b="1" dirty="0"/>
              <a:t>當日禁食</a:t>
            </a:r>
            <a:r>
              <a:rPr lang="zh-CN" altLang="en-US" b="1" dirty="0"/>
              <a:t>，</a:t>
            </a:r>
            <a:r>
              <a:rPr lang="zh-TW" altLang="en-US" b="1" dirty="0"/>
              <a:t>說</a:t>
            </a:r>
            <a:r>
              <a:rPr lang="zh-CN" altLang="en-US" b="1" dirty="0"/>
              <a:t>：“</a:t>
            </a:r>
            <a:r>
              <a:rPr lang="zh-TW" altLang="en-US" b="1" dirty="0"/>
              <a:t>我們得罪了耶和華</a:t>
            </a:r>
            <a:r>
              <a:rPr lang="zh-CN" altLang="en-US" b="1" dirty="0"/>
              <a:t>。”</a:t>
            </a:r>
            <a:r>
              <a:rPr lang="zh-TW" altLang="en-US" b="1" dirty="0"/>
              <a:t>於是撒母耳在米斯巴審判以色列人</a:t>
            </a:r>
            <a:r>
              <a:rPr lang="zh-CN" altLang="en-US" b="1" dirty="0"/>
              <a:t>。</a:t>
            </a:r>
            <a:r>
              <a:rPr lang="en-US" altLang="zh-TW" b="1" dirty="0">
                <a:highlight>
                  <a:srgbClr val="FFFF00"/>
                </a:highlight>
              </a:rPr>
              <a:t>7:7</a:t>
            </a:r>
            <a:r>
              <a:rPr lang="en-US" altLang="zh-TW" b="1" dirty="0"/>
              <a:t> </a:t>
            </a:r>
            <a:r>
              <a:rPr lang="zh-TW" altLang="en-US" b="1" dirty="0"/>
              <a:t>非利士人聽見以色列人聚集在米斯巴</a:t>
            </a:r>
            <a:r>
              <a:rPr lang="zh-CN" altLang="en-US" b="1" dirty="0"/>
              <a:t>，</a:t>
            </a:r>
            <a:r>
              <a:rPr lang="zh-TW" altLang="en-US" b="1" dirty="0"/>
              <a:t>非利士的首領就上來要攻擊以色列人</a:t>
            </a:r>
            <a:r>
              <a:rPr lang="zh-CN" altLang="en-US" b="1" dirty="0"/>
              <a:t>。</a:t>
            </a:r>
            <a:r>
              <a:rPr lang="zh-TW" altLang="en-US" b="1" dirty="0"/>
              <a:t>以色列人聽見</a:t>
            </a:r>
            <a:r>
              <a:rPr lang="zh-CN" altLang="en-US" b="1" dirty="0"/>
              <a:t>，</a:t>
            </a:r>
            <a:r>
              <a:rPr lang="zh-TW" altLang="en-US" b="1" dirty="0"/>
              <a:t>就懼怕非利士人</a:t>
            </a:r>
            <a:r>
              <a:rPr lang="zh-CN" altLang="en-US" b="1" dirty="0"/>
              <a:t>。</a:t>
            </a:r>
            <a:r>
              <a:rPr lang="en-US" altLang="zh-TW" b="1" dirty="0">
                <a:highlight>
                  <a:srgbClr val="FFFF00"/>
                </a:highlight>
              </a:rPr>
              <a:t>7:8</a:t>
            </a:r>
            <a:r>
              <a:rPr lang="en-US" altLang="zh-TW" b="1" dirty="0"/>
              <a:t> </a:t>
            </a:r>
            <a:r>
              <a:rPr lang="zh-TW" altLang="en-US" b="1" dirty="0"/>
              <a:t>以色列人對撒母耳說</a:t>
            </a:r>
            <a:r>
              <a:rPr lang="zh-CN" altLang="en-US" b="1" dirty="0"/>
              <a:t>：“</a:t>
            </a:r>
            <a:r>
              <a:rPr lang="zh-TW" altLang="en-US" b="1" dirty="0"/>
              <a:t>願你不住的為我們呼求耶和華我們的　神</a:t>
            </a:r>
            <a:r>
              <a:rPr lang="zh-CN" altLang="en-US" b="1" dirty="0"/>
              <a:t>，</a:t>
            </a:r>
            <a:r>
              <a:rPr lang="zh-TW" altLang="en-US" b="1" dirty="0"/>
              <a:t>救我們脫離非利士人的手</a:t>
            </a:r>
            <a:r>
              <a:rPr lang="zh-CN" altLang="en-US" b="1" dirty="0"/>
              <a:t>。”</a:t>
            </a:r>
            <a:r>
              <a:rPr lang="en-US" altLang="zh-TW" b="1" dirty="0">
                <a:highlight>
                  <a:srgbClr val="FFFF00"/>
                </a:highlight>
              </a:rPr>
              <a:t>7:9</a:t>
            </a:r>
            <a:r>
              <a:rPr lang="en-US" altLang="zh-TW" b="1" dirty="0"/>
              <a:t> </a:t>
            </a:r>
            <a:r>
              <a:rPr lang="zh-TW" altLang="en-US" b="1" dirty="0"/>
              <a:t>撒母耳就把一隻喫奶的羊羔獻與耶和華作全牲的燔祭</a:t>
            </a:r>
            <a:r>
              <a:rPr lang="zh-CN" altLang="en-US" b="1" dirty="0"/>
              <a:t>，</a:t>
            </a:r>
            <a:r>
              <a:rPr lang="zh-TW" altLang="en-US" b="1" dirty="0"/>
              <a:t>為以色列人呼求耶和華</a:t>
            </a:r>
            <a:r>
              <a:rPr lang="zh-CN" altLang="en-US" b="1" dirty="0"/>
              <a:t>。</a:t>
            </a:r>
            <a:r>
              <a:rPr lang="zh-TW" altLang="en-US" b="1" dirty="0"/>
              <a:t>耶和華就應允他</a:t>
            </a:r>
            <a:r>
              <a:rPr lang="zh-CN" altLang="en-US" b="1" dirty="0"/>
              <a:t>。</a:t>
            </a:r>
            <a:r>
              <a:rPr lang="en-US" altLang="zh-TW" b="1" dirty="0">
                <a:highlight>
                  <a:srgbClr val="FFFF00"/>
                </a:highlight>
              </a:rPr>
              <a:t>7:10</a:t>
            </a:r>
            <a:r>
              <a:rPr lang="en-US" altLang="zh-TW" b="1" dirty="0"/>
              <a:t> </a:t>
            </a:r>
            <a:r>
              <a:rPr lang="zh-TW" altLang="en-US" b="1" dirty="0"/>
              <a:t>撒母耳正獻燔祭的時候</a:t>
            </a:r>
            <a:r>
              <a:rPr lang="zh-CN" altLang="en-US" b="1" dirty="0"/>
              <a:t>，</a:t>
            </a:r>
            <a:r>
              <a:rPr lang="zh-TW" altLang="en-US" b="1" dirty="0"/>
              <a:t>非利士人前來要與以色列人爭戰</a:t>
            </a:r>
            <a:r>
              <a:rPr lang="zh-CN" altLang="en-US" b="1" dirty="0"/>
              <a:t>。</a:t>
            </a:r>
            <a:r>
              <a:rPr lang="zh-TW" altLang="en-US" b="1" dirty="0"/>
              <a:t>當日</a:t>
            </a:r>
            <a:r>
              <a:rPr lang="zh-CN" altLang="en-US" b="1" dirty="0"/>
              <a:t>，</a:t>
            </a:r>
            <a:r>
              <a:rPr lang="zh-TW" altLang="en-US" b="1" dirty="0"/>
              <a:t>耶和華大發雷聲</a:t>
            </a:r>
            <a:r>
              <a:rPr lang="zh-CN" altLang="en-US" b="1" dirty="0"/>
              <a:t>，</a:t>
            </a:r>
            <a:r>
              <a:rPr lang="zh-TW" altLang="en-US" b="1" dirty="0"/>
              <a:t>驚亂非利士人</a:t>
            </a:r>
            <a:r>
              <a:rPr lang="zh-CN" altLang="en-US" b="1" dirty="0"/>
              <a:t>，</a:t>
            </a:r>
            <a:r>
              <a:rPr lang="zh-TW" altLang="en-US" b="1" dirty="0"/>
              <a:t>他們就敗在以色列人面前</a:t>
            </a:r>
            <a:r>
              <a:rPr lang="en-US" altLang="zh-CN" b="1" dirty="0"/>
              <a:t>···</a:t>
            </a:r>
            <a:r>
              <a:rPr lang="en-US" altLang="zh-TW" b="1" dirty="0">
                <a:highlight>
                  <a:srgbClr val="FFFF00"/>
                </a:highlight>
              </a:rPr>
              <a:t>7:12</a:t>
            </a:r>
            <a:r>
              <a:rPr lang="en-US" altLang="zh-TW" b="1" dirty="0"/>
              <a:t> </a:t>
            </a:r>
            <a:r>
              <a:rPr lang="zh-TW" altLang="en-US" b="1" dirty="0"/>
              <a:t>撒母耳將一塊石頭立在米斯巴和善的中間</a:t>
            </a:r>
            <a:r>
              <a:rPr lang="zh-CN" altLang="en-US" b="1" dirty="0"/>
              <a:t>，</a:t>
            </a:r>
            <a:r>
              <a:rPr lang="zh-TW" altLang="en-US" b="1" dirty="0"/>
              <a:t>給石頭起名叫以便以謝</a:t>
            </a:r>
            <a:r>
              <a:rPr lang="zh-CN" altLang="en-US" b="1" dirty="0"/>
              <a:t>，</a:t>
            </a:r>
            <a:r>
              <a:rPr lang="zh-TW" altLang="en-US" b="1" dirty="0"/>
              <a:t>說</a:t>
            </a:r>
            <a:r>
              <a:rPr lang="zh-CN" altLang="en-US" b="1" dirty="0"/>
              <a:t>：“</a:t>
            </a:r>
            <a:r>
              <a:rPr lang="zh-TW" altLang="en-US" b="1" dirty="0"/>
              <a:t>到如今耶和華都幫助我們</a:t>
            </a:r>
            <a:r>
              <a:rPr lang="zh-CN" altLang="en-US" b="1" dirty="0"/>
              <a:t>。”</a:t>
            </a:r>
            <a:endParaRPr lang="en-US" altLang="zh-TW" b="1" dirty="0"/>
          </a:p>
          <a:p>
            <a:pPr marL="0" indent="0">
              <a:buNone/>
            </a:pPr>
            <a:endParaRPr lang="en-CA" dirty="0"/>
          </a:p>
        </p:txBody>
      </p:sp>
    </p:spTree>
    <p:extLst>
      <p:ext uri="{BB962C8B-B14F-4D97-AF65-F5344CB8AC3E}">
        <p14:creationId xmlns:p14="http://schemas.microsoft.com/office/powerpoint/2010/main" val="4139148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8922E6-7BF6-4B47-0F1E-AD566093170F}"/>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1C7BB44D-C070-E622-C538-45C0B2F93C89}"/>
              </a:ext>
            </a:extLst>
          </p:cNvPr>
          <p:cNvSpPr>
            <a:spLocks noGrp="1"/>
          </p:cNvSpPr>
          <p:nvPr>
            <p:ph idx="4294967295"/>
          </p:nvPr>
        </p:nvSpPr>
        <p:spPr>
          <a:xfrm>
            <a:off x="457201" y="1676400"/>
            <a:ext cx="11299370" cy="4811486"/>
          </a:xfrm>
        </p:spPr>
        <p:txBody>
          <a:bodyPr>
            <a:normAutofit/>
          </a:bodyPr>
          <a:lstStyle/>
          <a:p>
            <a:pPr marL="0" indent="0">
              <a:buNone/>
            </a:pPr>
            <a:r>
              <a:rPr lang="zh-CN" altLang="en-US" b="1" dirty="0"/>
              <a:t>耶和華是行大事的神</a:t>
            </a:r>
            <a:r>
              <a:rPr lang="zh-CN" altLang="en-US" b="1" dirty="0">
                <a:highlight>
                  <a:srgbClr val="FFFF00"/>
                </a:highlight>
              </a:rPr>
              <a:t>（撒上</a:t>
            </a:r>
            <a:r>
              <a:rPr lang="en-CA" altLang="zh-CN" b="1" dirty="0">
                <a:highlight>
                  <a:srgbClr val="FFFF00"/>
                </a:highlight>
              </a:rPr>
              <a:t>12:12-18</a:t>
            </a:r>
            <a:r>
              <a:rPr lang="zh-CN" altLang="en-US" b="1" dirty="0">
                <a:highlight>
                  <a:srgbClr val="FFFF00"/>
                </a:highlight>
              </a:rPr>
              <a:t>）</a:t>
            </a:r>
            <a:endParaRPr lang="en-CA" altLang="zh-CN" b="1" dirty="0">
              <a:highlight>
                <a:srgbClr val="FFFF00"/>
              </a:highlight>
            </a:endParaRPr>
          </a:p>
          <a:p>
            <a:pPr marL="0" indent="0">
              <a:buNone/>
            </a:pPr>
            <a:r>
              <a:rPr lang="en-US" altLang="zh-TW" b="1" dirty="0">
                <a:solidFill>
                  <a:srgbClr val="C00000"/>
                </a:solidFill>
                <a:highlight>
                  <a:srgbClr val="FFFF00"/>
                </a:highlight>
              </a:rPr>
              <a:t>12:12 </a:t>
            </a:r>
            <a:r>
              <a:rPr lang="zh-TW" altLang="en-US" b="1" dirty="0">
                <a:solidFill>
                  <a:srgbClr val="C00000"/>
                </a:solidFill>
              </a:rPr>
              <a:t>你們見亞捫人的王拿轄來攻擊你們</a:t>
            </a:r>
            <a:r>
              <a:rPr lang="zh-CN" altLang="en-US" b="1" dirty="0">
                <a:solidFill>
                  <a:srgbClr val="C00000"/>
                </a:solidFill>
              </a:rPr>
              <a:t>，</a:t>
            </a:r>
            <a:r>
              <a:rPr lang="zh-TW" altLang="en-US" b="1" dirty="0">
                <a:solidFill>
                  <a:srgbClr val="C00000"/>
                </a:solidFill>
              </a:rPr>
              <a:t>就對我說</a:t>
            </a:r>
            <a:r>
              <a:rPr lang="zh-CN" altLang="en-US" b="1" dirty="0">
                <a:solidFill>
                  <a:srgbClr val="C00000"/>
                </a:solidFill>
              </a:rPr>
              <a:t>：‘</a:t>
            </a:r>
            <a:r>
              <a:rPr lang="zh-TW" altLang="en-US" b="1" dirty="0">
                <a:solidFill>
                  <a:srgbClr val="C00000"/>
                </a:solidFill>
              </a:rPr>
              <a:t>我們定要一個王治理我們</a:t>
            </a:r>
            <a:r>
              <a:rPr lang="zh-CN" altLang="en-US" b="1" dirty="0">
                <a:solidFill>
                  <a:srgbClr val="C00000"/>
                </a:solidFill>
              </a:rPr>
              <a:t>。’</a:t>
            </a:r>
            <a:r>
              <a:rPr lang="zh-TW" altLang="en-US" b="1" dirty="0">
                <a:solidFill>
                  <a:schemeClr val="accent6">
                    <a:lumMod val="50000"/>
                  </a:schemeClr>
                </a:solidFill>
              </a:rPr>
              <a:t>其實耶和華你們的　神是你們的王</a:t>
            </a:r>
            <a:r>
              <a:rPr lang="zh-CN" altLang="en-US" b="1" dirty="0">
                <a:solidFill>
                  <a:srgbClr val="C00000"/>
                </a:solidFill>
              </a:rPr>
              <a:t>。</a:t>
            </a:r>
            <a:r>
              <a:rPr lang="en-US" altLang="zh-TW" b="1" dirty="0">
                <a:solidFill>
                  <a:srgbClr val="C00000"/>
                </a:solidFill>
                <a:highlight>
                  <a:srgbClr val="FFFF00"/>
                </a:highlight>
              </a:rPr>
              <a:t>12:13</a:t>
            </a:r>
            <a:r>
              <a:rPr lang="en-US" altLang="zh-TW" b="1" dirty="0">
                <a:solidFill>
                  <a:srgbClr val="C00000"/>
                </a:solidFill>
              </a:rPr>
              <a:t> </a:t>
            </a:r>
            <a:r>
              <a:rPr lang="zh-TW" altLang="en-US" b="1" dirty="0">
                <a:solidFill>
                  <a:srgbClr val="C00000"/>
                </a:solidFill>
              </a:rPr>
              <a:t>現在你們所求所選的王在這裡</a:t>
            </a:r>
            <a:r>
              <a:rPr lang="zh-CN" altLang="en-US" b="1" dirty="0">
                <a:solidFill>
                  <a:srgbClr val="C00000"/>
                </a:solidFill>
              </a:rPr>
              <a:t>。</a:t>
            </a:r>
            <a:r>
              <a:rPr lang="zh-TW" altLang="en-US" b="1" dirty="0">
                <a:solidFill>
                  <a:srgbClr val="C00000"/>
                </a:solidFill>
              </a:rPr>
              <a:t>看哪</a:t>
            </a:r>
            <a:r>
              <a:rPr lang="zh-CN" altLang="en-US" b="1" dirty="0">
                <a:solidFill>
                  <a:srgbClr val="C00000"/>
                </a:solidFill>
              </a:rPr>
              <a:t>，</a:t>
            </a:r>
            <a:r>
              <a:rPr lang="zh-TW" altLang="en-US" b="1" dirty="0">
                <a:solidFill>
                  <a:srgbClr val="C00000"/>
                </a:solidFill>
              </a:rPr>
              <a:t>耶和華已經為你們立王了</a:t>
            </a:r>
            <a:r>
              <a:rPr lang="zh-CN" altLang="en-US" b="1" dirty="0">
                <a:solidFill>
                  <a:srgbClr val="C00000"/>
                </a:solidFill>
              </a:rPr>
              <a:t>。</a:t>
            </a:r>
            <a:r>
              <a:rPr lang="en-US" altLang="zh-TW" b="1" dirty="0">
                <a:solidFill>
                  <a:srgbClr val="C00000"/>
                </a:solidFill>
                <a:highlight>
                  <a:srgbClr val="FFFF00"/>
                </a:highlight>
              </a:rPr>
              <a:t>12:14 </a:t>
            </a:r>
            <a:r>
              <a:rPr lang="zh-TW" altLang="en-US" b="1" dirty="0">
                <a:solidFill>
                  <a:srgbClr val="C00000"/>
                </a:solidFill>
              </a:rPr>
              <a:t>你們若敬畏耶和華</a:t>
            </a:r>
            <a:r>
              <a:rPr lang="zh-CN" altLang="en-US" b="1" dirty="0">
                <a:solidFill>
                  <a:srgbClr val="C00000"/>
                </a:solidFill>
              </a:rPr>
              <a:t>，</a:t>
            </a:r>
            <a:r>
              <a:rPr lang="zh-TW" altLang="en-US" b="1" dirty="0">
                <a:solidFill>
                  <a:srgbClr val="C00000"/>
                </a:solidFill>
              </a:rPr>
              <a:t>事奉他</a:t>
            </a:r>
            <a:r>
              <a:rPr lang="zh-CN" altLang="en-US" b="1" dirty="0">
                <a:solidFill>
                  <a:srgbClr val="C00000"/>
                </a:solidFill>
              </a:rPr>
              <a:t>，</a:t>
            </a:r>
            <a:r>
              <a:rPr lang="zh-TW" altLang="en-US" b="1" dirty="0">
                <a:solidFill>
                  <a:srgbClr val="C00000"/>
                </a:solidFill>
              </a:rPr>
              <a:t>聽從他的話</a:t>
            </a:r>
            <a:r>
              <a:rPr lang="zh-CN" altLang="en-US" b="1" dirty="0">
                <a:solidFill>
                  <a:srgbClr val="C00000"/>
                </a:solidFill>
              </a:rPr>
              <a:t>，</a:t>
            </a:r>
            <a:r>
              <a:rPr lang="zh-TW" altLang="en-US" b="1" dirty="0">
                <a:solidFill>
                  <a:srgbClr val="C00000"/>
                </a:solidFill>
              </a:rPr>
              <a:t>不違背他的命令</a:t>
            </a:r>
            <a:r>
              <a:rPr lang="zh-CN" altLang="en-US" b="1" dirty="0">
                <a:solidFill>
                  <a:srgbClr val="C00000"/>
                </a:solidFill>
              </a:rPr>
              <a:t>，</a:t>
            </a:r>
            <a:r>
              <a:rPr lang="zh-TW" altLang="en-US" b="1" dirty="0">
                <a:solidFill>
                  <a:srgbClr val="C00000"/>
                </a:solidFill>
              </a:rPr>
              <a:t>你們和治理你們的王</a:t>
            </a:r>
            <a:r>
              <a:rPr lang="zh-CN" altLang="en-US" b="1" dirty="0">
                <a:solidFill>
                  <a:srgbClr val="C00000"/>
                </a:solidFill>
              </a:rPr>
              <a:t>，</a:t>
            </a:r>
            <a:r>
              <a:rPr lang="zh-TW" altLang="en-US" b="1" dirty="0">
                <a:solidFill>
                  <a:srgbClr val="C00000"/>
                </a:solidFill>
              </a:rPr>
              <a:t>也都順從耶和華你們的　神就好了</a:t>
            </a:r>
            <a:r>
              <a:rPr lang="zh-CN" altLang="en-US" b="1" dirty="0">
                <a:solidFill>
                  <a:srgbClr val="C00000"/>
                </a:solidFill>
              </a:rPr>
              <a:t>。</a:t>
            </a:r>
            <a:r>
              <a:rPr lang="en-US" altLang="zh-TW" b="1" dirty="0">
                <a:solidFill>
                  <a:srgbClr val="C00000"/>
                </a:solidFill>
                <a:highlight>
                  <a:srgbClr val="FFFF00"/>
                </a:highlight>
              </a:rPr>
              <a:t>12:15 </a:t>
            </a:r>
            <a:r>
              <a:rPr lang="zh-TW" altLang="en-US" b="1" dirty="0">
                <a:solidFill>
                  <a:srgbClr val="C00000"/>
                </a:solidFill>
              </a:rPr>
              <a:t>倘若不聽從耶和華的話</a:t>
            </a:r>
            <a:r>
              <a:rPr lang="zh-CN" altLang="en-US" b="1" dirty="0">
                <a:solidFill>
                  <a:srgbClr val="C00000"/>
                </a:solidFill>
              </a:rPr>
              <a:t>，</a:t>
            </a:r>
            <a:r>
              <a:rPr lang="zh-TW" altLang="en-US" b="1" dirty="0">
                <a:solidFill>
                  <a:srgbClr val="C00000"/>
                </a:solidFill>
              </a:rPr>
              <a:t>違背他的命令</a:t>
            </a:r>
            <a:r>
              <a:rPr lang="zh-CN" altLang="en-US" b="1" dirty="0">
                <a:solidFill>
                  <a:srgbClr val="C00000"/>
                </a:solidFill>
              </a:rPr>
              <a:t>，</a:t>
            </a:r>
            <a:r>
              <a:rPr lang="zh-TW" altLang="en-US" b="1" dirty="0">
                <a:solidFill>
                  <a:srgbClr val="C00000"/>
                </a:solidFill>
              </a:rPr>
              <a:t>耶和華的手必攻擊你們</a:t>
            </a:r>
            <a:r>
              <a:rPr lang="zh-CN" altLang="en-US" b="1" dirty="0">
                <a:solidFill>
                  <a:srgbClr val="C00000"/>
                </a:solidFill>
              </a:rPr>
              <a:t>，</a:t>
            </a:r>
            <a:r>
              <a:rPr lang="zh-TW" altLang="en-US" b="1" dirty="0">
                <a:solidFill>
                  <a:srgbClr val="C00000"/>
                </a:solidFill>
              </a:rPr>
              <a:t>像從前攻擊你們列祖一樣</a:t>
            </a:r>
            <a:r>
              <a:rPr lang="zh-CN" altLang="en-US" b="1" dirty="0">
                <a:solidFill>
                  <a:srgbClr val="C00000"/>
                </a:solidFill>
              </a:rPr>
              <a:t>。</a:t>
            </a:r>
            <a:r>
              <a:rPr lang="en-US" altLang="zh-TW" b="1" dirty="0">
                <a:solidFill>
                  <a:srgbClr val="C00000"/>
                </a:solidFill>
                <a:highlight>
                  <a:srgbClr val="FFFF00"/>
                </a:highlight>
              </a:rPr>
              <a:t>12:16</a:t>
            </a:r>
            <a:r>
              <a:rPr lang="en-US" altLang="zh-TW" b="1" dirty="0">
                <a:solidFill>
                  <a:srgbClr val="C00000"/>
                </a:solidFill>
              </a:rPr>
              <a:t> </a:t>
            </a:r>
            <a:r>
              <a:rPr lang="zh-TW" altLang="en-US" b="1" dirty="0">
                <a:solidFill>
                  <a:srgbClr val="C00000"/>
                </a:solidFill>
              </a:rPr>
              <a:t>現在你們要站住</a:t>
            </a:r>
            <a:r>
              <a:rPr lang="zh-CN" altLang="en-US" b="1" dirty="0">
                <a:solidFill>
                  <a:srgbClr val="C00000"/>
                </a:solidFill>
              </a:rPr>
              <a:t>，</a:t>
            </a:r>
            <a:r>
              <a:rPr lang="zh-TW" altLang="en-US" b="1" dirty="0">
                <a:solidFill>
                  <a:srgbClr val="C00000"/>
                </a:solidFill>
              </a:rPr>
              <a:t>看耶和華在你們眼前要行一件大事</a:t>
            </a:r>
            <a:r>
              <a:rPr lang="zh-CN" altLang="en-US" b="1" dirty="0">
                <a:solidFill>
                  <a:srgbClr val="C00000"/>
                </a:solidFill>
              </a:rPr>
              <a:t>。</a:t>
            </a:r>
            <a:r>
              <a:rPr lang="en-US" altLang="zh-TW" b="1" dirty="0">
                <a:solidFill>
                  <a:srgbClr val="C00000"/>
                </a:solidFill>
                <a:highlight>
                  <a:srgbClr val="FFFF00"/>
                </a:highlight>
              </a:rPr>
              <a:t>12:17</a:t>
            </a:r>
            <a:r>
              <a:rPr lang="en-US" altLang="zh-TW" b="1" dirty="0">
                <a:solidFill>
                  <a:srgbClr val="C00000"/>
                </a:solidFill>
              </a:rPr>
              <a:t> </a:t>
            </a:r>
            <a:r>
              <a:rPr lang="zh-TW" altLang="en-US" b="1" dirty="0">
                <a:solidFill>
                  <a:srgbClr val="C00000"/>
                </a:solidFill>
              </a:rPr>
              <a:t>這不是割麥子的時候麼</a:t>
            </a:r>
            <a:r>
              <a:rPr lang="zh-CN" altLang="en-US" b="1" dirty="0">
                <a:solidFill>
                  <a:srgbClr val="C00000"/>
                </a:solidFill>
              </a:rPr>
              <a:t>？</a:t>
            </a:r>
            <a:r>
              <a:rPr lang="zh-TW" altLang="en-US" b="1" dirty="0">
                <a:solidFill>
                  <a:srgbClr val="C00000"/>
                </a:solidFill>
              </a:rPr>
              <a:t>我求告耶和華</a:t>
            </a:r>
            <a:r>
              <a:rPr lang="zh-CN" altLang="en-US" b="1" dirty="0">
                <a:solidFill>
                  <a:srgbClr val="C00000"/>
                </a:solidFill>
              </a:rPr>
              <a:t>，</a:t>
            </a:r>
            <a:r>
              <a:rPr lang="zh-TW" altLang="en-US" b="1" dirty="0">
                <a:solidFill>
                  <a:srgbClr val="C00000"/>
                </a:solidFill>
              </a:rPr>
              <a:t>他必打雷降雨</a:t>
            </a:r>
            <a:r>
              <a:rPr lang="zh-CN" altLang="en-US" b="1" dirty="0">
                <a:solidFill>
                  <a:srgbClr val="C00000"/>
                </a:solidFill>
              </a:rPr>
              <a:t>，</a:t>
            </a:r>
            <a:r>
              <a:rPr lang="zh-TW" altLang="en-US" b="1" dirty="0">
                <a:solidFill>
                  <a:srgbClr val="C00000"/>
                </a:solidFill>
              </a:rPr>
              <a:t>使你們又知道又看出</a:t>
            </a:r>
            <a:r>
              <a:rPr lang="zh-CN" altLang="en-US" b="1" dirty="0">
                <a:solidFill>
                  <a:srgbClr val="C00000"/>
                </a:solidFill>
              </a:rPr>
              <a:t>，</a:t>
            </a:r>
            <a:r>
              <a:rPr lang="zh-TW" altLang="en-US" b="1" dirty="0">
                <a:solidFill>
                  <a:srgbClr val="C00000"/>
                </a:solidFill>
              </a:rPr>
              <a:t>你們求立王的事</a:t>
            </a:r>
            <a:r>
              <a:rPr lang="zh-CN" altLang="en-US" b="1" dirty="0">
                <a:solidFill>
                  <a:srgbClr val="C00000"/>
                </a:solidFill>
              </a:rPr>
              <a:t>，</a:t>
            </a:r>
            <a:r>
              <a:rPr lang="zh-TW" altLang="en-US" b="1" dirty="0">
                <a:solidFill>
                  <a:srgbClr val="C00000"/>
                </a:solidFill>
              </a:rPr>
              <a:t>是在耶和華面前犯大罪了</a:t>
            </a:r>
            <a:r>
              <a:rPr lang="zh-CN" altLang="en-US" b="1" dirty="0">
                <a:solidFill>
                  <a:srgbClr val="C00000"/>
                </a:solidFill>
              </a:rPr>
              <a:t>。”</a:t>
            </a:r>
            <a:r>
              <a:rPr lang="en-US" altLang="zh-TW" b="1" dirty="0">
                <a:solidFill>
                  <a:srgbClr val="C00000"/>
                </a:solidFill>
                <a:highlight>
                  <a:srgbClr val="FFFF00"/>
                </a:highlight>
              </a:rPr>
              <a:t>12:18</a:t>
            </a:r>
            <a:r>
              <a:rPr lang="en-US" altLang="zh-TW" b="1" dirty="0">
                <a:solidFill>
                  <a:srgbClr val="C00000"/>
                </a:solidFill>
              </a:rPr>
              <a:t> </a:t>
            </a:r>
            <a:r>
              <a:rPr lang="zh-TW" altLang="en-US" b="1" dirty="0">
                <a:solidFill>
                  <a:srgbClr val="C00000"/>
                </a:solidFill>
              </a:rPr>
              <a:t>於是撒母耳求告耶和華</a:t>
            </a:r>
            <a:r>
              <a:rPr lang="zh-CN" altLang="en-US" b="1" dirty="0">
                <a:solidFill>
                  <a:srgbClr val="C00000"/>
                </a:solidFill>
              </a:rPr>
              <a:t>，</a:t>
            </a:r>
            <a:r>
              <a:rPr lang="zh-TW" altLang="en-US" b="1" dirty="0">
                <a:solidFill>
                  <a:srgbClr val="C00000"/>
                </a:solidFill>
              </a:rPr>
              <a:t>耶和華就在這日打雷降雨</a:t>
            </a:r>
            <a:r>
              <a:rPr lang="zh-CN" altLang="en-US" b="1" dirty="0">
                <a:solidFill>
                  <a:srgbClr val="C00000"/>
                </a:solidFill>
              </a:rPr>
              <a:t>，</a:t>
            </a:r>
            <a:r>
              <a:rPr lang="zh-TW" altLang="en-US" b="1" dirty="0">
                <a:solidFill>
                  <a:srgbClr val="C00000"/>
                </a:solidFill>
              </a:rPr>
              <a:t>眾民便甚懼怕耶和華和撒母耳</a:t>
            </a:r>
            <a:r>
              <a:rPr lang="zh-CN" altLang="en-US" b="1" dirty="0">
                <a:solidFill>
                  <a:srgbClr val="C00000"/>
                </a:solidFill>
              </a:rPr>
              <a:t>。</a:t>
            </a:r>
            <a:endParaRPr lang="en-US" altLang="zh-TW" b="1" dirty="0">
              <a:solidFill>
                <a:srgbClr val="C00000"/>
              </a:solidFill>
            </a:endParaRPr>
          </a:p>
        </p:txBody>
      </p:sp>
    </p:spTree>
    <p:extLst>
      <p:ext uri="{BB962C8B-B14F-4D97-AF65-F5344CB8AC3E}">
        <p14:creationId xmlns:p14="http://schemas.microsoft.com/office/powerpoint/2010/main" val="3923451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F4958A-5E89-2F98-3DDF-80C5A04B0DE7}"/>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A1044D9D-3267-DA27-82D3-178944C369D5}"/>
              </a:ext>
            </a:extLst>
          </p:cNvPr>
          <p:cNvSpPr>
            <a:spLocks noGrp="1"/>
          </p:cNvSpPr>
          <p:nvPr>
            <p:ph idx="4294967295"/>
          </p:nvPr>
        </p:nvSpPr>
        <p:spPr>
          <a:xfrm>
            <a:off x="489857" y="1825624"/>
            <a:ext cx="11125200" cy="4520747"/>
          </a:xfrm>
        </p:spPr>
        <p:txBody>
          <a:bodyPr>
            <a:normAutofit/>
          </a:bodyPr>
          <a:lstStyle/>
          <a:p>
            <a:pPr marL="0" indent="0">
              <a:buNone/>
            </a:pPr>
            <a:r>
              <a:rPr lang="zh-CN" altLang="en-US" b="1" dirty="0"/>
              <a:t>撒母耳為百姓指明出路</a:t>
            </a:r>
            <a:r>
              <a:rPr lang="zh-CN" altLang="en-US" b="1" dirty="0">
                <a:highlight>
                  <a:srgbClr val="FFFF00"/>
                </a:highlight>
              </a:rPr>
              <a:t>（撒上</a:t>
            </a:r>
            <a:r>
              <a:rPr lang="en-CA" altLang="zh-CN" b="1" dirty="0">
                <a:highlight>
                  <a:srgbClr val="FFFF00"/>
                </a:highlight>
              </a:rPr>
              <a:t>12:19-25</a:t>
            </a:r>
            <a:r>
              <a:rPr lang="zh-CN" altLang="en-US" b="1" dirty="0">
                <a:highlight>
                  <a:srgbClr val="FFFF00"/>
                </a:highlight>
              </a:rPr>
              <a:t>）</a:t>
            </a:r>
            <a:endParaRPr lang="en-CA" altLang="zh-CN" b="1" dirty="0">
              <a:highlight>
                <a:srgbClr val="FFFF00"/>
              </a:highlight>
            </a:endParaRPr>
          </a:p>
          <a:p>
            <a:pPr marL="0" indent="0">
              <a:buNone/>
            </a:pPr>
            <a:r>
              <a:rPr lang="en-US" altLang="zh-TW" b="1" dirty="0">
                <a:solidFill>
                  <a:srgbClr val="C00000"/>
                </a:solidFill>
                <a:highlight>
                  <a:srgbClr val="FFFF00"/>
                </a:highlight>
              </a:rPr>
              <a:t>12:19</a:t>
            </a:r>
            <a:r>
              <a:rPr lang="en-US" altLang="zh-TW" b="1" dirty="0">
                <a:solidFill>
                  <a:srgbClr val="C00000"/>
                </a:solidFill>
              </a:rPr>
              <a:t> </a:t>
            </a:r>
            <a:r>
              <a:rPr lang="zh-TW" altLang="en-US" b="1" dirty="0">
                <a:solidFill>
                  <a:srgbClr val="C00000"/>
                </a:solidFill>
              </a:rPr>
              <a:t>眾民對撒母耳說</a:t>
            </a:r>
            <a:r>
              <a:rPr lang="zh-CN" altLang="en-US" b="1" dirty="0">
                <a:solidFill>
                  <a:srgbClr val="C00000"/>
                </a:solidFill>
              </a:rPr>
              <a:t>：“</a:t>
            </a:r>
            <a:r>
              <a:rPr lang="zh-TW" altLang="en-US" b="1" dirty="0">
                <a:solidFill>
                  <a:srgbClr val="C00000"/>
                </a:solidFill>
              </a:rPr>
              <a:t>求你為僕人們禱告耶和華你的　神</a:t>
            </a:r>
            <a:r>
              <a:rPr lang="zh-CN" altLang="en-US" b="1" dirty="0">
                <a:solidFill>
                  <a:srgbClr val="C00000"/>
                </a:solidFill>
              </a:rPr>
              <a:t>，</a:t>
            </a:r>
            <a:r>
              <a:rPr lang="zh-TW" altLang="en-US" b="1" dirty="0">
                <a:solidFill>
                  <a:srgbClr val="C00000"/>
                </a:solidFill>
              </a:rPr>
              <a:t>免得我們死亡</a:t>
            </a:r>
            <a:r>
              <a:rPr lang="zh-CN" altLang="en-US" b="1" dirty="0">
                <a:solidFill>
                  <a:srgbClr val="C00000"/>
                </a:solidFill>
              </a:rPr>
              <a:t>，</a:t>
            </a:r>
            <a:r>
              <a:rPr lang="zh-TW" altLang="en-US" b="1" dirty="0">
                <a:solidFill>
                  <a:srgbClr val="C00000"/>
                </a:solidFill>
              </a:rPr>
              <a:t>因為我們求立王的事</a:t>
            </a:r>
            <a:r>
              <a:rPr lang="zh-CN" altLang="en-US" b="1" dirty="0">
                <a:solidFill>
                  <a:srgbClr val="C00000"/>
                </a:solidFill>
              </a:rPr>
              <a:t>，</a:t>
            </a:r>
            <a:r>
              <a:rPr lang="zh-TW" altLang="en-US" b="1" dirty="0">
                <a:solidFill>
                  <a:srgbClr val="C00000"/>
                </a:solidFill>
              </a:rPr>
              <a:t>正是罪上加罪了</a:t>
            </a:r>
            <a:r>
              <a:rPr lang="zh-CN" altLang="en-US" b="1" dirty="0">
                <a:solidFill>
                  <a:srgbClr val="C00000"/>
                </a:solidFill>
              </a:rPr>
              <a:t>。”</a:t>
            </a:r>
            <a:r>
              <a:rPr lang="en-US" altLang="zh-TW" b="1" dirty="0">
                <a:solidFill>
                  <a:srgbClr val="C00000"/>
                </a:solidFill>
                <a:highlight>
                  <a:srgbClr val="FFFF00"/>
                </a:highlight>
              </a:rPr>
              <a:t>12:20</a:t>
            </a:r>
            <a:r>
              <a:rPr lang="en-US" altLang="zh-TW" b="1" dirty="0">
                <a:solidFill>
                  <a:srgbClr val="C00000"/>
                </a:solidFill>
              </a:rPr>
              <a:t> </a:t>
            </a:r>
            <a:r>
              <a:rPr lang="zh-TW" altLang="en-US" b="1" dirty="0">
                <a:solidFill>
                  <a:srgbClr val="C00000"/>
                </a:solidFill>
              </a:rPr>
              <a:t>撒母耳對百姓說</a:t>
            </a:r>
            <a:r>
              <a:rPr lang="zh-CN" altLang="en-US" b="1" dirty="0">
                <a:solidFill>
                  <a:srgbClr val="C00000"/>
                </a:solidFill>
              </a:rPr>
              <a:t>：“</a:t>
            </a:r>
            <a:r>
              <a:rPr lang="zh-TW" altLang="en-US" b="1" dirty="0">
                <a:solidFill>
                  <a:srgbClr val="C00000"/>
                </a:solidFill>
              </a:rPr>
              <a:t>不要懼怕</a:t>
            </a:r>
            <a:r>
              <a:rPr lang="zh-CN" altLang="en-US" b="1" dirty="0">
                <a:solidFill>
                  <a:srgbClr val="C00000"/>
                </a:solidFill>
              </a:rPr>
              <a:t>！</a:t>
            </a:r>
            <a:r>
              <a:rPr lang="zh-TW" altLang="en-US" b="1" dirty="0">
                <a:solidFill>
                  <a:srgbClr val="C00000"/>
                </a:solidFill>
              </a:rPr>
              <a:t>你們雖然行了這惡</a:t>
            </a:r>
            <a:r>
              <a:rPr lang="zh-CN" altLang="en-US" b="1" dirty="0">
                <a:solidFill>
                  <a:srgbClr val="C00000"/>
                </a:solidFill>
              </a:rPr>
              <a:t>，</a:t>
            </a:r>
            <a:r>
              <a:rPr lang="zh-TW" altLang="en-US" b="1" dirty="0">
                <a:solidFill>
                  <a:srgbClr val="C00000"/>
                </a:solidFill>
              </a:rPr>
              <a:t>卻不要偏離耶和華</a:t>
            </a:r>
            <a:r>
              <a:rPr lang="zh-CN" altLang="en-US" b="1" dirty="0">
                <a:solidFill>
                  <a:srgbClr val="C00000"/>
                </a:solidFill>
              </a:rPr>
              <a:t>，</a:t>
            </a:r>
            <a:r>
              <a:rPr lang="zh-TW" altLang="en-US" b="1" dirty="0">
                <a:solidFill>
                  <a:srgbClr val="C00000"/>
                </a:solidFill>
              </a:rPr>
              <a:t>只要盡心事奉他</a:t>
            </a:r>
            <a:r>
              <a:rPr lang="zh-CN" altLang="en-US" b="1" dirty="0">
                <a:solidFill>
                  <a:srgbClr val="C00000"/>
                </a:solidFill>
              </a:rPr>
              <a:t>。</a:t>
            </a:r>
            <a:r>
              <a:rPr lang="en-US" altLang="zh-TW" b="1" dirty="0">
                <a:solidFill>
                  <a:srgbClr val="C00000"/>
                </a:solidFill>
                <a:highlight>
                  <a:srgbClr val="FFFF00"/>
                </a:highlight>
              </a:rPr>
              <a:t>12:21</a:t>
            </a:r>
            <a:r>
              <a:rPr lang="en-US" altLang="zh-TW" b="1" dirty="0">
                <a:solidFill>
                  <a:srgbClr val="C00000"/>
                </a:solidFill>
              </a:rPr>
              <a:t> </a:t>
            </a:r>
            <a:r>
              <a:rPr lang="zh-TW" altLang="en-US" b="1" dirty="0">
                <a:solidFill>
                  <a:srgbClr val="C00000"/>
                </a:solidFill>
              </a:rPr>
              <a:t>若偏離耶和華去順從那不能救人的虛神是無益</a:t>
            </a:r>
            <a:r>
              <a:rPr lang="zh-CN" altLang="en-US" b="1" dirty="0">
                <a:solidFill>
                  <a:srgbClr val="C00000"/>
                </a:solidFill>
              </a:rPr>
              <a:t>的。</a:t>
            </a:r>
            <a:r>
              <a:rPr lang="en-US" altLang="zh-TW" b="1" dirty="0">
                <a:solidFill>
                  <a:srgbClr val="C00000"/>
                </a:solidFill>
                <a:highlight>
                  <a:srgbClr val="FFFF00"/>
                </a:highlight>
              </a:rPr>
              <a:t>12:22 </a:t>
            </a:r>
            <a:r>
              <a:rPr lang="zh-TW" altLang="en-US" b="1" dirty="0">
                <a:solidFill>
                  <a:srgbClr val="C00000"/>
                </a:solidFill>
              </a:rPr>
              <a:t>耶和華既喜悅選你們作他的子民</a:t>
            </a:r>
            <a:r>
              <a:rPr lang="zh-CN" altLang="en-US" b="1" dirty="0">
                <a:solidFill>
                  <a:srgbClr val="C00000"/>
                </a:solidFill>
              </a:rPr>
              <a:t>，</a:t>
            </a:r>
            <a:r>
              <a:rPr lang="zh-TW" altLang="en-US" b="1" dirty="0">
                <a:solidFill>
                  <a:srgbClr val="C00000"/>
                </a:solidFill>
              </a:rPr>
              <a:t>就必因他的大名不撇棄你們</a:t>
            </a:r>
            <a:r>
              <a:rPr lang="zh-CN" altLang="en-US" b="1" dirty="0">
                <a:solidFill>
                  <a:srgbClr val="C00000"/>
                </a:solidFill>
              </a:rPr>
              <a:t>。</a:t>
            </a:r>
            <a:r>
              <a:rPr lang="en-US" altLang="zh-TW" b="1" dirty="0">
                <a:solidFill>
                  <a:srgbClr val="C00000"/>
                </a:solidFill>
                <a:highlight>
                  <a:srgbClr val="FFFF00"/>
                </a:highlight>
              </a:rPr>
              <a:t>12:23 </a:t>
            </a:r>
            <a:r>
              <a:rPr lang="zh-TW" altLang="en-US" b="1" dirty="0">
                <a:solidFill>
                  <a:srgbClr val="C00000"/>
                </a:solidFill>
              </a:rPr>
              <a:t>至於我</a:t>
            </a:r>
            <a:r>
              <a:rPr lang="zh-CN" altLang="en-US" b="1" dirty="0">
                <a:solidFill>
                  <a:srgbClr val="C00000"/>
                </a:solidFill>
              </a:rPr>
              <a:t>，</a:t>
            </a:r>
            <a:r>
              <a:rPr lang="zh-TW" altLang="en-US" b="1" dirty="0">
                <a:solidFill>
                  <a:srgbClr val="C00000"/>
                </a:solidFill>
              </a:rPr>
              <a:t>斷不停止為你們禱告</a:t>
            </a:r>
            <a:r>
              <a:rPr lang="zh-CN" altLang="en-US" b="1" dirty="0">
                <a:solidFill>
                  <a:srgbClr val="C00000"/>
                </a:solidFill>
              </a:rPr>
              <a:t>，</a:t>
            </a:r>
            <a:r>
              <a:rPr lang="zh-TW" altLang="en-US" b="1" dirty="0">
                <a:solidFill>
                  <a:srgbClr val="C00000"/>
                </a:solidFill>
              </a:rPr>
              <a:t>以致得罪耶和華</a:t>
            </a:r>
            <a:r>
              <a:rPr lang="zh-CN" altLang="en-US" b="1" dirty="0">
                <a:solidFill>
                  <a:srgbClr val="C00000"/>
                </a:solidFill>
              </a:rPr>
              <a:t>。</a:t>
            </a:r>
            <a:r>
              <a:rPr lang="zh-TW" altLang="en-US" b="1" dirty="0">
                <a:solidFill>
                  <a:srgbClr val="C00000"/>
                </a:solidFill>
              </a:rPr>
              <a:t>我必以善道正路指教你們</a:t>
            </a:r>
            <a:r>
              <a:rPr lang="zh-CN" altLang="en-US" b="1" dirty="0">
                <a:solidFill>
                  <a:srgbClr val="C00000"/>
                </a:solidFill>
              </a:rPr>
              <a:t>。</a:t>
            </a:r>
            <a:r>
              <a:rPr lang="en-US" altLang="zh-TW" b="1" dirty="0">
                <a:solidFill>
                  <a:srgbClr val="C00000"/>
                </a:solidFill>
                <a:highlight>
                  <a:srgbClr val="FFFF00"/>
                </a:highlight>
              </a:rPr>
              <a:t>12:24</a:t>
            </a:r>
            <a:r>
              <a:rPr lang="en-US" altLang="zh-TW" b="1" dirty="0">
                <a:solidFill>
                  <a:srgbClr val="C00000"/>
                </a:solidFill>
              </a:rPr>
              <a:t> </a:t>
            </a:r>
            <a:r>
              <a:rPr lang="zh-TW" altLang="en-US" b="1" dirty="0">
                <a:solidFill>
                  <a:srgbClr val="C00000"/>
                </a:solidFill>
              </a:rPr>
              <a:t>只要你們敬畏耶和華</a:t>
            </a:r>
            <a:r>
              <a:rPr lang="zh-CN" altLang="en-US" b="1" dirty="0">
                <a:solidFill>
                  <a:srgbClr val="C00000"/>
                </a:solidFill>
              </a:rPr>
              <a:t>，</a:t>
            </a:r>
            <a:r>
              <a:rPr lang="zh-TW" altLang="en-US" b="1" dirty="0">
                <a:solidFill>
                  <a:srgbClr val="C00000"/>
                </a:solidFill>
              </a:rPr>
              <a:t>誠誠實實的盡心事奉他</a:t>
            </a:r>
            <a:r>
              <a:rPr lang="zh-CN" altLang="en-US" b="1" dirty="0">
                <a:solidFill>
                  <a:srgbClr val="C00000"/>
                </a:solidFill>
              </a:rPr>
              <a:t>，</a:t>
            </a:r>
            <a:r>
              <a:rPr lang="zh-TW" altLang="en-US" b="1" dirty="0">
                <a:solidFill>
                  <a:srgbClr val="C00000"/>
                </a:solidFill>
              </a:rPr>
              <a:t>想念他向你們所行的事何等大</a:t>
            </a:r>
            <a:r>
              <a:rPr lang="zh-CN" altLang="en-US" b="1" dirty="0">
                <a:solidFill>
                  <a:srgbClr val="C00000"/>
                </a:solidFill>
              </a:rPr>
              <a:t>。</a:t>
            </a:r>
            <a:r>
              <a:rPr lang="en-US" altLang="zh-TW" b="1" dirty="0">
                <a:solidFill>
                  <a:srgbClr val="C00000"/>
                </a:solidFill>
                <a:highlight>
                  <a:srgbClr val="FFFF00"/>
                </a:highlight>
              </a:rPr>
              <a:t>12:25</a:t>
            </a:r>
            <a:r>
              <a:rPr lang="en-US" altLang="zh-TW" b="1" dirty="0">
                <a:solidFill>
                  <a:srgbClr val="C00000"/>
                </a:solidFill>
              </a:rPr>
              <a:t> </a:t>
            </a:r>
            <a:r>
              <a:rPr lang="zh-TW" altLang="en-US" b="1" dirty="0">
                <a:solidFill>
                  <a:srgbClr val="C00000"/>
                </a:solidFill>
              </a:rPr>
              <a:t>你們若仍然作惡</a:t>
            </a:r>
            <a:r>
              <a:rPr lang="zh-CN" altLang="en-US" b="1" dirty="0">
                <a:solidFill>
                  <a:srgbClr val="C00000"/>
                </a:solidFill>
              </a:rPr>
              <a:t>，</a:t>
            </a:r>
            <a:r>
              <a:rPr lang="zh-TW" altLang="en-US" b="1" dirty="0">
                <a:solidFill>
                  <a:srgbClr val="C00000"/>
                </a:solidFill>
              </a:rPr>
              <a:t>你們和你們的王、必一同滅亡</a:t>
            </a:r>
            <a:r>
              <a:rPr lang="zh-CN" altLang="en-US" b="1" dirty="0">
                <a:solidFill>
                  <a:srgbClr val="C00000"/>
                </a:solidFill>
              </a:rPr>
              <a:t>。”</a:t>
            </a:r>
            <a:endParaRPr lang="en-CA" altLang="zh-CN" b="1" dirty="0">
              <a:solidFill>
                <a:srgbClr val="C00000"/>
              </a:solidFill>
            </a:endParaRPr>
          </a:p>
          <a:p>
            <a:pPr marL="0" indent="0">
              <a:buNone/>
            </a:pPr>
            <a:endParaRPr lang="en-US" altLang="zh-TW" b="1" dirty="0"/>
          </a:p>
          <a:p>
            <a:pPr marL="0" indent="0">
              <a:buNone/>
            </a:pPr>
            <a:endParaRPr lang="en-CA" dirty="0"/>
          </a:p>
        </p:txBody>
      </p:sp>
    </p:spTree>
    <p:extLst>
      <p:ext uri="{BB962C8B-B14F-4D97-AF65-F5344CB8AC3E}">
        <p14:creationId xmlns:p14="http://schemas.microsoft.com/office/powerpoint/2010/main" val="2932331691"/>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516</TotalTime>
  <Words>2619</Words>
  <Application>Microsoft Office PowerPoint</Application>
  <PresentationFormat>宽屏</PresentationFormat>
  <Paragraphs>48</Paragraphs>
  <Slides>14</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14</vt:i4>
      </vt:variant>
    </vt:vector>
  </HeadingPairs>
  <TitlesOfParts>
    <vt:vector size="19" baseType="lpstr">
      <vt:lpstr>KaiTi</vt:lpstr>
      <vt:lpstr>Aptos</vt:lpstr>
      <vt:lpstr>Aptos Display</vt:lpstr>
      <vt:lpstr>Arial</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Jianping Guo</dc:creator>
  <cp:lastModifiedBy>Jianping Guo</cp:lastModifiedBy>
  <cp:revision>1</cp:revision>
  <dcterms:created xsi:type="dcterms:W3CDTF">2024-12-05T15:54:57Z</dcterms:created>
  <dcterms:modified xsi:type="dcterms:W3CDTF">2024-12-11T20:19:40Z</dcterms:modified>
</cp:coreProperties>
</file>