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75" r:id="rId4"/>
    <p:sldId id="274" r:id="rId5"/>
    <p:sldId id="273" r:id="rId6"/>
    <p:sldId id="281" r:id="rId7"/>
    <p:sldId id="280" r:id="rId8"/>
    <p:sldId id="279" r:id="rId9"/>
    <p:sldId id="278" r:id="rId10"/>
    <p:sldId id="277" r:id="rId11"/>
    <p:sldId id="272" r:id="rId12"/>
    <p:sldId id="282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668D42-F458-4C29-BC48-048CA2F2A50A}" v="232" dt="2024-11-20T18:41:17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C4668D42-F458-4C29-BC48-048CA2F2A50A}"/>
    <pc:docChg chg="custSel addSld delSld modSld sldOrd delMainMaster">
      <pc:chgData name="Jianping Guo" userId="214695277e21a7f1" providerId="LiveId" clId="{C4668D42-F458-4C29-BC48-048CA2F2A50A}" dt="2024-11-20T18:41:17.517" v="1952" actId="313"/>
      <pc:docMkLst>
        <pc:docMk/>
      </pc:docMkLst>
      <pc:sldChg chg="del">
        <pc:chgData name="Jianping Guo" userId="214695277e21a7f1" providerId="LiveId" clId="{C4668D42-F458-4C29-BC48-048CA2F2A50A}" dt="2024-11-13T18:11:19.842" v="0" actId="2696"/>
        <pc:sldMkLst>
          <pc:docMk/>
          <pc:sldMk cId="2003229789" sldId="256"/>
        </pc:sldMkLst>
      </pc:sldChg>
      <pc:sldChg chg="del">
        <pc:chgData name="Jianping Guo" userId="214695277e21a7f1" providerId="LiveId" clId="{C4668D42-F458-4C29-BC48-048CA2F2A50A}" dt="2024-11-20T18:22:47.986" v="1939" actId="2696"/>
        <pc:sldMkLst>
          <pc:docMk/>
          <pc:sldMk cId="2726958933" sldId="258"/>
        </pc:sldMkLst>
      </pc:sldChg>
      <pc:sldChg chg="addSp delSp modSp del mod">
        <pc:chgData name="Jianping Guo" userId="214695277e21a7f1" providerId="LiveId" clId="{C4668D42-F458-4C29-BC48-048CA2F2A50A}" dt="2024-11-13T18:29:34.189" v="104" actId="2696"/>
        <pc:sldMkLst>
          <pc:docMk/>
          <pc:sldMk cId="3186302950" sldId="267"/>
        </pc:sldMkLst>
        <pc:spChg chg="del">
          <ac:chgData name="Jianping Guo" userId="214695277e21a7f1" providerId="LiveId" clId="{C4668D42-F458-4C29-BC48-048CA2F2A50A}" dt="2024-11-13T18:21:40.471" v="26" actId="26606"/>
          <ac:spMkLst>
            <pc:docMk/>
            <pc:sldMk cId="3186302950" sldId="267"/>
            <ac:spMk id="98" creationId="{955A2079-FA98-4876-80F0-72364A7D2EA4}"/>
          </ac:spMkLst>
        </pc:spChg>
        <pc:spChg chg="add">
          <ac:chgData name="Jianping Guo" userId="214695277e21a7f1" providerId="LiveId" clId="{C4668D42-F458-4C29-BC48-048CA2F2A50A}" dt="2024-11-13T18:21:40.471" v="26" actId="26606"/>
          <ac:spMkLst>
            <pc:docMk/>
            <pc:sldMk cId="3186302950" sldId="267"/>
            <ac:spMk id="103" creationId="{6C4028FD-8BAA-4A19-BFDE-594D991B7552}"/>
          </ac:spMkLst>
        </pc:spChg>
        <pc:graphicFrameChg chg="mod modGraphic">
          <ac:chgData name="Jianping Guo" userId="214695277e21a7f1" providerId="LiveId" clId="{C4668D42-F458-4C29-BC48-048CA2F2A50A}" dt="2024-11-13T18:21:40.471" v="26" actId="26606"/>
          <ac:graphicFrameMkLst>
            <pc:docMk/>
            <pc:sldMk cId="3186302950" sldId="267"/>
            <ac:graphicFrameMk id="8" creationId="{FE15C476-3227-4638-A515-AA0A18DA4E5B}"/>
          </ac:graphicFrameMkLst>
        </pc:graphicFrameChg>
      </pc:sldChg>
      <pc:sldChg chg="addSp delSp modSp new del mod setBg modClrScheme chgLayout">
        <pc:chgData name="Jianping Guo" userId="214695277e21a7f1" providerId="LiveId" clId="{C4668D42-F458-4C29-BC48-048CA2F2A50A}" dt="2024-11-13T18:36:37.896" v="120" actId="2696"/>
        <pc:sldMkLst>
          <pc:docMk/>
          <pc:sldMk cId="2420917684" sldId="268"/>
        </pc:sldMkLst>
        <pc:spChg chg="add del mod">
          <ac:chgData name="Jianping Guo" userId="214695277e21a7f1" providerId="LiveId" clId="{C4668D42-F458-4C29-BC48-048CA2F2A50A}" dt="2024-11-13T18:21:10.671" v="25" actId="26606"/>
          <ac:spMkLst>
            <pc:docMk/>
            <pc:sldMk cId="2420917684" sldId="268"/>
            <ac:spMk id="2" creationId="{563ABA5A-D5F3-DB41-5786-93C39B6F18C8}"/>
          </ac:spMkLst>
        </pc:spChg>
        <pc:spChg chg="add del mod">
          <ac:chgData name="Jianping Guo" userId="214695277e21a7f1" providerId="LiveId" clId="{C4668D42-F458-4C29-BC48-048CA2F2A50A}" dt="2024-11-13T18:21:10.671" v="25" actId="26606"/>
          <ac:spMkLst>
            <pc:docMk/>
            <pc:sldMk cId="2420917684" sldId="268"/>
            <ac:spMk id="3" creationId="{ED58312E-A96E-02CA-F4E7-8FE89D9EA7E3}"/>
          </ac:spMkLst>
        </pc:spChg>
        <pc:spChg chg="add mod">
          <ac:chgData name="Jianping Guo" userId="214695277e21a7f1" providerId="LiveId" clId="{C4668D42-F458-4C29-BC48-048CA2F2A50A}" dt="2024-11-13T18:32:21.916" v="109" actId="255"/>
          <ac:spMkLst>
            <pc:docMk/>
            <pc:sldMk cId="2420917684" sldId="268"/>
            <ac:spMk id="5" creationId="{A2F2F59F-B3EC-BB72-D754-2DB72279A3B1}"/>
          </ac:spMkLst>
        </pc:spChg>
        <pc:spChg chg="add del">
          <ac:chgData name="Jianping Guo" userId="214695277e21a7f1" providerId="LiveId" clId="{C4668D42-F458-4C29-BC48-048CA2F2A50A}" dt="2024-11-13T18:27:14.526" v="96" actId="26606"/>
          <ac:spMkLst>
            <pc:docMk/>
            <pc:sldMk cId="2420917684" sldId="268"/>
            <ac:spMk id="9" creationId="{42A4FC2C-047E-45A5-965D-8E1E3BF09BC6}"/>
          </ac:spMkLst>
        </pc:spChg>
        <pc:spChg chg="add del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14" creationId="{55C6F499-7DD3-40AC-AC5E-26D67FCAEA30}"/>
          </ac:spMkLst>
        </pc:spChg>
        <pc:spChg chg="add del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16" creationId="{2CF7CF5F-D747-47B3-80B1-8392750446C6}"/>
          </ac:spMkLst>
        </pc:spChg>
        <pc:spChg chg="add del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18" creationId="{820B6604-1FF9-43F5-AC47-3D41CB2F563B}"/>
          </ac:spMkLst>
        </pc:spChg>
        <pc:spChg chg="add del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20" creationId="{5912B5B1-BC40-4CD1-8541-549C583431ED}"/>
          </ac:spMkLst>
        </pc:spChg>
        <pc:spChg chg="add del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22" creationId="{CE1108CD-786E-4304-9504-9C5AD64829D2}"/>
          </ac:spMkLst>
        </pc:spChg>
        <pc:spChg chg="add del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24" creationId="{E252BF65-A104-4DD3-8D54-285294DCC0C7}"/>
          </ac:spMkLst>
        </pc:spChg>
        <pc:spChg chg="add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29" creationId="{AC8EEB0F-BA72-49AC-956F-331B60FDE79E}"/>
          </ac:spMkLst>
        </pc:spChg>
        <pc:spChg chg="add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31" creationId="{1BE70332-ECAF-47BB-8C7B-BD049452F653}"/>
          </ac:spMkLst>
        </pc:spChg>
        <pc:spChg chg="add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33" creationId="{716D9361-A35A-4DC8-AAB9-04FD2D6FEE1D}"/>
          </ac:spMkLst>
        </pc:spChg>
        <pc:spChg chg="add">
          <ac:chgData name="Jianping Guo" userId="214695277e21a7f1" providerId="LiveId" clId="{C4668D42-F458-4C29-BC48-048CA2F2A50A}" dt="2024-11-13T18:31:48.982" v="107" actId="26606"/>
          <ac:spMkLst>
            <pc:docMk/>
            <pc:sldMk cId="2420917684" sldId="268"/>
            <ac:spMk id="35" creationId="{87FC31AD-FBB3-4219-A758-D6F7594A0A81}"/>
          </ac:spMkLst>
        </pc:spChg>
        <pc:picChg chg="add mod">
          <ac:chgData name="Jianping Guo" userId="214695277e21a7f1" providerId="LiveId" clId="{C4668D42-F458-4C29-BC48-048CA2F2A50A}" dt="2024-11-13T18:31:48.982" v="107" actId="26606"/>
          <ac:picMkLst>
            <pc:docMk/>
            <pc:sldMk cId="2420917684" sldId="268"/>
            <ac:picMk id="4" creationId="{9C674E9E-5088-A45F-22A4-C604FF776156}"/>
          </ac:picMkLst>
        </pc:picChg>
      </pc:sldChg>
      <pc:sldChg chg="delSp modSp new del mod modClrScheme chgLayout">
        <pc:chgData name="Jianping Guo" userId="214695277e21a7f1" providerId="LiveId" clId="{C4668D42-F458-4C29-BC48-048CA2F2A50A}" dt="2024-11-20T18:22:47.986" v="1939" actId="2696"/>
        <pc:sldMkLst>
          <pc:docMk/>
          <pc:sldMk cId="109714359" sldId="269"/>
        </pc:sldMkLst>
        <pc:spChg chg="del">
          <ac:chgData name="Jianping Guo" userId="214695277e21a7f1" providerId="LiveId" clId="{C4668D42-F458-4C29-BC48-048CA2F2A50A}" dt="2024-11-13T18:44:43.815" v="334" actId="700"/>
          <ac:spMkLst>
            <pc:docMk/>
            <pc:sldMk cId="109714359" sldId="269"/>
            <ac:spMk id="2" creationId="{CB4F36FB-F8BF-C662-D846-BA30D82EAB1E}"/>
          </ac:spMkLst>
        </pc:spChg>
        <pc:spChg chg="mod ord">
          <ac:chgData name="Jianping Guo" userId="214695277e21a7f1" providerId="LiveId" clId="{C4668D42-F458-4C29-BC48-048CA2F2A50A}" dt="2024-11-13T18:50:56.677" v="343" actId="20577"/>
          <ac:spMkLst>
            <pc:docMk/>
            <pc:sldMk cId="109714359" sldId="269"/>
            <ac:spMk id="3" creationId="{0D0E4546-B168-5BE6-E698-694591704308}"/>
          </ac:spMkLst>
        </pc:spChg>
      </pc:sldChg>
      <pc:sldChg chg="addSp delSp modSp new mod modClrScheme chgLayout">
        <pc:chgData name="Jianping Guo" userId="214695277e21a7f1" providerId="LiveId" clId="{C4668D42-F458-4C29-BC48-048CA2F2A50A}" dt="2024-11-13T18:36:19.456" v="119" actId="26606"/>
        <pc:sldMkLst>
          <pc:docMk/>
          <pc:sldMk cId="3251478704" sldId="270"/>
        </pc:sldMkLst>
        <pc:spChg chg="del">
          <ac:chgData name="Jianping Guo" userId="214695277e21a7f1" providerId="LiveId" clId="{C4668D42-F458-4C29-BC48-048CA2F2A50A}" dt="2024-11-13T18:34:12.496" v="112" actId="700"/>
          <ac:spMkLst>
            <pc:docMk/>
            <pc:sldMk cId="3251478704" sldId="270"/>
            <ac:spMk id="2" creationId="{0114742F-A3EE-F849-CDFA-57540D354EB4}"/>
          </ac:spMkLst>
        </pc:spChg>
        <pc:spChg chg="del mod ord">
          <ac:chgData name="Jianping Guo" userId="214695277e21a7f1" providerId="LiveId" clId="{C4668D42-F458-4C29-BC48-048CA2F2A50A}" dt="2024-11-13T18:34:31.838" v="113" actId="26606"/>
          <ac:spMkLst>
            <pc:docMk/>
            <pc:sldMk cId="3251478704" sldId="270"/>
            <ac:spMk id="3" creationId="{4D6C630A-0350-4713-4925-35E742837A77}"/>
          </ac:spMkLst>
        </pc:spChg>
        <pc:graphicFrameChg chg="add mod modGraphic">
          <ac:chgData name="Jianping Guo" userId="214695277e21a7f1" providerId="LiveId" clId="{C4668D42-F458-4C29-BC48-048CA2F2A50A}" dt="2024-11-13T18:36:19.456" v="119" actId="26606"/>
          <ac:graphicFrameMkLst>
            <pc:docMk/>
            <pc:sldMk cId="3251478704" sldId="270"/>
            <ac:graphicFrameMk id="5" creationId="{F7D9B140-6B11-F3C6-CE77-E34797F8B4B0}"/>
          </ac:graphicFrameMkLst>
        </pc:graphicFrameChg>
      </pc:sldChg>
      <pc:sldChg chg="modSp mod ord">
        <pc:chgData name="Jianping Guo" userId="214695277e21a7f1" providerId="LiveId" clId="{C4668D42-F458-4C29-BC48-048CA2F2A50A}" dt="2024-11-20T16:40:01.381" v="1359" actId="20577"/>
        <pc:sldMkLst>
          <pc:docMk/>
          <pc:sldMk cId="2908870103" sldId="271"/>
        </pc:sldMkLst>
        <pc:spChg chg="mod">
          <ac:chgData name="Jianping Guo" userId="214695277e21a7f1" providerId="LiveId" clId="{C4668D42-F458-4C29-BC48-048CA2F2A50A}" dt="2024-11-20T16:40:01.381" v="1359" actId="20577"/>
          <ac:spMkLst>
            <pc:docMk/>
            <pc:sldMk cId="2908870103" sldId="271"/>
            <ac:spMk id="3" creationId="{497C6345-CDDA-1E9D-D317-8325282ABDF5}"/>
          </ac:spMkLst>
        </pc:spChg>
      </pc:sldChg>
      <pc:sldChg chg="modSp mod modAnim">
        <pc:chgData name="Jianping Guo" userId="214695277e21a7f1" providerId="LiveId" clId="{C4668D42-F458-4C29-BC48-048CA2F2A50A}" dt="2024-11-20T18:09:51.422" v="1842"/>
        <pc:sldMkLst>
          <pc:docMk/>
          <pc:sldMk cId="3376631112" sldId="272"/>
        </pc:sldMkLst>
        <pc:spChg chg="mod">
          <ac:chgData name="Jianping Guo" userId="214695277e21a7f1" providerId="LiveId" clId="{C4668D42-F458-4C29-BC48-048CA2F2A50A}" dt="2024-11-20T18:09:41.383" v="1841" actId="13926"/>
          <ac:spMkLst>
            <pc:docMk/>
            <pc:sldMk cId="3376631112" sldId="272"/>
            <ac:spMk id="3" creationId="{5120558F-108F-3A06-0F44-3E72DB81BB53}"/>
          </ac:spMkLst>
        </pc:spChg>
      </pc:sldChg>
      <pc:sldChg chg="modSp mod">
        <pc:chgData name="Jianping Guo" userId="214695277e21a7f1" providerId="LiveId" clId="{C4668D42-F458-4C29-BC48-048CA2F2A50A}" dt="2024-11-20T16:57:00.941" v="1502" actId="13926"/>
        <pc:sldMkLst>
          <pc:docMk/>
          <pc:sldMk cId="1558855248" sldId="273"/>
        </pc:sldMkLst>
        <pc:spChg chg="mod">
          <ac:chgData name="Jianping Guo" userId="214695277e21a7f1" providerId="LiveId" clId="{C4668D42-F458-4C29-BC48-048CA2F2A50A}" dt="2024-11-20T16:57:00.941" v="1502" actId="13926"/>
          <ac:spMkLst>
            <pc:docMk/>
            <pc:sldMk cId="1558855248" sldId="273"/>
            <ac:spMk id="3" creationId="{2EBFC28E-167E-C1EB-649F-A248EDCF194B}"/>
          </ac:spMkLst>
        </pc:spChg>
      </pc:sldChg>
      <pc:sldChg chg="modSp mod">
        <pc:chgData name="Jianping Guo" userId="214695277e21a7f1" providerId="LiveId" clId="{C4668D42-F458-4C29-BC48-048CA2F2A50A}" dt="2024-11-20T16:55:08.470" v="1483" actId="13926"/>
        <pc:sldMkLst>
          <pc:docMk/>
          <pc:sldMk cId="79693327" sldId="274"/>
        </pc:sldMkLst>
        <pc:spChg chg="mod">
          <ac:chgData name="Jianping Guo" userId="214695277e21a7f1" providerId="LiveId" clId="{C4668D42-F458-4C29-BC48-048CA2F2A50A}" dt="2024-11-20T16:55:08.470" v="1483" actId="13926"/>
          <ac:spMkLst>
            <pc:docMk/>
            <pc:sldMk cId="79693327" sldId="274"/>
            <ac:spMk id="3" creationId="{E01826C9-ED93-FF5D-F273-32245986F006}"/>
          </ac:spMkLst>
        </pc:spChg>
      </pc:sldChg>
      <pc:sldChg chg="modSp mod modAnim">
        <pc:chgData name="Jianping Guo" userId="214695277e21a7f1" providerId="LiveId" clId="{C4668D42-F458-4C29-BC48-048CA2F2A50A}" dt="2024-11-20T16:49:20.532" v="1415" actId="13926"/>
        <pc:sldMkLst>
          <pc:docMk/>
          <pc:sldMk cId="4083758765" sldId="275"/>
        </pc:sldMkLst>
        <pc:spChg chg="mod">
          <ac:chgData name="Jianping Guo" userId="214695277e21a7f1" providerId="LiveId" clId="{C4668D42-F458-4C29-BC48-048CA2F2A50A}" dt="2024-11-20T16:49:20.532" v="1415" actId="13926"/>
          <ac:spMkLst>
            <pc:docMk/>
            <pc:sldMk cId="4083758765" sldId="275"/>
            <ac:spMk id="3" creationId="{E6F90451-6B8C-613F-650C-C1335192BA21}"/>
          </ac:spMkLst>
        </pc:spChg>
      </pc:sldChg>
      <pc:sldChg chg="del">
        <pc:chgData name="Jianping Guo" userId="214695277e21a7f1" providerId="LiveId" clId="{C4668D42-F458-4C29-BC48-048CA2F2A50A}" dt="2024-11-20T18:22:47.986" v="1939" actId="2696"/>
        <pc:sldMkLst>
          <pc:docMk/>
          <pc:sldMk cId="262109440" sldId="276"/>
        </pc:sldMkLst>
      </pc:sldChg>
      <pc:sldChg chg="modSp mod modAnim">
        <pc:chgData name="Jianping Guo" userId="214695277e21a7f1" providerId="LiveId" clId="{C4668D42-F458-4C29-BC48-048CA2F2A50A}" dt="2024-11-20T18:03:33.206" v="1776"/>
        <pc:sldMkLst>
          <pc:docMk/>
          <pc:sldMk cId="1701651548" sldId="277"/>
        </pc:sldMkLst>
        <pc:spChg chg="mod">
          <ac:chgData name="Jianping Guo" userId="214695277e21a7f1" providerId="LiveId" clId="{C4668D42-F458-4C29-BC48-048CA2F2A50A}" dt="2024-11-20T18:03:26.296" v="1775" actId="13926"/>
          <ac:spMkLst>
            <pc:docMk/>
            <pc:sldMk cId="1701651548" sldId="277"/>
            <ac:spMk id="3" creationId="{83D1BD5A-B91B-751D-A22D-FF0A3E7E52D6}"/>
          </ac:spMkLst>
        </pc:spChg>
      </pc:sldChg>
      <pc:sldChg chg="modSp mod modAnim">
        <pc:chgData name="Jianping Guo" userId="214695277e21a7f1" providerId="LiveId" clId="{C4668D42-F458-4C29-BC48-048CA2F2A50A}" dt="2024-11-20T18:41:17.517" v="1952" actId="313"/>
        <pc:sldMkLst>
          <pc:docMk/>
          <pc:sldMk cId="756487559" sldId="278"/>
        </pc:sldMkLst>
        <pc:spChg chg="mod">
          <ac:chgData name="Jianping Guo" userId="214695277e21a7f1" providerId="LiveId" clId="{C4668D42-F458-4C29-BC48-048CA2F2A50A}" dt="2024-11-20T18:41:17.517" v="1952" actId="313"/>
          <ac:spMkLst>
            <pc:docMk/>
            <pc:sldMk cId="756487559" sldId="278"/>
            <ac:spMk id="3" creationId="{10CD115F-3991-D1EF-5D14-4094C7F3B3D7}"/>
          </ac:spMkLst>
        </pc:spChg>
      </pc:sldChg>
      <pc:sldChg chg="modSp mod modAnim">
        <pc:chgData name="Jianping Guo" userId="214695277e21a7f1" providerId="LiveId" clId="{C4668D42-F458-4C29-BC48-048CA2F2A50A}" dt="2024-11-20T18:38:30.097" v="1947" actId="20577"/>
        <pc:sldMkLst>
          <pc:docMk/>
          <pc:sldMk cId="1859309007" sldId="279"/>
        </pc:sldMkLst>
        <pc:spChg chg="mod">
          <ac:chgData name="Jianping Guo" userId="214695277e21a7f1" providerId="LiveId" clId="{C4668D42-F458-4C29-BC48-048CA2F2A50A}" dt="2024-11-20T18:38:30.097" v="1947" actId="20577"/>
          <ac:spMkLst>
            <pc:docMk/>
            <pc:sldMk cId="1859309007" sldId="279"/>
            <ac:spMk id="3" creationId="{4C719B0F-EEEC-7DFD-BE6A-0E5AB9EC2C65}"/>
          </ac:spMkLst>
        </pc:spChg>
      </pc:sldChg>
      <pc:sldChg chg="modSp mod modAnim">
        <pc:chgData name="Jianping Guo" userId="214695277e21a7f1" providerId="LiveId" clId="{C4668D42-F458-4C29-BC48-048CA2F2A50A}" dt="2024-11-20T17:48:02.897" v="1626"/>
        <pc:sldMkLst>
          <pc:docMk/>
          <pc:sldMk cId="1291965858" sldId="280"/>
        </pc:sldMkLst>
        <pc:spChg chg="mod">
          <ac:chgData name="Jianping Guo" userId="214695277e21a7f1" providerId="LiveId" clId="{C4668D42-F458-4C29-BC48-048CA2F2A50A}" dt="2024-11-20T17:47:52.943" v="1625" actId="13926"/>
          <ac:spMkLst>
            <pc:docMk/>
            <pc:sldMk cId="1291965858" sldId="280"/>
            <ac:spMk id="3" creationId="{91E0D9C6-C878-A29C-2A3A-C2B5AC435B83}"/>
          </ac:spMkLst>
        </pc:spChg>
      </pc:sldChg>
      <pc:sldChg chg="modSp mod modAnim">
        <pc:chgData name="Jianping Guo" userId="214695277e21a7f1" providerId="LiveId" clId="{C4668D42-F458-4C29-BC48-048CA2F2A50A}" dt="2024-11-20T16:59:57.681" v="1536"/>
        <pc:sldMkLst>
          <pc:docMk/>
          <pc:sldMk cId="4029736502" sldId="281"/>
        </pc:sldMkLst>
        <pc:spChg chg="mod">
          <ac:chgData name="Jianping Guo" userId="214695277e21a7f1" providerId="LiveId" clId="{C4668D42-F458-4C29-BC48-048CA2F2A50A}" dt="2024-11-20T16:59:53.017" v="1535" actId="13926"/>
          <ac:spMkLst>
            <pc:docMk/>
            <pc:sldMk cId="4029736502" sldId="281"/>
            <ac:spMk id="3" creationId="{C1B47CF7-7D1B-CD5F-E40A-03A54462E638}"/>
          </ac:spMkLst>
        </pc:spChg>
      </pc:sldChg>
      <pc:sldChg chg="modSp mod modAnim">
        <pc:chgData name="Jianping Guo" userId="214695277e21a7f1" providerId="LiveId" clId="{C4668D42-F458-4C29-BC48-048CA2F2A50A}" dt="2024-11-20T18:21:13.615" v="1938"/>
        <pc:sldMkLst>
          <pc:docMk/>
          <pc:sldMk cId="4194891190" sldId="282"/>
        </pc:sldMkLst>
        <pc:spChg chg="mod">
          <ac:chgData name="Jianping Guo" userId="214695277e21a7f1" providerId="LiveId" clId="{C4668D42-F458-4C29-BC48-048CA2F2A50A}" dt="2024-11-20T18:21:05.277" v="1937" actId="404"/>
          <ac:spMkLst>
            <pc:docMk/>
            <pc:sldMk cId="4194891190" sldId="282"/>
            <ac:spMk id="3" creationId="{DB45C258-D4E4-7976-D065-06CE61775E51}"/>
          </ac:spMkLst>
        </pc:spChg>
      </pc:sldChg>
      <pc:sldChg chg="modSp mod">
        <pc:chgData name="Jianping Guo" userId="214695277e21a7f1" providerId="LiveId" clId="{C4668D42-F458-4C29-BC48-048CA2F2A50A}" dt="2024-11-20T18:19:45.570" v="1924" actId="20577"/>
        <pc:sldMkLst>
          <pc:docMk/>
          <pc:sldMk cId="1968754639" sldId="283"/>
        </pc:sldMkLst>
        <pc:spChg chg="mod">
          <ac:chgData name="Jianping Guo" userId="214695277e21a7f1" providerId="LiveId" clId="{C4668D42-F458-4C29-BC48-048CA2F2A50A}" dt="2024-11-20T18:19:45.570" v="1924" actId="20577"/>
          <ac:spMkLst>
            <pc:docMk/>
            <pc:sldMk cId="1968754639" sldId="283"/>
            <ac:spMk id="3" creationId="{75D75630-530E-7C29-785D-CC0D69123FEB}"/>
          </ac:spMkLst>
        </pc:spChg>
      </pc:sldChg>
      <pc:sldMasterChg chg="del delSldLayout">
        <pc:chgData name="Jianping Guo" userId="214695277e21a7f1" providerId="LiveId" clId="{C4668D42-F458-4C29-BC48-048CA2F2A50A}" dt="2024-11-13T18:11:19.842" v="0" actId="2696"/>
        <pc:sldMasterMkLst>
          <pc:docMk/>
          <pc:sldMasterMk cId="2874237833" sldId="2147483648"/>
        </pc:sldMasterMkLst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58697969" sldId="2147483649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716873674" sldId="2147483650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1769088478" sldId="2147483651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2964556579" sldId="2147483652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1600754181" sldId="2147483653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1941998012" sldId="2147483654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3894702111" sldId="2147483655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582153493" sldId="2147483656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1785870127" sldId="2147483657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655177892" sldId="2147483658"/>
          </pc:sldLayoutMkLst>
        </pc:sldLayoutChg>
        <pc:sldLayoutChg chg="del">
          <pc:chgData name="Jianping Guo" userId="214695277e21a7f1" providerId="LiveId" clId="{C4668D42-F458-4C29-BC48-048CA2F2A50A}" dt="2024-11-13T18:11:19.842" v="0" actId="2696"/>
          <pc:sldLayoutMkLst>
            <pc:docMk/>
            <pc:sldMasterMk cId="2874237833" sldId="2147483648"/>
            <pc:sldLayoutMk cId="2998099689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C9C3B4-6FB4-495F-A58C-CCB072C2688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2AE2E74-E902-4176-9F58-C37C56652034}">
      <dgm:prSet/>
      <dgm:spPr/>
      <dgm:t>
        <a:bodyPr/>
        <a:lstStyle/>
        <a:p>
          <a:r>
            <a:rPr lang="zh-TW" b="1" dirty="0">
              <a:latin typeface="KaiTi" panose="02010609060101010101" pitchFamily="49" charset="-122"/>
              <a:ea typeface="KaiTi" panose="02010609060101010101" pitchFamily="49" charset="-122"/>
            </a:rPr>
            <a:t>掃羅打敗亞捫人</a:t>
          </a:r>
          <a:endParaRPr lang="en-US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132E617F-2EB3-4CB0-B575-8AFE80E6ED63}" type="parTrans" cxnId="{3373FA4B-5375-46FC-9A6C-672732F73980}">
      <dgm:prSet/>
      <dgm:spPr/>
      <dgm:t>
        <a:bodyPr/>
        <a:lstStyle/>
        <a:p>
          <a:endParaRPr lang="en-US"/>
        </a:p>
      </dgm:t>
    </dgm:pt>
    <dgm:pt modelId="{334E16E5-F03F-4D8C-9C81-8F941AAC1095}" type="sibTrans" cxnId="{3373FA4B-5375-46FC-9A6C-672732F73980}">
      <dgm:prSet/>
      <dgm:spPr/>
      <dgm:t>
        <a:bodyPr/>
        <a:lstStyle/>
        <a:p>
          <a:endParaRPr lang="en-US"/>
        </a:p>
      </dgm:t>
    </dgm:pt>
    <dgm:pt modelId="{2456E9D1-1960-4EF9-B439-48B1AF05B896}">
      <dgm:prSet custT="1"/>
      <dgm:spPr/>
      <dgm:t>
        <a:bodyPr/>
        <a:lstStyle/>
        <a:p>
          <a:r>
            <a:rPr lang="zh-TW" sz="4400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US" sz="4400" b="1" dirty="0">
              <a:latin typeface="KaiTi" panose="02010609060101010101" pitchFamily="49" charset="-122"/>
              <a:ea typeface="KaiTi" panose="02010609060101010101" pitchFamily="49" charset="-122"/>
            </a:rPr>
            <a:t>11:1-15</a:t>
          </a:r>
        </a:p>
      </dgm:t>
    </dgm:pt>
    <dgm:pt modelId="{27984E1C-8ACD-4473-9091-22E3E0A68FBC}" type="parTrans" cxnId="{4959E11C-414B-4FCE-84A8-233A54183DBA}">
      <dgm:prSet/>
      <dgm:spPr/>
      <dgm:t>
        <a:bodyPr/>
        <a:lstStyle/>
        <a:p>
          <a:endParaRPr lang="en-US"/>
        </a:p>
      </dgm:t>
    </dgm:pt>
    <dgm:pt modelId="{7B0BDE61-672A-473A-81DE-77062BE2F20C}" type="sibTrans" cxnId="{4959E11C-414B-4FCE-84A8-233A54183DBA}">
      <dgm:prSet/>
      <dgm:spPr/>
      <dgm:t>
        <a:bodyPr/>
        <a:lstStyle/>
        <a:p>
          <a:endParaRPr lang="en-US"/>
        </a:p>
      </dgm:t>
    </dgm:pt>
    <dgm:pt modelId="{393CAE6A-12B0-40F9-A001-D24DBA3C1D29}" type="pres">
      <dgm:prSet presAssocID="{C7C9C3B4-6FB4-495F-A58C-CCB072C26885}" presName="outerComposite" presStyleCnt="0">
        <dgm:presLayoutVars>
          <dgm:chMax val="5"/>
          <dgm:dir/>
          <dgm:resizeHandles val="exact"/>
        </dgm:presLayoutVars>
      </dgm:prSet>
      <dgm:spPr/>
    </dgm:pt>
    <dgm:pt modelId="{4E7B488F-C2D7-4689-B1D9-EEA4AC69D649}" type="pres">
      <dgm:prSet presAssocID="{C7C9C3B4-6FB4-495F-A58C-CCB072C26885}" presName="dummyMaxCanvas" presStyleCnt="0">
        <dgm:presLayoutVars/>
      </dgm:prSet>
      <dgm:spPr/>
    </dgm:pt>
    <dgm:pt modelId="{4EBBC5FC-AFD2-4F5A-93D3-E97DCE21B0CB}" type="pres">
      <dgm:prSet presAssocID="{C7C9C3B4-6FB4-495F-A58C-CCB072C26885}" presName="TwoNodes_1" presStyleLbl="node1" presStyleIdx="0" presStyleCnt="2">
        <dgm:presLayoutVars>
          <dgm:bulletEnabled val="1"/>
        </dgm:presLayoutVars>
      </dgm:prSet>
      <dgm:spPr/>
    </dgm:pt>
    <dgm:pt modelId="{1016F27B-CF3F-4FBC-A474-1F74D73D077B}" type="pres">
      <dgm:prSet presAssocID="{C7C9C3B4-6FB4-495F-A58C-CCB072C26885}" presName="TwoNodes_2" presStyleLbl="node1" presStyleIdx="1" presStyleCnt="2">
        <dgm:presLayoutVars>
          <dgm:bulletEnabled val="1"/>
        </dgm:presLayoutVars>
      </dgm:prSet>
      <dgm:spPr/>
    </dgm:pt>
    <dgm:pt modelId="{606A9C2F-345B-4EC9-A194-5214EA299687}" type="pres">
      <dgm:prSet presAssocID="{C7C9C3B4-6FB4-495F-A58C-CCB072C26885}" presName="TwoConn_1-2" presStyleLbl="fgAccFollowNode1" presStyleIdx="0" presStyleCnt="1">
        <dgm:presLayoutVars>
          <dgm:bulletEnabled val="1"/>
        </dgm:presLayoutVars>
      </dgm:prSet>
      <dgm:spPr/>
    </dgm:pt>
    <dgm:pt modelId="{F73BF147-4311-4B2A-A1F9-1F1F55186388}" type="pres">
      <dgm:prSet presAssocID="{C7C9C3B4-6FB4-495F-A58C-CCB072C26885}" presName="TwoNodes_1_text" presStyleLbl="node1" presStyleIdx="1" presStyleCnt="2">
        <dgm:presLayoutVars>
          <dgm:bulletEnabled val="1"/>
        </dgm:presLayoutVars>
      </dgm:prSet>
      <dgm:spPr/>
    </dgm:pt>
    <dgm:pt modelId="{47EF4DFC-B09F-40FD-8800-36151F9076FF}" type="pres">
      <dgm:prSet presAssocID="{C7C9C3B4-6FB4-495F-A58C-CCB072C26885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4959E11C-414B-4FCE-84A8-233A54183DBA}" srcId="{C7C9C3B4-6FB4-495F-A58C-CCB072C26885}" destId="{2456E9D1-1960-4EF9-B439-48B1AF05B896}" srcOrd="1" destOrd="0" parTransId="{27984E1C-8ACD-4473-9091-22E3E0A68FBC}" sibTransId="{7B0BDE61-672A-473A-81DE-77062BE2F20C}"/>
    <dgm:cxn modelId="{19D6CB5C-AE6A-4D98-B5B4-A17E02043876}" type="presOf" srcId="{2456E9D1-1960-4EF9-B439-48B1AF05B896}" destId="{47EF4DFC-B09F-40FD-8800-36151F9076FF}" srcOrd="1" destOrd="0" presId="urn:microsoft.com/office/officeart/2005/8/layout/vProcess5"/>
    <dgm:cxn modelId="{7B8DCF5E-4457-4DA2-A8C6-CEFD01A2281F}" type="presOf" srcId="{D2AE2E74-E902-4176-9F58-C37C56652034}" destId="{4EBBC5FC-AFD2-4F5A-93D3-E97DCE21B0CB}" srcOrd="0" destOrd="0" presId="urn:microsoft.com/office/officeart/2005/8/layout/vProcess5"/>
    <dgm:cxn modelId="{3373FA4B-5375-46FC-9A6C-672732F73980}" srcId="{C7C9C3B4-6FB4-495F-A58C-CCB072C26885}" destId="{D2AE2E74-E902-4176-9F58-C37C56652034}" srcOrd="0" destOrd="0" parTransId="{132E617F-2EB3-4CB0-B575-8AFE80E6ED63}" sibTransId="{334E16E5-F03F-4D8C-9C81-8F941AAC1095}"/>
    <dgm:cxn modelId="{3846B16D-77BA-41AA-99C0-DF43C48C4A35}" type="presOf" srcId="{C7C9C3B4-6FB4-495F-A58C-CCB072C26885}" destId="{393CAE6A-12B0-40F9-A001-D24DBA3C1D29}" srcOrd="0" destOrd="0" presId="urn:microsoft.com/office/officeart/2005/8/layout/vProcess5"/>
    <dgm:cxn modelId="{DB80AF8F-A4A5-48A0-910B-FE85C8CF3732}" type="presOf" srcId="{D2AE2E74-E902-4176-9F58-C37C56652034}" destId="{F73BF147-4311-4B2A-A1F9-1F1F55186388}" srcOrd="1" destOrd="0" presId="urn:microsoft.com/office/officeart/2005/8/layout/vProcess5"/>
    <dgm:cxn modelId="{2B302AFE-D693-4B7C-85FA-04956D08CADB}" type="presOf" srcId="{2456E9D1-1960-4EF9-B439-48B1AF05B896}" destId="{1016F27B-CF3F-4FBC-A474-1F74D73D077B}" srcOrd="0" destOrd="0" presId="urn:microsoft.com/office/officeart/2005/8/layout/vProcess5"/>
    <dgm:cxn modelId="{06742CFF-D37B-4F83-BF01-9D9219ACF1AC}" type="presOf" srcId="{334E16E5-F03F-4D8C-9C81-8F941AAC1095}" destId="{606A9C2F-345B-4EC9-A194-5214EA299687}" srcOrd="0" destOrd="0" presId="urn:microsoft.com/office/officeart/2005/8/layout/vProcess5"/>
    <dgm:cxn modelId="{3C79A0DE-55C0-4D02-907E-150A1DF34CD2}" type="presParOf" srcId="{393CAE6A-12B0-40F9-A001-D24DBA3C1D29}" destId="{4E7B488F-C2D7-4689-B1D9-EEA4AC69D649}" srcOrd="0" destOrd="0" presId="urn:microsoft.com/office/officeart/2005/8/layout/vProcess5"/>
    <dgm:cxn modelId="{7165FEB2-CC12-4F25-AE2C-129C63A9F3C6}" type="presParOf" srcId="{393CAE6A-12B0-40F9-A001-D24DBA3C1D29}" destId="{4EBBC5FC-AFD2-4F5A-93D3-E97DCE21B0CB}" srcOrd="1" destOrd="0" presId="urn:microsoft.com/office/officeart/2005/8/layout/vProcess5"/>
    <dgm:cxn modelId="{CEE475D6-486A-4D4F-A5D1-4AD3423950C7}" type="presParOf" srcId="{393CAE6A-12B0-40F9-A001-D24DBA3C1D29}" destId="{1016F27B-CF3F-4FBC-A474-1F74D73D077B}" srcOrd="2" destOrd="0" presId="urn:microsoft.com/office/officeart/2005/8/layout/vProcess5"/>
    <dgm:cxn modelId="{ED8EE8B4-86AF-4EC4-8413-356E4E9F82BA}" type="presParOf" srcId="{393CAE6A-12B0-40F9-A001-D24DBA3C1D29}" destId="{606A9C2F-345B-4EC9-A194-5214EA299687}" srcOrd="3" destOrd="0" presId="urn:microsoft.com/office/officeart/2005/8/layout/vProcess5"/>
    <dgm:cxn modelId="{47CCDA38-3F04-43CD-9466-C13D19E901C6}" type="presParOf" srcId="{393CAE6A-12B0-40F9-A001-D24DBA3C1D29}" destId="{F73BF147-4311-4B2A-A1F9-1F1F55186388}" srcOrd="4" destOrd="0" presId="urn:microsoft.com/office/officeart/2005/8/layout/vProcess5"/>
    <dgm:cxn modelId="{3C2DC6A8-74E3-4A3E-A990-529F9DCB50B4}" type="presParOf" srcId="{393CAE6A-12B0-40F9-A001-D24DBA3C1D29}" destId="{47EF4DFC-B09F-40FD-8800-36151F9076F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BC5FC-AFD2-4F5A-93D3-E97DCE21B0CB}">
      <dsp:nvSpPr>
        <dsp:cNvPr id="0" name=""/>
        <dsp:cNvSpPr/>
      </dsp:nvSpPr>
      <dsp:spPr>
        <a:xfrm>
          <a:off x="0" y="0"/>
          <a:ext cx="8938260" cy="1958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6500" b="1" kern="1200" dirty="0">
              <a:latin typeface="KaiTi" panose="02010609060101010101" pitchFamily="49" charset="-122"/>
              <a:ea typeface="KaiTi" panose="02010609060101010101" pitchFamily="49" charset="-122"/>
            </a:rPr>
            <a:t>掃羅打敗亞捫人</a:t>
          </a:r>
          <a:endParaRPr lang="en-US" sz="65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7351" y="57351"/>
        <a:ext cx="6914408" cy="1843400"/>
      </dsp:txXfrm>
    </dsp:sp>
    <dsp:sp modelId="{1016F27B-CF3F-4FBC-A474-1F74D73D077B}">
      <dsp:nvSpPr>
        <dsp:cNvPr id="0" name=""/>
        <dsp:cNvSpPr/>
      </dsp:nvSpPr>
      <dsp:spPr>
        <a:xfrm>
          <a:off x="1577339" y="2393235"/>
          <a:ext cx="8938260" cy="1958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44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US" sz="4400" b="1" kern="1200" dirty="0">
              <a:latin typeface="KaiTi" panose="02010609060101010101" pitchFamily="49" charset="-122"/>
              <a:ea typeface="KaiTi" panose="02010609060101010101" pitchFamily="49" charset="-122"/>
            </a:rPr>
            <a:t>11:1-15</a:t>
          </a:r>
        </a:p>
      </dsp:txBody>
      <dsp:txXfrm>
        <a:off x="1634690" y="2450586"/>
        <a:ext cx="5973451" cy="1843400"/>
      </dsp:txXfrm>
    </dsp:sp>
    <dsp:sp modelId="{606A9C2F-345B-4EC9-A194-5214EA299687}">
      <dsp:nvSpPr>
        <dsp:cNvPr id="0" name=""/>
        <dsp:cNvSpPr/>
      </dsp:nvSpPr>
      <dsp:spPr>
        <a:xfrm>
          <a:off x="7665493" y="1539285"/>
          <a:ext cx="1272766" cy="127276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951865" y="1539285"/>
        <a:ext cx="700022" cy="95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408DE1-1DAE-3957-86D1-01AF97F6D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AB854BB-2604-082A-199C-45F4B99DC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5A4F37-A933-C73B-11EB-6BDD659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51149A-7333-F025-9BC2-2D94F7A7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EDB95F-4229-8606-DDBE-816551C5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755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C4F957-8781-9F34-CB72-4FE1F0030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1755FA8-7E1E-BE63-0815-899A50239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857FD5-4663-C8A9-156A-DDE7B9D02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7C510B-EFD0-DC4D-FCC1-48AEDBF4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996FA2-50DB-DE57-E439-600ABA39A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045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8D4E258-6770-9B27-0DFB-C7143223D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F20FFDD-8AAD-5A33-3B83-5CC09A67B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310372-EC83-C6FB-36E5-FE0AACFA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E2B11-9CCF-2F12-5290-F8CB8135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7DC1FF-86D2-B28C-9643-022FBFF5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158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ADF03F-8BE8-1A57-DAFE-A7B23239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60533D-BA49-0DF5-0BB3-CDEF40789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FE9F09-50E2-1430-D3ED-238756A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0CAA53-450C-C4FF-4E4A-10D7C9A7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1E844E-807E-7CFF-4922-255058085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571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57458D-0995-54DA-68C8-3D8C416D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7363140-542E-E613-C640-3D97B2CFA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374D6D-631B-FF95-21D8-AA3644E8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483080-BA09-2544-5916-7DBD81B45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4B17A8-1F2B-CD82-7701-BE934933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644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9A744A-11EE-9465-FF37-6CB1DE36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E7A68D-8704-FF24-34D2-FB45378A2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305A39-EA3D-E635-7979-6A5E04C1D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004301-3AC5-BA9A-FB42-023F9BFD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6FADF4-934A-6F72-8CEB-930E7CAB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BE49E8-B9B9-BE37-C6D3-04ECD0FF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10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3D29A4-0778-579A-D7B7-D02C46AAF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B03A4B2-F7F6-7886-939B-A30252F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C8A2C12-A2FF-B8C9-2D25-CB340E53A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E3A1327-7EA5-5932-E116-522F6C9DA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007442E-D395-7537-F5AB-D7B5A6D62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B38D321-2554-9F74-293B-55896C25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8DA1BA-571F-ABB8-AADD-92239671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2382991-DA09-D207-543F-FFCE9D97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812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6D2372-2124-D4AC-3396-F31A8DEFA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13417E-E244-04CC-2EC0-583C507AD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E2E3035-CD31-CAD5-A43A-398A6BCF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5F25DE4-4922-DAFF-EB9E-5B5D82FB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547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BF4D54A-1DEA-14A0-E5F1-1F492716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38E7A15-3973-1E15-278D-47B1E1EB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149BFF-79CA-1B1A-9872-A6D1A813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97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7D183C-6710-A9A3-C0DD-71482484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B4840A-9C15-278E-3F9F-A3270790E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783F9E-CA85-698E-FA67-4C3D97A9A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01D2AC-0965-3EFE-197F-B5F18672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FAA8369-375B-B8F5-F94E-B046D4CC6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51A857-2D20-0643-449C-F35D2465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868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44000-24E3-4789-2BD0-BC703A023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ED5E0B3-BE6C-0260-7CC5-C9E20E2FA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198D0FA-FDB5-0F85-54D1-0D910C4CF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539FE4-248A-883C-0119-B3F74C14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7801BE-0F8B-0038-7ECD-316401D4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6B26DDD-9E74-BF6D-5FBB-BFC308AF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139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774EA17-2F41-42A9-E618-5B9CF1F3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657D81-DDE0-31F5-806B-80A501719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1E34AA-DA98-6AF3-787D-9E6893D26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605B34-BA50-44E4-B5CC-E1DCF67F6269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E55756-C5D3-063D-42EA-71118D9B4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FB8236-C95E-19CF-DAF0-DE0BB662B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851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2">
            <a:extLst>
              <a:ext uri="{FF2B5EF4-FFF2-40B4-BE49-F238E27FC236}">
                <a16:creationId xmlns:a16="http://schemas.microsoft.com/office/drawing/2014/main" id="{F7D9B140-6B11-F3C6-CE77-E34797F8B4B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04327958"/>
              </p:ext>
            </p:extLst>
          </p:nvPr>
        </p:nvGraphicFramePr>
        <p:xfrm>
          <a:off x="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1478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31943-8186-E25B-B98B-01B74878AE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D1BD5A-B91B-751D-A22D-FF0A3E7E52D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825625"/>
            <a:ext cx="11212286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掃羅恩待曾經反對他的人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11:12-13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11:12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百姓對撒母耳說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那說掃羅豈能管理我們的是誰呢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可以將他交出來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我們好殺死他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11:13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今日耶和華在以色列中施行拯救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所以不可殺人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sz="2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10:26 </a:t>
            </a:r>
            <a:r>
              <a:rPr lang="zh-TW" altLang="en-US" b="1" dirty="0"/>
              <a:t>掃羅往基比亞回家去</a:t>
            </a:r>
            <a:r>
              <a:rPr lang="zh-CN" altLang="en-US" b="1" dirty="0"/>
              <a:t>，</a:t>
            </a:r>
            <a:r>
              <a:rPr lang="zh-TW" altLang="en-US" b="1" dirty="0"/>
              <a:t>有　神感動的一群人跟隨他</a:t>
            </a:r>
            <a:r>
              <a:rPr lang="zh-CN" altLang="en-US" b="1" dirty="0"/>
              <a:t>。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10:27</a:t>
            </a:r>
            <a:r>
              <a:rPr lang="en-US" altLang="zh-TW" b="1" dirty="0"/>
              <a:t> </a:t>
            </a:r>
            <a:r>
              <a:rPr lang="zh-TW" altLang="en-US" b="1" dirty="0"/>
              <a:t>但有些匪徒說</a:t>
            </a:r>
            <a:r>
              <a:rPr lang="zh-CN" altLang="en-US" b="1" dirty="0"/>
              <a:t>：“</a:t>
            </a:r>
            <a:r>
              <a:rPr lang="zh-TW" altLang="en-US" b="1" dirty="0"/>
              <a:t>這人怎能救我們呢</a:t>
            </a:r>
            <a:r>
              <a:rPr lang="zh-CN" altLang="en-US" b="1" dirty="0"/>
              <a:t>？”</a:t>
            </a:r>
            <a:r>
              <a:rPr lang="zh-TW" altLang="en-US" b="1" dirty="0"/>
              <a:t>就藐視他</a:t>
            </a:r>
            <a:r>
              <a:rPr lang="zh-CN" altLang="en-US" b="1" dirty="0"/>
              <a:t>，</a:t>
            </a:r>
            <a:r>
              <a:rPr lang="zh-TW" altLang="en-US" b="1" dirty="0"/>
              <a:t>沒有送他禮物</a:t>
            </a:r>
            <a:r>
              <a:rPr lang="zh-CN" altLang="en-US" b="1" dirty="0"/>
              <a:t>，</a:t>
            </a:r>
            <a:r>
              <a:rPr lang="zh-TW" altLang="en-US" b="1" dirty="0"/>
              <a:t>掃羅卻不理會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70165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784E3-5157-8420-AF01-E4F05B83EE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20558F-108F-3A06-0F44-3E72DB81BB5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825625"/>
            <a:ext cx="11212286" cy="4542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眾百姓在吉甲立掃羅為王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11:14-15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11:14 </a:t>
            </a:r>
            <a:r>
              <a:rPr lang="zh-TW" altLang="en-US" b="1" dirty="0">
                <a:solidFill>
                  <a:srgbClr val="C00000"/>
                </a:solidFill>
              </a:rPr>
              <a:t>撒母耳對百姓說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我們要往吉甲去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在那裡立國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11:15 </a:t>
            </a:r>
            <a:r>
              <a:rPr lang="zh-TW" altLang="en-US" b="1" dirty="0">
                <a:solidFill>
                  <a:srgbClr val="C00000"/>
                </a:solidFill>
              </a:rPr>
              <a:t>眾百姓就到了吉甲那裡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在耶和華面前立掃羅為王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又在耶和華面前獻平安祭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掃羅和以色列眾人大大歡喜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書</a:t>
            </a:r>
            <a:r>
              <a:rPr lang="en-US" altLang="zh-TW" b="1" dirty="0">
                <a:highlight>
                  <a:srgbClr val="FFFF00"/>
                </a:highlight>
              </a:rPr>
              <a:t>4:23 </a:t>
            </a:r>
            <a:r>
              <a:rPr lang="zh-TW" altLang="en-US" b="1" dirty="0"/>
              <a:t>因為耶和華你們的　神在你們前面使約但河的水乾了</a:t>
            </a:r>
            <a:r>
              <a:rPr lang="zh-CN" altLang="en-US" b="1" dirty="0"/>
              <a:t>，</a:t>
            </a:r>
            <a:r>
              <a:rPr lang="zh-TW" altLang="en-US" b="1" dirty="0"/>
              <a:t>等著你們過來</a:t>
            </a:r>
            <a:r>
              <a:rPr lang="zh-CN" altLang="en-US" b="1" dirty="0"/>
              <a:t>，</a:t>
            </a:r>
            <a:r>
              <a:rPr lang="zh-TW" altLang="en-US" b="1" dirty="0"/>
              <a:t>就如耶和華你們的　神從前在我們前面使紅海乾了</a:t>
            </a:r>
            <a:r>
              <a:rPr lang="zh-CN" altLang="en-US" b="1" dirty="0"/>
              <a:t>，</a:t>
            </a:r>
            <a:r>
              <a:rPr lang="zh-TW" altLang="en-US" b="1" dirty="0"/>
              <a:t>等著我們過來一樣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4:24 </a:t>
            </a:r>
            <a:r>
              <a:rPr lang="zh-TW" altLang="en-US" b="1" dirty="0"/>
              <a:t>要使地上萬民都知道耶和華的手大有能力</a:t>
            </a:r>
            <a:r>
              <a:rPr lang="zh-CN" altLang="en-US" b="1" dirty="0"/>
              <a:t>，</a:t>
            </a:r>
            <a:r>
              <a:rPr lang="zh-TW" altLang="en-US" b="1" dirty="0"/>
              <a:t>也要使你們永遠敬畏耶和華你們的　神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5:9</a:t>
            </a:r>
            <a:r>
              <a:rPr lang="en-US" altLang="zh-TW" b="1" dirty="0"/>
              <a:t> </a:t>
            </a:r>
            <a:r>
              <a:rPr lang="zh-TW" altLang="en-US" b="1" dirty="0"/>
              <a:t>耶和華對約書亞說</a:t>
            </a:r>
            <a:r>
              <a:rPr lang="zh-CN" altLang="en-US" b="1" dirty="0"/>
              <a:t>：“</a:t>
            </a:r>
            <a:r>
              <a:rPr lang="zh-TW" altLang="en-US" b="1" dirty="0"/>
              <a:t>我今日將埃及的羞辱從你們身上滾去了</a:t>
            </a:r>
            <a:r>
              <a:rPr lang="zh-CN" altLang="en-US" b="1" dirty="0"/>
              <a:t>。”</a:t>
            </a:r>
            <a:r>
              <a:rPr lang="zh-TW" altLang="en-US" b="1" dirty="0"/>
              <a:t>因此那地方名叫吉甲</a:t>
            </a:r>
            <a:r>
              <a:rPr lang="zh-CN" altLang="en-US" b="1" dirty="0"/>
              <a:t>，</a:t>
            </a:r>
            <a:r>
              <a:rPr lang="zh-TW" altLang="en-US" b="1" dirty="0"/>
              <a:t>直到今日</a:t>
            </a:r>
            <a:r>
              <a:rPr lang="zh-CN" altLang="en-US" b="1" dirty="0"/>
              <a:t>（“</a:t>
            </a:r>
            <a:r>
              <a:rPr lang="zh-TW" altLang="en-US" b="1" dirty="0"/>
              <a:t>吉甲</a:t>
            </a:r>
            <a:r>
              <a:rPr lang="zh-CN" altLang="en-US" b="1" dirty="0"/>
              <a:t>”</a:t>
            </a:r>
            <a:r>
              <a:rPr lang="zh-TW" altLang="en-US" b="1" dirty="0"/>
              <a:t>就是</a:t>
            </a:r>
            <a:r>
              <a:rPr lang="zh-CN" altLang="en-US" b="1" dirty="0"/>
              <a:t>“</a:t>
            </a:r>
            <a:r>
              <a:rPr lang="zh-TW" altLang="en-US" b="1" dirty="0"/>
              <a:t>滾</a:t>
            </a:r>
            <a:r>
              <a:rPr lang="zh-CN" altLang="en-US" b="1" dirty="0"/>
              <a:t>”</a:t>
            </a:r>
            <a:r>
              <a:rPr lang="zh-TW" altLang="en-US" b="1" dirty="0"/>
              <a:t>的意思</a:t>
            </a:r>
            <a:r>
              <a:rPr lang="zh-CN" altLang="en-US" b="1" dirty="0"/>
              <a:t>）。</a:t>
            </a:r>
            <a:endParaRPr lang="zh-TW" altLang="en-US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663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B2E9FB-8B06-28BE-984D-83E3F578B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45C258-D4E4-7976-D065-06CE61775E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611086"/>
            <a:ext cx="11212286" cy="4876799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/>
              <a:t>結語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12:24 </a:t>
            </a:r>
            <a:r>
              <a:rPr lang="zh-TW" altLang="en-US" b="1" dirty="0"/>
              <a:t>只要你們敬畏耶和華</a:t>
            </a:r>
            <a:r>
              <a:rPr lang="zh-CN" altLang="en-US" b="1" dirty="0"/>
              <a:t>，</a:t>
            </a:r>
            <a:r>
              <a:rPr lang="zh-TW" altLang="en-US" b="1" dirty="0"/>
              <a:t>誠誠實實的盡心事奉他</a:t>
            </a:r>
            <a:r>
              <a:rPr lang="zh-CN" altLang="en-US" b="1" dirty="0"/>
              <a:t>，</a:t>
            </a:r>
            <a:r>
              <a:rPr lang="zh-TW" altLang="en-US" b="1" dirty="0"/>
              <a:t>想念他向你們所行的事何等大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highlight>
                  <a:srgbClr val="FFFF00"/>
                </a:highlight>
              </a:rPr>
              <a:t>出</a:t>
            </a:r>
            <a:r>
              <a:rPr lang="en-US" altLang="zh-TW" b="1" dirty="0">
                <a:highlight>
                  <a:srgbClr val="FFFF00"/>
                </a:highlight>
              </a:rPr>
              <a:t>15:18 </a:t>
            </a:r>
            <a:r>
              <a:rPr lang="zh-TW" altLang="en-US" b="1" dirty="0"/>
              <a:t>耶和華必作王</a:t>
            </a:r>
            <a:r>
              <a:rPr lang="zh-CN" altLang="en-US" b="1" dirty="0"/>
              <a:t>，</a:t>
            </a:r>
            <a:r>
              <a:rPr lang="zh-TW" altLang="en-US" b="1" dirty="0"/>
              <a:t>直到永永遠遠</a:t>
            </a:r>
            <a:r>
              <a:rPr lang="zh-CN" altLang="en-US" b="1" dirty="0"/>
              <a:t>！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altLang="zh-TW" sz="7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2:8 </a:t>
            </a:r>
            <a:r>
              <a:rPr lang="zh-TW" altLang="en-US" b="1" dirty="0"/>
              <a:t>他從灰塵裡抬舉貧寒人</a:t>
            </a:r>
            <a:r>
              <a:rPr lang="zh-CN" altLang="en-US" b="1" dirty="0"/>
              <a:t>，</a:t>
            </a:r>
            <a:r>
              <a:rPr lang="zh-TW" altLang="en-US" b="1" dirty="0"/>
              <a:t>從糞堆中提拔窮乏人</a:t>
            </a:r>
            <a:r>
              <a:rPr lang="zh-CN" altLang="en-US" b="1" dirty="0"/>
              <a:t>，</a:t>
            </a:r>
            <a:r>
              <a:rPr lang="zh-TW" altLang="en-US" b="1" dirty="0"/>
              <a:t>使他們與王子同坐</a:t>
            </a:r>
            <a:r>
              <a:rPr lang="zh-CN" altLang="en-US" b="1" dirty="0"/>
              <a:t>，</a:t>
            </a:r>
            <a:r>
              <a:rPr lang="zh-TW" altLang="en-US" b="1" dirty="0"/>
              <a:t>得著榮耀的座位</a:t>
            </a:r>
            <a:r>
              <a:rPr lang="zh-CN" altLang="en-US" b="1" dirty="0"/>
              <a:t>。</a:t>
            </a:r>
            <a:r>
              <a:rPr lang="zh-TW" altLang="en-US" b="1" dirty="0"/>
              <a:t>地的柱子屬於耶和華</a:t>
            </a:r>
            <a:r>
              <a:rPr lang="zh-CN" altLang="en-US" b="1" dirty="0"/>
              <a:t>，</a:t>
            </a:r>
            <a:r>
              <a:rPr lang="zh-TW" altLang="en-US" b="1" dirty="0"/>
              <a:t>他將世界立在其上</a:t>
            </a:r>
            <a:r>
              <a:rPr lang="zh-CN" altLang="en-US" b="1" dirty="0"/>
              <a:t>。</a:t>
            </a:r>
            <a:endParaRPr lang="en-CA" altLang="zh-TW" b="1" dirty="0"/>
          </a:p>
        </p:txBody>
      </p:sp>
    </p:spTree>
    <p:extLst>
      <p:ext uri="{BB962C8B-B14F-4D97-AF65-F5344CB8AC3E}">
        <p14:creationId xmlns:p14="http://schemas.microsoft.com/office/powerpoint/2010/main" val="419489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8C66B-A9D3-6E24-B94D-95136973B6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D75630-530E-7C29-785D-CC0D69123FE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825625"/>
            <a:ext cx="11212286" cy="4351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啓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1:4-6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1:4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約翰寫信給亞西亞的七個教會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但願從那昔在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、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今在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、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以後永在的　神和他寶座前的七靈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1:5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並那誠實作見證的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從死裡首先復活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為世上君王元首的耶穌基督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有恩惠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、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平安歸與你們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！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他愛我們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用自己的血使我們脫離罪惡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（“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脫離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”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有古卷作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洗去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”）。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1:6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又使我們成為國民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作他父　神的祭司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但願榮耀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、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權能歸給他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直到永永遠遠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阿們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！</a:t>
            </a: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875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BA34A-15FE-2AF3-B5DB-F518064CE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7C6345-CDDA-1E9D-D317-8325282ABD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399" y="1545772"/>
            <a:ext cx="11179629" cy="4996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9:16 </a:t>
            </a:r>
            <a:r>
              <a:rPr lang="en-US" altLang="zh-CN" b="1" dirty="0"/>
              <a:t>···</a:t>
            </a:r>
            <a:r>
              <a:rPr lang="zh-TW" altLang="en-US" b="1" dirty="0"/>
              <a:t>你要膏他作我民以色列的君</a:t>
            </a:r>
            <a:r>
              <a:rPr lang="zh-CN" altLang="en-US" b="1" dirty="0"/>
              <a:t>。</a:t>
            </a:r>
            <a:r>
              <a:rPr lang="zh-TW" altLang="en-US" b="1" dirty="0"/>
              <a:t>他必救我民脫離非利士人的手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9:17 </a:t>
            </a:r>
            <a:r>
              <a:rPr lang="zh-TW" altLang="en-US" b="1" dirty="0"/>
              <a:t>撒母耳看見掃羅的時候</a:t>
            </a:r>
            <a:r>
              <a:rPr lang="zh-CN" altLang="en-US" b="1" dirty="0"/>
              <a:t>，</a:t>
            </a:r>
            <a:r>
              <a:rPr lang="zh-TW" altLang="en-US" b="1" dirty="0"/>
              <a:t>耶和華對他說</a:t>
            </a:r>
            <a:r>
              <a:rPr lang="zh-CN" altLang="en-US" b="1" dirty="0"/>
              <a:t>：“</a:t>
            </a:r>
            <a:r>
              <a:rPr lang="zh-TW" altLang="en-US" b="1" dirty="0"/>
              <a:t>看哪</a:t>
            </a:r>
            <a:r>
              <a:rPr lang="zh-CN" altLang="en-US" b="1" dirty="0"/>
              <a:t>，</a:t>
            </a:r>
            <a:r>
              <a:rPr lang="zh-TW" altLang="en-US" b="1" dirty="0"/>
              <a:t>這人就是我對你所說的</a:t>
            </a:r>
            <a:r>
              <a:rPr lang="zh-CN" altLang="en-US" b="1" dirty="0"/>
              <a:t>，</a:t>
            </a:r>
            <a:r>
              <a:rPr lang="zh-TW" altLang="en-US" b="1" dirty="0"/>
              <a:t>他必治理我的民</a:t>
            </a:r>
            <a:r>
              <a:rPr lang="zh-CN" altLang="en-US" b="1" dirty="0"/>
              <a:t>。”</a:t>
            </a:r>
            <a:endParaRPr lang="en-CA" altLang="zh-TW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10:1 </a:t>
            </a:r>
            <a:r>
              <a:rPr lang="zh-TW" altLang="en-US" b="1" dirty="0"/>
              <a:t>撒母耳拿瓶膏油倒在掃羅的頭上</a:t>
            </a:r>
            <a:r>
              <a:rPr lang="zh-CN" altLang="en-US" b="1" dirty="0"/>
              <a:t>，</a:t>
            </a:r>
            <a:r>
              <a:rPr lang="zh-TW" altLang="en-US" b="1" dirty="0"/>
              <a:t>與他親嘴</a:t>
            </a:r>
            <a:r>
              <a:rPr lang="zh-CN" altLang="en-US" b="1" dirty="0"/>
              <a:t>，</a:t>
            </a:r>
            <a:r>
              <a:rPr lang="zh-TW" altLang="en-US" b="1" dirty="0"/>
              <a:t>說</a:t>
            </a:r>
            <a:r>
              <a:rPr lang="zh-CN" altLang="en-US" b="1" dirty="0"/>
              <a:t>：“</a:t>
            </a:r>
            <a:r>
              <a:rPr lang="zh-TW" altLang="en-US" b="1" dirty="0"/>
              <a:t>這不是耶和華膏你作他產業的君麼</a:t>
            </a:r>
            <a:r>
              <a:rPr lang="zh-CN" altLang="en-US" b="1" dirty="0"/>
              <a:t>”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10:6 </a:t>
            </a:r>
            <a:r>
              <a:rPr lang="zh-TW" altLang="en-US" b="1" dirty="0"/>
              <a:t>耶和華的靈必大大感動你</a:t>
            </a:r>
            <a:r>
              <a:rPr lang="zh-CN" altLang="en-US" b="1" dirty="0"/>
              <a:t>，</a:t>
            </a:r>
            <a:r>
              <a:rPr lang="zh-TW" altLang="en-US" b="1" dirty="0"/>
              <a:t>你就與他們一同受感說話</a:t>
            </a:r>
            <a:r>
              <a:rPr lang="zh-CN" altLang="en-US" b="1" dirty="0"/>
              <a:t>，</a:t>
            </a:r>
            <a:r>
              <a:rPr lang="zh-TW" altLang="en-US" b="1" dirty="0"/>
              <a:t>你要變為新人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10:17</a:t>
            </a:r>
            <a:r>
              <a:rPr lang="en-US" altLang="zh-TW" b="1" dirty="0"/>
              <a:t> </a:t>
            </a:r>
            <a:r>
              <a:rPr lang="zh-TW" altLang="en-US" b="1" dirty="0"/>
              <a:t>撒母耳將百姓招聚到米斯巴耶和華那裡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10:21</a:t>
            </a:r>
            <a:r>
              <a:rPr lang="en-US" altLang="zh-TW" b="1" dirty="0"/>
              <a:t> </a:t>
            </a:r>
            <a:r>
              <a:rPr lang="en-US" altLang="zh-CN" b="1" dirty="0"/>
              <a:t>···</a:t>
            </a:r>
            <a:r>
              <a:rPr lang="zh-TW" altLang="en-US" b="1" dirty="0"/>
              <a:t>從其中又掣出基士的兒子掃羅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10:24</a:t>
            </a:r>
            <a:r>
              <a:rPr lang="en-US" altLang="zh-TW" b="1" dirty="0"/>
              <a:t> </a:t>
            </a:r>
            <a:r>
              <a:rPr lang="zh-TW" altLang="en-US" b="1" dirty="0"/>
              <a:t>撒母耳對眾民說</a:t>
            </a:r>
            <a:r>
              <a:rPr lang="zh-CN" altLang="en-US" b="1" dirty="0"/>
              <a:t>：“</a:t>
            </a:r>
            <a:r>
              <a:rPr lang="zh-TW" altLang="en-US" b="1" dirty="0"/>
              <a:t>你們看耶和華所揀選的人</a:t>
            </a:r>
            <a:r>
              <a:rPr lang="zh-CN" altLang="en-US" b="1" dirty="0"/>
              <a:t>，</a:t>
            </a:r>
            <a:r>
              <a:rPr lang="zh-TW" altLang="en-US" b="1" dirty="0"/>
              <a:t>眾民中有可比他的麼</a:t>
            </a:r>
            <a:r>
              <a:rPr lang="zh-CN" altLang="en-US" b="1" dirty="0"/>
              <a:t>？”</a:t>
            </a:r>
            <a:r>
              <a:rPr lang="zh-TW" altLang="en-US" b="1" dirty="0"/>
              <a:t>眾民就大聲歡呼說</a:t>
            </a:r>
            <a:r>
              <a:rPr lang="zh-CN" altLang="en-US" b="1" dirty="0"/>
              <a:t>：“</a:t>
            </a:r>
            <a:r>
              <a:rPr lang="zh-TW" altLang="en-US" b="1" dirty="0"/>
              <a:t>願王萬歲</a:t>
            </a:r>
            <a:r>
              <a:rPr lang="zh-CN" altLang="en-US" b="1" dirty="0"/>
              <a:t>！”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10:27 </a:t>
            </a:r>
            <a:r>
              <a:rPr lang="zh-TW" altLang="en-US" b="1" dirty="0"/>
              <a:t>但有些匪徒說</a:t>
            </a:r>
            <a:r>
              <a:rPr lang="zh-CN" altLang="en-US" b="1" dirty="0"/>
              <a:t>：“</a:t>
            </a:r>
            <a:r>
              <a:rPr lang="zh-TW" altLang="en-US" b="1" dirty="0"/>
              <a:t>這人怎能救我們呢</a:t>
            </a:r>
            <a:r>
              <a:rPr lang="zh-CN" altLang="en-US" b="1" dirty="0"/>
              <a:t>？”</a:t>
            </a:r>
            <a:r>
              <a:rPr lang="zh-TW" altLang="en-US" b="1" dirty="0"/>
              <a:t>就藐視他</a:t>
            </a:r>
            <a:r>
              <a:rPr lang="zh-CN" altLang="en-US" b="1" dirty="0"/>
              <a:t>，</a:t>
            </a:r>
            <a:r>
              <a:rPr lang="zh-TW" altLang="en-US" b="1" dirty="0"/>
              <a:t>沒有送他禮物</a:t>
            </a:r>
            <a:r>
              <a:rPr lang="zh-CN" altLang="en-US" b="1" dirty="0"/>
              <a:t>，</a:t>
            </a:r>
            <a:r>
              <a:rPr lang="zh-TW" altLang="en-US" b="1" dirty="0"/>
              <a:t>掃羅卻不理會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887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28C6B-5F49-283E-D19E-A8D7442FC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F90451-6B8C-613F-650C-C1335192BA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825625"/>
            <a:ext cx="11212286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拿轄率亞捫大軍圍困基列雅比人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11:1-2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11:1 </a:t>
            </a:r>
            <a:r>
              <a:rPr lang="zh-TW" altLang="en-US" b="1" dirty="0">
                <a:solidFill>
                  <a:srgbClr val="C00000"/>
                </a:solidFill>
              </a:rPr>
              <a:t>亞捫人的王拿轄上來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對著基列雅比安營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雅比眾人對拿轄說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你與我們立約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我們就服事你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亞捫人拿轄說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你們若由我剜出你們各人的右眼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以此凌辱以色列眾人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我就與你們立約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1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創</a:t>
            </a:r>
            <a:r>
              <a:rPr lang="en-US" altLang="zh-TW" b="1" dirty="0">
                <a:highlight>
                  <a:srgbClr val="FFFF00"/>
                </a:highlight>
              </a:rPr>
              <a:t>19:36-38 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19:36</a:t>
            </a:r>
            <a:r>
              <a:rPr lang="zh-TW" altLang="en-US" b="1" dirty="0"/>
              <a:t>這樣</a:t>
            </a:r>
            <a:r>
              <a:rPr lang="zh-CN" altLang="en-US" b="1" dirty="0"/>
              <a:t>，</a:t>
            </a:r>
            <a:r>
              <a:rPr lang="zh-TW" altLang="en-US" b="1" dirty="0"/>
              <a:t>羅得的兩個女兒都從他父親懷了孕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19:37</a:t>
            </a:r>
            <a:r>
              <a:rPr lang="en-US" altLang="zh-TW" b="1" dirty="0"/>
              <a:t> </a:t>
            </a:r>
            <a:r>
              <a:rPr lang="zh-TW" altLang="en-US" b="1" dirty="0"/>
              <a:t>大女兒生了兒子</a:t>
            </a:r>
            <a:r>
              <a:rPr lang="zh-CN" altLang="en-US" b="1" dirty="0"/>
              <a:t>，</a:t>
            </a:r>
            <a:r>
              <a:rPr lang="zh-TW" altLang="en-US" b="1" dirty="0"/>
              <a:t>給他起名叫摩押</a:t>
            </a:r>
            <a:r>
              <a:rPr lang="zh-CN" altLang="en-US" b="1" dirty="0"/>
              <a:t>，</a:t>
            </a:r>
            <a:r>
              <a:rPr lang="zh-TW" altLang="en-US" b="1" dirty="0"/>
              <a:t>就是現今摩押人的始祖</a:t>
            </a:r>
            <a:r>
              <a:rPr lang="zh-CN" altLang="en-US" b="1" dirty="0"/>
              <a:t>；</a:t>
            </a:r>
            <a:r>
              <a:rPr lang="en-US" altLang="zh-TW" b="1" dirty="0">
                <a:highlight>
                  <a:srgbClr val="FFFF00"/>
                </a:highlight>
              </a:rPr>
              <a:t>19:38</a:t>
            </a:r>
            <a:r>
              <a:rPr lang="en-US" altLang="zh-TW" b="1" dirty="0"/>
              <a:t> </a:t>
            </a:r>
            <a:r>
              <a:rPr lang="zh-TW" altLang="en-US" b="1" dirty="0"/>
              <a:t>小女兒也生了兒子</a:t>
            </a:r>
            <a:r>
              <a:rPr lang="zh-CN" altLang="en-US" b="1" dirty="0"/>
              <a:t>，</a:t>
            </a:r>
            <a:r>
              <a:rPr lang="zh-TW" altLang="en-US" b="1" dirty="0"/>
              <a:t>給他起名叫便亞米</a:t>
            </a:r>
            <a:r>
              <a:rPr lang="zh-CN" altLang="en-US" b="1" dirty="0"/>
              <a:t>，</a:t>
            </a:r>
            <a:r>
              <a:rPr lang="zh-TW" altLang="en-US" b="1" dirty="0"/>
              <a:t>就是現今亞捫人的始祖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08375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59946-1FDF-0CF2-EFDF-7602968CA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1826C9-ED93-FF5D-F273-32245986F00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825625"/>
            <a:ext cx="11212286" cy="4596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US" altLang="zh-TW" b="1" dirty="0">
                <a:highlight>
                  <a:srgbClr val="FFFF00"/>
                </a:highlight>
              </a:rPr>
              <a:t>21:6 -12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21:6</a:t>
            </a:r>
            <a:r>
              <a:rPr lang="zh-TW" altLang="en-US" b="1" dirty="0"/>
              <a:t>以色列人為他們的弟兄便雅憫後悔</a:t>
            </a:r>
            <a:r>
              <a:rPr lang="zh-CN" altLang="en-US" b="1" dirty="0"/>
              <a:t>，</a:t>
            </a:r>
            <a:r>
              <a:rPr lang="zh-TW" altLang="en-US" b="1" dirty="0"/>
              <a:t>說</a:t>
            </a:r>
            <a:r>
              <a:rPr lang="zh-CN" altLang="en-US" b="1" dirty="0"/>
              <a:t>：“</a:t>
            </a:r>
            <a:r>
              <a:rPr lang="zh-TW" altLang="en-US" b="1" dirty="0"/>
              <a:t>如今以色列中絕了一個支派了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21:7</a:t>
            </a:r>
            <a:r>
              <a:rPr lang="en-US" altLang="zh-TW" b="1" dirty="0"/>
              <a:t> </a:t>
            </a:r>
            <a:r>
              <a:rPr lang="zh-TW" altLang="en-US" b="1" dirty="0"/>
              <a:t>我們既在耶和華面前起誓說</a:t>
            </a:r>
            <a:r>
              <a:rPr lang="zh-CN" altLang="en-US" b="1" dirty="0"/>
              <a:t>，</a:t>
            </a:r>
            <a:r>
              <a:rPr lang="zh-TW" altLang="en-US" b="1" dirty="0"/>
              <a:t>必不將我們的女兒給便雅憫人為妻</a:t>
            </a:r>
            <a:r>
              <a:rPr lang="zh-CN" altLang="en-US" b="1" dirty="0"/>
              <a:t>，</a:t>
            </a:r>
            <a:r>
              <a:rPr lang="zh-TW" altLang="en-US" b="1" dirty="0"/>
              <a:t>現在我們當怎樣辦理</a:t>
            </a:r>
            <a:r>
              <a:rPr lang="zh-CN" altLang="en-US" b="1" dirty="0"/>
              <a:t>，</a:t>
            </a:r>
            <a:r>
              <a:rPr lang="zh-TW" altLang="en-US" b="1" dirty="0"/>
              <a:t>使他們剩下的人有妻呢</a:t>
            </a:r>
            <a:r>
              <a:rPr lang="zh-CN" altLang="en-US" b="1" dirty="0"/>
              <a:t>？”</a:t>
            </a:r>
            <a:r>
              <a:rPr lang="en-US" altLang="zh-TW" b="1" dirty="0">
                <a:highlight>
                  <a:srgbClr val="FFFF00"/>
                </a:highlight>
              </a:rPr>
              <a:t>21:8</a:t>
            </a:r>
            <a:r>
              <a:rPr lang="en-US" altLang="zh-TW" b="1" dirty="0"/>
              <a:t> </a:t>
            </a:r>
            <a:r>
              <a:rPr lang="zh-TW" altLang="en-US" b="1" dirty="0"/>
              <a:t>又彼此問說</a:t>
            </a:r>
            <a:r>
              <a:rPr lang="zh-CN" altLang="en-US" b="1" dirty="0"/>
              <a:t>：“</a:t>
            </a:r>
            <a:r>
              <a:rPr lang="zh-TW" altLang="en-US" b="1" dirty="0"/>
              <a:t>以色列支派中誰沒有上米斯巴到耶和華面前來呢</a:t>
            </a:r>
            <a:r>
              <a:rPr lang="zh-CN" altLang="en-US" b="1" dirty="0"/>
              <a:t>？”</a:t>
            </a:r>
            <a:r>
              <a:rPr lang="zh-TW" altLang="en-US" b="1" dirty="0"/>
              <a:t>他們就查出基列雅比沒有一人進營到會眾那裡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21:9</a:t>
            </a:r>
            <a:r>
              <a:rPr lang="en-US" altLang="zh-TW" b="1" dirty="0"/>
              <a:t> </a:t>
            </a:r>
            <a:r>
              <a:rPr lang="zh-TW" altLang="en-US" b="1" dirty="0"/>
              <a:t>因為百姓被數的時候</a:t>
            </a:r>
            <a:r>
              <a:rPr lang="zh-CN" altLang="en-US" b="1" dirty="0"/>
              <a:t>，</a:t>
            </a:r>
            <a:r>
              <a:rPr lang="zh-TW" altLang="en-US" b="1" dirty="0"/>
              <a:t>沒有一個基列雅比人在那裡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21:10</a:t>
            </a:r>
            <a:r>
              <a:rPr lang="en-US" altLang="zh-TW" b="1" dirty="0"/>
              <a:t> </a:t>
            </a:r>
            <a:r>
              <a:rPr lang="zh-TW" altLang="en-US" b="1" dirty="0"/>
              <a:t>會眾就打發一萬二千大勇士</a:t>
            </a:r>
            <a:r>
              <a:rPr lang="zh-CN" altLang="en-US" b="1" dirty="0"/>
              <a:t>，</a:t>
            </a:r>
            <a:r>
              <a:rPr lang="zh-TW" altLang="en-US" b="1" dirty="0"/>
              <a:t>吩咐他們說</a:t>
            </a:r>
            <a:r>
              <a:rPr lang="zh-CN" altLang="en-US" b="1" dirty="0"/>
              <a:t>：“</a:t>
            </a:r>
            <a:r>
              <a:rPr lang="zh-TW" altLang="en-US" b="1" dirty="0"/>
              <a:t>你們去用刀將基列雅比人連婦女帶孩子都擊殺了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21:11</a:t>
            </a:r>
            <a:r>
              <a:rPr lang="en-US" altLang="zh-TW" b="1" dirty="0"/>
              <a:t> </a:t>
            </a:r>
            <a:r>
              <a:rPr lang="zh-TW" altLang="en-US" b="1" dirty="0"/>
              <a:t>所當行的就是這樣</a:t>
            </a:r>
            <a:r>
              <a:rPr lang="zh-CN" altLang="en-US" b="1" dirty="0"/>
              <a:t>：</a:t>
            </a:r>
            <a:r>
              <a:rPr lang="zh-TW" altLang="en-US" b="1" dirty="0"/>
              <a:t>要將一切男子和已嫁的女子盡行殺戮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21:12 </a:t>
            </a:r>
            <a:r>
              <a:rPr lang="zh-TW" altLang="en-US" b="1" dirty="0"/>
              <a:t>他們在基列雅比人中</a:t>
            </a:r>
            <a:r>
              <a:rPr lang="zh-CN" altLang="en-US" b="1" dirty="0"/>
              <a:t>，</a:t>
            </a:r>
            <a:r>
              <a:rPr lang="zh-TW" altLang="en-US" b="1" dirty="0"/>
              <a:t>遇見了四百個未嫁的處女</a:t>
            </a:r>
            <a:r>
              <a:rPr lang="zh-CN" altLang="en-US" b="1" dirty="0"/>
              <a:t>，</a:t>
            </a:r>
            <a:r>
              <a:rPr lang="zh-TW" altLang="en-US" b="1" dirty="0"/>
              <a:t>就帶到迦南地的示羅營裡</a:t>
            </a:r>
            <a:r>
              <a:rPr lang="zh-CN" altLang="en-US" b="1" dirty="0"/>
              <a:t>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69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CED52-FB2D-411B-C073-CD949D0D1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BFC28E-167E-C1EB-649F-A248EDCF194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825625"/>
            <a:ext cx="1121228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31:11-13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31:11 </a:t>
            </a:r>
            <a:r>
              <a:rPr lang="zh-TW" altLang="en-US" b="1" dirty="0"/>
              <a:t>基列雅比的居民聽見非利士人向掃羅所行的事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31:12 </a:t>
            </a:r>
            <a:r>
              <a:rPr lang="zh-TW" altLang="en-US" b="1" dirty="0"/>
              <a:t>他們中間所有的勇士就起身</a:t>
            </a:r>
            <a:r>
              <a:rPr lang="zh-CN" altLang="en-US" b="1" dirty="0"/>
              <a:t>，</a:t>
            </a:r>
            <a:r>
              <a:rPr lang="zh-TW" altLang="en-US" b="1" dirty="0"/>
              <a:t>走了一夜</a:t>
            </a:r>
            <a:r>
              <a:rPr lang="zh-CN" altLang="en-US" b="1" dirty="0"/>
              <a:t>，</a:t>
            </a:r>
            <a:r>
              <a:rPr lang="zh-TW" altLang="en-US" b="1" dirty="0"/>
              <a:t>將掃羅和他兒子的屍身從伯珊城牆上取下來</a:t>
            </a:r>
            <a:r>
              <a:rPr lang="zh-CN" altLang="en-US" b="1" dirty="0"/>
              <a:t>，</a:t>
            </a:r>
            <a:r>
              <a:rPr lang="zh-TW" altLang="en-US" b="1" dirty="0"/>
              <a:t>送到雅比那裡用火燒了</a:t>
            </a:r>
            <a:r>
              <a:rPr lang="zh-CN" altLang="en-US" b="1" dirty="0"/>
              <a:t>；</a:t>
            </a:r>
            <a:r>
              <a:rPr lang="en-US" altLang="zh-TW" b="1" dirty="0">
                <a:highlight>
                  <a:srgbClr val="FFFF00"/>
                </a:highlight>
              </a:rPr>
              <a:t>31:13</a:t>
            </a:r>
            <a:r>
              <a:rPr lang="en-US" altLang="zh-TW" b="1" dirty="0"/>
              <a:t> </a:t>
            </a:r>
            <a:r>
              <a:rPr lang="zh-TW" altLang="en-US" b="1" dirty="0"/>
              <a:t>將他們骸骨葬在雅比的垂絲柳樹下</a:t>
            </a:r>
            <a:r>
              <a:rPr lang="zh-CN" altLang="en-US" b="1" dirty="0"/>
              <a:t>，</a:t>
            </a:r>
            <a:r>
              <a:rPr lang="zh-TW" altLang="en-US" b="1" dirty="0"/>
              <a:t>就禁食七日</a:t>
            </a:r>
            <a:r>
              <a:rPr lang="zh-CN" altLang="en-US" b="1" dirty="0"/>
              <a:t>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885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1768C-72D1-4271-A4B0-FB333FFC6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B47CF7-7D1B-CD5F-E40A-03A54462E63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825625"/>
            <a:ext cx="11212286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/>
              <a:t>基比亞百姓</a:t>
            </a:r>
            <a:r>
              <a:rPr lang="zh-CN" altLang="en-US" b="1" dirty="0"/>
              <a:t>聽見使者的話</a:t>
            </a:r>
            <a:r>
              <a:rPr lang="zh-TW" altLang="en-US" b="1" dirty="0"/>
              <a:t>就都放聲而哭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11:3-4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雅比的長老對他說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求你寬容我們七日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等我們打發人往以色列的全境去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若沒有人救我們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我們就出來歸順你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使者到了掃羅住的基比亞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將這話說給百姓聽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百姓就都放聲而哭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TW" sz="5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提前</a:t>
            </a:r>
            <a:r>
              <a:rPr lang="en-US" altLang="zh-TW" b="1" dirty="0">
                <a:highlight>
                  <a:srgbClr val="FFFF00"/>
                </a:highlight>
              </a:rPr>
              <a:t>5:8 </a:t>
            </a:r>
            <a:r>
              <a:rPr lang="zh-TW" altLang="en-US" b="1" dirty="0"/>
              <a:t>人若不看顧親屬</a:t>
            </a:r>
            <a:r>
              <a:rPr lang="zh-CN" altLang="en-US" b="1" dirty="0"/>
              <a:t>，</a:t>
            </a:r>
            <a:r>
              <a:rPr lang="zh-TW" altLang="en-US" b="1" dirty="0"/>
              <a:t>就是背了真道</a:t>
            </a:r>
            <a:r>
              <a:rPr lang="zh-CN" altLang="en-US" b="1" dirty="0"/>
              <a:t>，</a:t>
            </a:r>
            <a:r>
              <a:rPr lang="zh-TW" altLang="en-US" b="1" dirty="0"/>
              <a:t>比不信的人還不好</a:t>
            </a:r>
            <a:r>
              <a:rPr lang="zh-CN" altLang="en-US" b="1" dirty="0"/>
              <a:t>。</a:t>
            </a:r>
            <a:r>
              <a:rPr lang="zh-TW" altLang="en-US" b="1" dirty="0"/>
              <a:t>不看顧自己家裡的人更是如此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02973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738B5-91FA-DFEA-ED5A-610FA8524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E0D9C6-C878-A29C-2A3A-C2B5AC435B8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589314"/>
            <a:ext cx="11212286" cy="4887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掃羅聽見雅比人的話發義怒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11:5-6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11:5 </a:t>
            </a:r>
            <a:r>
              <a:rPr lang="zh-TW" altLang="en-US" b="1" dirty="0">
                <a:solidFill>
                  <a:srgbClr val="C00000"/>
                </a:solidFill>
              </a:rPr>
              <a:t>掃羅正從田間趕牛回來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問說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百姓為甚麼哭呢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眾人將雅比人的話告訴他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US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11:6 </a:t>
            </a:r>
            <a:r>
              <a:rPr lang="zh-TW" altLang="en-US" b="1" dirty="0">
                <a:solidFill>
                  <a:srgbClr val="C00000"/>
                </a:solidFill>
              </a:rPr>
              <a:t>掃羅聽見這話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就被　神的靈大大感動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甚是發怒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4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可</a:t>
            </a:r>
            <a:r>
              <a:rPr lang="en-US" altLang="zh-TW" b="1" dirty="0">
                <a:highlight>
                  <a:srgbClr val="FFFF00"/>
                </a:highlight>
              </a:rPr>
              <a:t>3:1 </a:t>
            </a:r>
            <a:r>
              <a:rPr lang="zh-TW" altLang="en-US" b="1" dirty="0"/>
              <a:t>耶穌又進了會堂</a:t>
            </a:r>
            <a:r>
              <a:rPr lang="zh-CN" altLang="en-US" b="1" dirty="0"/>
              <a:t>，</a:t>
            </a:r>
            <a:r>
              <a:rPr lang="zh-TW" altLang="en-US" b="1" dirty="0"/>
              <a:t>在那裡有一個人枯乾了一隻手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3:2</a:t>
            </a:r>
            <a:r>
              <a:rPr lang="en-US" altLang="zh-TW" b="1" dirty="0"/>
              <a:t> </a:t>
            </a:r>
            <a:r>
              <a:rPr lang="zh-TW" altLang="en-US" b="1" dirty="0"/>
              <a:t>眾人窺探耶穌</a:t>
            </a:r>
            <a:r>
              <a:rPr lang="zh-CN" altLang="en-US" b="1" dirty="0"/>
              <a:t>，</a:t>
            </a:r>
            <a:r>
              <a:rPr lang="zh-TW" altLang="en-US" b="1" dirty="0"/>
              <a:t>在安息日醫治不醫治</a:t>
            </a:r>
            <a:r>
              <a:rPr lang="zh-CN" altLang="en-US" b="1" dirty="0"/>
              <a:t>，</a:t>
            </a:r>
            <a:r>
              <a:rPr lang="zh-TW" altLang="en-US" b="1" dirty="0"/>
              <a:t>意思是要控告耶穌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3:3 </a:t>
            </a:r>
            <a:r>
              <a:rPr lang="zh-TW" altLang="en-US" b="1" dirty="0"/>
              <a:t>耶穌對那枯乾一隻手的人說</a:t>
            </a:r>
            <a:r>
              <a:rPr lang="zh-CN" altLang="en-US" b="1" dirty="0"/>
              <a:t>：“</a:t>
            </a:r>
            <a:r>
              <a:rPr lang="zh-TW" altLang="en-US" b="1" dirty="0"/>
              <a:t>起來</a:t>
            </a:r>
            <a:r>
              <a:rPr lang="zh-CN" altLang="en-US" b="1" dirty="0"/>
              <a:t>！</a:t>
            </a:r>
            <a:r>
              <a:rPr lang="zh-TW" altLang="en-US" b="1" dirty="0"/>
              <a:t>站在當中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3:4 </a:t>
            </a:r>
            <a:r>
              <a:rPr lang="zh-TW" altLang="en-US" b="1" dirty="0"/>
              <a:t>又問眾人說</a:t>
            </a:r>
            <a:r>
              <a:rPr lang="zh-CN" altLang="en-US" b="1" dirty="0"/>
              <a:t>：“</a:t>
            </a:r>
            <a:r>
              <a:rPr lang="zh-TW" altLang="en-US" b="1" dirty="0"/>
              <a:t>在安息日行善行惡</a:t>
            </a:r>
            <a:r>
              <a:rPr lang="zh-CN" altLang="en-US" b="1" dirty="0"/>
              <a:t>，</a:t>
            </a:r>
            <a:r>
              <a:rPr lang="zh-TW" altLang="en-US" b="1" dirty="0"/>
              <a:t>救命害命</a:t>
            </a:r>
            <a:r>
              <a:rPr lang="zh-CN" altLang="en-US" b="1" dirty="0"/>
              <a:t>，哪</a:t>
            </a:r>
            <a:r>
              <a:rPr lang="zh-TW" altLang="en-US" b="1" dirty="0"/>
              <a:t>樣是可以的呢</a:t>
            </a:r>
            <a:r>
              <a:rPr lang="zh-CN" altLang="en-US" b="1" dirty="0"/>
              <a:t>？”</a:t>
            </a:r>
            <a:r>
              <a:rPr lang="zh-TW" altLang="en-US" b="1" dirty="0"/>
              <a:t>他們都不作聲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3:5</a:t>
            </a:r>
            <a:r>
              <a:rPr lang="en-US" altLang="zh-TW" b="1" dirty="0"/>
              <a:t> </a:t>
            </a:r>
            <a:r>
              <a:rPr lang="zh-TW" altLang="en-US" b="1" dirty="0"/>
              <a:t>耶穌怒目周圍看他們</a:t>
            </a:r>
            <a:r>
              <a:rPr lang="zh-CN" altLang="en-US" b="1" dirty="0"/>
              <a:t>，</a:t>
            </a:r>
            <a:r>
              <a:rPr lang="zh-TW" altLang="en-US" b="1" dirty="0"/>
              <a:t>憂愁他們的心剛硬</a:t>
            </a:r>
            <a:r>
              <a:rPr lang="zh-CN" altLang="en-US" b="1" dirty="0"/>
              <a:t>，</a:t>
            </a:r>
            <a:r>
              <a:rPr lang="zh-TW" altLang="en-US" b="1" dirty="0"/>
              <a:t>就對那人說</a:t>
            </a:r>
            <a:r>
              <a:rPr lang="zh-CN" altLang="en-US" b="1" dirty="0"/>
              <a:t>：“</a:t>
            </a:r>
            <a:r>
              <a:rPr lang="zh-TW" altLang="en-US" b="1" dirty="0"/>
              <a:t>伸出手來</a:t>
            </a:r>
            <a:r>
              <a:rPr lang="zh-CN" altLang="en-US" b="1" dirty="0"/>
              <a:t>！”</a:t>
            </a:r>
            <a:r>
              <a:rPr lang="zh-TW" altLang="en-US" b="1" dirty="0"/>
              <a:t>他把手一伸</a:t>
            </a:r>
            <a:r>
              <a:rPr lang="zh-CN" altLang="en-US" b="1" dirty="0"/>
              <a:t>，</a:t>
            </a:r>
            <a:r>
              <a:rPr lang="zh-TW" altLang="en-US" b="1" dirty="0"/>
              <a:t>手就復了原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3:6</a:t>
            </a:r>
            <a:r>
              <a:rPr lang="en-US" altLang="zh-TW" b="1" dirty="0"/>
              <a:t> </a:t>
            </a:r>
            <a:r>
              <a:rPr lang="zh-TW" altLang="en-US" b="1" dirty="0"/>
              <a:t>法利賽人出去</a:t>
            </a:r>
            <a:r>
              <a:rPr lang="zh-CN" altLang="en-US" b="1" dirty="0"/>
              <a:t>，</a:t>
            </a:r>
            <a:r>
              <a:rPr lang="zh-TW" altLang="en-US" b="1" dirty="0"/>
              <a:t>同希律一黨的人商議怎樣可以除滅耶穌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29196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51C23-43B3-9218-1D9B-61352AB94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719B0F-EEEC-7DFD-BE6A-0E5AB9EC2C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825625"/>
            <a:ext cx="11212286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掃羅在比色集結</a:t>
            </a:r>
            <a:r>
              <a:rPr lang="en-US" altLang="zh-CN" b="1" dirty="0"/>
              <a:t>33</a:t>
            </a:r>
            <a:r>
              <a:rPr lang="zh-CN" altLang="en-US" b="1" dirty="0"/>
              <a:t>萬以色列人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11:7-8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11:7 </a:t>
            </a:r>
            <a:r>
              <a:rPr lang="zh-TW" altLang="en-US" b="1" dirty="0">
                <a:solidFill>
                  <a:srgbClr val="C00000"/>
                </a:solidFill>
              </a:rPr>
              <a:t>他將一對牛切成塊子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託付使者傳送以色列的全境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凡不出來跟隨掃羅和撒母耳的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也必這樣切開他的牛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於是耶和華使百姓懼怕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他們就都出來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如同一人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掃羅在比色數點他們</a:t>
            </a:r>
            <a:r>
              <a:rPr lang="zh-CN" altLang="en-US" b="1" dirty="0">
                <a:solidFill>
                  <a:srgbClr val="C00000"/>
                </a:solidFill>
              </a:rPr>
              <a:t>：</a:t>
            </a:r>
            <a:r>
              <a:rPr lang="zh-TW" altLang="en-US" b="1" dirty="0">
                <a:solidFill>
                  <a:srgbClr val="C00000"/>
                </a:solidFill>
              </a:rPr>
              <a:t>以色列人有三十萬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猶大人有三萬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TW" sz="3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US" altLang="zh-TW" b="1" dirty="0">
                <a:highlight>
                  <a:srgbClr val="FFFF00"/>
                </a:highlight>
              </a:rPr>
              <a:t>19:25 </a:t>
            </a:r>
            <a:r>
              <a:rPr lang="en-US" altLang="zh-CN" b="1" dirty="0"/>
              <a:t>···</a:t>
            </a:r>
            <a:r>
              <a:rPr lang="zh-TW" altLang="en-US" b="1" dirty="0"/>
              <a:t>那人就把他的妾拉出去交給他們</a:t>
            </a:r>
            <a:r>
              <a:rPr lang="zh-CN" altLang="en-US" b="1" dirty="0"/>
              <a:t>，</a:t>
            </a:r>
            <a:r>
              <a:rPr lang="zh-TW" altLang="en-US" b="1" dirty="0"/>
              <a:t>他們便與</a:t>
            </a:r>
            <a:r>
              <a:rPr lang="zh-CN" altLang="en-US" b="1" dirty="0"/>
              <a:t>她</a:t>
            </a:r>
            <a:r>
              <a:rPr lang="zh-TW" altLang="en-US" b="1" dirty="0"/>
              <a:t>交合</a:t>
            </a:r>
            <a:r>
              <a:rPr lang="zh-CN" altLang="en-US" b="1" dirty="0"/>
              <a:t>，</a:t>
            </a:r>
            <a:r>
              <a:rPr lang="zh-TW" altLang="en-US" b="1" dirty="0"/>
              <a:t>終夜凌辱</a:t>
            </a:r>
            <a:r>
              <a:rPr lang="zh-CN" altLang="en-US" b="1" dirty="0"/>
              <a:t>她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19:29</a:t>
            </a:r>
            <a:r>
              <a:rPr lang="en-US" altLang="zh-TW" b="1" dirty="0"/>
              <a:t> </a:t>
            </a:r>
            <a:r>
              <a:rPr lang="zh-TW" altLang="en-US" b="1" dirty="0"/>
              <a:t>到了家裡</a:t>
            </a:r>
            <a:r>
              <a:rPr lang="zh-CN" altLang="en-US" b="1" dirty="0"/>
              <a:t>，</a:t>
            </a:r>
            <a:r>
              <a:rPr lang="zh-TW" altLang="en-US" b="1" dirty="0"/>
              <a:t>用刀將妾的屍身切成十二塊</a:t>
            </a:r>
            <a:r>
              <a:rPr lang="zh-CN" altLang="en-US" b="1" dirty="0"/>
              <a:t>，</a:t>
            </a:r>
            <a:r>
              <a:rPr lang="zh-TW" altLang="en-US" b="1" dirty="0"/>
              <a:t>使人拿著傳送以色列的四境</a:t>
            </a:r>
            <a:r>
              <a:rPr lang="zh-CN" altLang="en-US" b="1" dirty="0"/>
              <a:t>。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85930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B8163-98A7-4A55-C9CB-5A1EB046F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CD115F-3991-D1EF-5D14-4094C7F3B3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611086"/>
            <a:ext cx="11212286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掃羅打敗亞捫人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11:9-11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11:9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眾人對那使者說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你們要回覆基列雅比人說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明日太陽近午的時候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你們必得解救</a:t>
            </a:r>
            <a:r>
              <a:rPr lang="zh-CN" altLang="en-US" b="1">
                <a:solidFill>
                  <a:srgbClr val="C00000"/>
                </a:solidFill>
              </a:rPr>
              <a:t>。”</a:t>
            </a:r>
            <a:r>
              <a:rPr lang="zh-TW" altLang="en-US" b="1">
                <a:solidFill>
                  <a:srgbClr val="C00000"/>
                </a:solidFill>
              </a:rPr>
              <a:t>使者</a:t>
            </a:r>
            <a:r>
              <a:rPr lang="zh-TW" altLang="en-US" b="1" dirty="0">
                <a:solidFill>
                  <a:srgbClr val="C00000"/>
                </a:solidFill>
              </a:rPr>
              <a:t>回去告訴雅比人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他們就歡喜了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11:10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於是雅比人對亞捫人說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明日我們出來歸順你們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你們可以隨意待我們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11:11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第二日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掃羅將百姓分為三隊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在晨更的時候入了亞捫人的營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擊殺他們直到太陽近午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剩下的人都逃散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沒有二人同在一處的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TW" sz="1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11:6 </a:t>
            </a:r>
            <a:r>
              <a:rPr lang="zh-TW" altLang="en-US" b="1" dirty="0"/>
              <a:t>掃羅聽見這話</a:t>
            </a:r>
            <a:r>
              <a:rPr lang="zh-CN" altLang="en-US" b="1" dirty="0"/>
              <a:t>，</a:t>
            </a:r>
            <a:r>
              <a:rPr lang="zh-TW" altLang="en-US" b="1" dirty="0"/>
              <a:t>就被　神的靈大大感動</a:t>
            </a:r>
            <a:r>
              <a:rPr lang="zh-CN" altLang="en-US" b="1" dirty="0"/>
              <a:t>，</a:t>
            </a:r>
            <a:r>
              <a:rPr lang="zh-TW" altLang="en-US" b="1" dirty="0"/>
              <a:t>甚是發怒</a:t>
            </a:r>
            <a:r>
              <a:rPr lang="en-US" altLang="zh-CN" b="1" dirty="0"/>
              <a:t>···</a:t>
            </a:r>
            <a:r>
              <a:rPr lang="en-CA" altLang="zh-TW" b="1" dirty="0">
                <a:highlight>
                  <a:srgbClr val="FFFF00"/>
                </a:highlight>
              </a:rPr>
              <a:t>11:7</a:t>
            </a:r>
            <a:r>
              <a:rPr lang="zh-TW" altLang="en-US" b="1" dirty="0"/>
              <a:t>他將一對牛切成塊子</a:t>
            </a:r>
            <a:r>
              <a:rPr lang="zh-CN" altLang="en-US" b="1" dirty="0"/>
              <a:t>，</a:t>
            </a:r>
            <a:r>
              <a:rPr lang="zh-TW" altLang="en-US" b="1" dirty="0"/>
              <a:t>託付使者傳送以色列的全境</a:t>
            </a:r>
            <a:r>
              <a:rPr lang="en-CA" altLang="zh-TW" b="1" dirty="0"/>
              <a:t> </a:t>
            </a:r>
            <a:r>
              <a:rPr lang="en-US" altLang="zh-CN" b="1" dirty="0"/>
              <a:t>···</a:t>
            </a:r>
            <a:r>
              <a:rPr lang="zh-TW" altLang="en-US" b="1" dirty="0"/>
              <a:t>於是耶和華使百姓懼怕</a:t>
            </a:r>
            <a:r>
              <a:rPr lang="zh-CN" altLang="en-US" b="1" dirty="0"/>
              <a:t>，</a:t>
            </a:r>
            <a:r>
              <a:rPr lang="zh-TW" altLang="en-US" b="1" dirty="0"/>
              <a:t>他們就都出來</a:t>
            </a:r>
            <a:r>
              <a:rPr lang="zh-CN" altLang="en-US" b="1" dirty="0"/>
              <a:t>，</a:t>
            </a:r>
            <a:r>
              <a:rPr lang="zh-TW" altLang="en-US" b="1" dirty="0"/>
              <a:t>如同一人</a:t>
            </a:r>
            <a:r>
              <a:rPr lang="zh-CN" altLang="en-US" b="1" dirty="0"/>
              <a:t>。</a:t>
            </a:r>
            <a:endParaRPr lang="zh-TW" altLang="en-US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75648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2103</Words>
  <Application>Microsoft Office PowerPoint</Application>
  <PresentationFormat>宽屏</PresentationFormat>
  <Paragraphs>53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KaiTi</vt:lpstr>
      <vt:lpstr>Aptos</vt:lpstr>
      <vt:lpstr>Aptos Display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2024-11-13T18:10:02Z</dcterms:created>
  <dcterms:modified xsi:type="dcterms:W3CDTF">2024-11-20T18:41:24Z</dcterms:modified>
</cp:coreProperties>
</file>