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2" r:id="rId3"/>
    <p:sldId id="272" r:id="rId4"/>
    <p:sldId id="274" r:id="rId5"/>
    <p:sldId id="273" r:id="rId6"/>
    <p:sldId id="270" r:id="rId7"/>
    <p:sldId id="269" r:id="rId8"/>
    <p:sldId id="277" r:id="rId9"/>
    <p:sldId id="278" r:id="rId10"/>
    <p:sldId id="276" r:id="rId11"/>
    <p:sldId id="275" r:id="rId12"/>
    <p:sldId id="279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5C556E-EC83-48F0-B9E4-F99F225D28F6}" v="77" dt="2024-11-06T19:23:49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FA5C556E-EC83-48F0-B9E4-F99F225D28F6}"/>
    <pc:docChg chg="custSel addSld delSld modSld">
      <pc:chgData name="Jianping Guo" userId="214695277e21a7f1" providerId="LiveId" clId="{FA5C556E-EC83-48F0-B9E4-F99F225D28F6}" dt="2024-11-06T19:23:49.233" v="1767"/>
      <pc:docMkLst>
        <pc:docMk/>
      </pc:docMkLst>
      <pc:sldChg chg="modSp mod">
        <pc:chgData name="Jianping Guo" userId="214695277e21a7f1" providerId="LiveId" clId="{FA5C556E-EC83-48F0-B9E4-F99F225D28F6}" dt="2024-11-05T17:21:04.741" v="1037" actId="20577"/>
        <pc:sldMkLst>
          <pc:docMk/>
          <pc:sldMk cId="4061369755" sldId="262"/>
        </pc:sldMkLst>
        <pc:spChg chg="mod">
          <ac:chgData name="Jianping Guo" userId="214695277e21a7f1" providerId="LiveId" clId="{FA5C556E-EC83-48F0-B9E4-F99F225D28F6}" dt="2024-11-05T17:21:04.741" v="1037" actId="20577"/>
          <ac:spMkLst>
            <pc:docMk/>
            <pc:sldMk cId="4061369755" sldId="262"/>
            <ac:spMk id="5" creationId="{90A41139-FE00-83CA-F9D5-D12CAFD7277C}"/>
          </ac:spMkLst>
        </pc:spChg>
      </pc:sldChg>
      <pc:sldChg chg="modSp mod">
        <pc:chgData name="Jianping Guo" userId="214695277e21a7f1" providerId="LiveId" clId="{FA5C556E-EC83-48F0-B9E4-F99F225D28F6}" dt="2024-11-04T19:46:38.009" v="31" actId="14100"/>
        <pc:sldMkLst>
          <pc:docMk/>
          <pc:sldMk cId="3186302950" sldId="267"/>
        </pc:sldMkLst>
        <pc:graphicFrameChg chg="mod">
          <ac:chgData name="Jianping Guo" userId="214695277e21a7f1" providerId="LiveId" clId="{FA5C556E-EC83-48F0-B9E4-F99F225D28F6}" dt="2024-11-04T19:46:38.009" v="31" actId="14100"/>
          <ac:graphicFrameMkLst>
            <pc:docMk/>
            <pc:sldMk cId="3186302950" sldId="267"/>
            <ac:graphicFrameMk id="8" creationId="{FE15C476-3227-4638-A515-AA0A18DA4E5B}"/>
          </ac:graphicFrameMkLst>
        </pc:graphicFrameChg>
      </pc:sldChg>
      <pc:sldChg chg="modSp mod">
        <pc:chgData name="Jianping Guo" userId="214695277e21a7f1" providerId="LiveId" clId="{FA5C556E-EC83-48F0-B9E4-F99F225D28F6}" dt="2024-11-05T18:22:12.126" v="1764" actId="14100"/>
        <pc:sldMkLst>
          <pc:docMk/>
          <pc:sldMk cId="818733780" sldId="268"/>
        </pc:sldMkLst>
        <pc:spChg chg="mod">
          <ac:chgData name="Jianping Guo" userId="214695277e21a7f1" providerId="LiveId" clId="{FA5C556E-EC83-48F0-B9E4-F99F225D28F6}" dt="2024-11-05T18:22:12.126" v="1764" actId="14100"/>
          <ac:spMkLst>
            <pc:docMk/>
            <pc:sldMk cId="818733780" sldId="268"/>
            <ac:spMk id="5" creationId="{AE347FA4-E9C0-21AB-4662-4EE3B5AB3DB0}"/>
          </ac:spMkLst>
        </pc:spChg>
      </pc:sldChg>
      <pc:sldChg chg="modSp mod">
        <pc:chgData name="Jianping Guo" userId="214695277e21a7f1" providerId="LiveId" clId="{FA5C556E-EC83-48F0-B9E4-F99F225D28F6}" dt="2024-11-05T17:51:25.775" v="1372" actId="20577"/>
        <pc:sldMkLst>
          <pc:docMk/>
          <pc:sldMk cId="1471260395" sldId="269"/>
        </pc:sldMkLst>
        <pc:spChg chg="mod">
          <ac:chgData name="Jianping Guo" userId="214695277e21a7f1" providerId="LiveId" clId="{FA5C556E-EC83-48F0-B9E4-F99F225D28F6}" dt="2024-11-05T17:51:25.775" v="1372" actId="20577"/>
          <ac:spMkLst>
            <pc:docMk/>
            <pc:sldMk cId="1471260395" sldId="269"/>
            <ac:spMk id="5" creationId="{E4DEAB99-9A51-1AD7-0F18-A33BD2D7D44D}"/>
          </ac:spMkLst>
        </pc:spChg>
      </pc:sldChg>
      <pc:sldChg chg="modSp mod">
        <pc:chgData name="Jianping Guo" userId="214695277e21a7f1" providerId="LiveId" clId="{FA5C556E-EC83-48F0-B9E4-F99F225D28F6}" dt="2024-11-05T17:48:40.452" v="1325" actId="20577"/>
        <pc:sldMkLst>
          <pc:docMk/>
          <pc:sldMk cId="4176452238" sldId="270"/>
        </pc:sldMkLst>
        <pc:spChg chg="mod">
          <ac:chgData name="Jianping Guo" userId="214695277e21a7f1" providerId="LiveId" clId="{FA5C556E-EC83-48F0-B9E4-F99F225D28F6}" dt="2024-11-05T17:48:40.452" v="1325" actId="20577"/>
          <ac:spMkLst>
            <pc:docMk/>
            <pc:sldMk cId="4176452238" sldId="270"/>
            <ac:spMk id="5" creationId="{856ACC1E-9E9E-5CB2-DCF4-F0E53803CCFC}"/>
          </ac:spMkLst>
        </pc:spChg>
      </pc:sldChg>
      <pc:sldChg chg="del">
        <pc:chgData name="Jianping Guo" userId="214695277e21a7f1" providerId="LiveId" clId="{FA5C556E-EC83-48F0-B9E4-F99F225D28F6}" dt="2024-11-04T20:26:08.256" v="151" actId="47"/>
        <pc:sldMkLst>
          <pc:docMk/>
          <pc:sldMk cId="2227805992" sldId="271"/>
        </pc:sldMkLst>
      </pc:sldChg>
      <pc:sldChg chg="modSp mod modAnim">
        <pc:chgData name="Jianping Guo" userId="214695277e21a7f1" providerId="LiveId" clId="{FA5C556E-EC83-48F0-B9E4-F99F225D28F6}" dt="2024-11-06T19:19:38.802" v="1765"/>
        <pc:sldMkLst>
          <pc:docMk/>
          <pc:sldMk cId="3302188270" sldId="272"/>
        </pc:sldMkLst>
        <pc:spChg chg="mod">
          <ac:chgData name="Jianping Guo" userId="214695277e21a7f1" providerId="LiveId" clId="{FA5C556E-EC83-48F0-B9E4-F99F225D28F6}" dt="2024-11-05T17:31:09.649" v="1099" actId="13926"/>
          <ac:spMkLst>
            <pc:docMk/>
            <pc:sldMk cId="3302188270" sldId="272"/>
            <ac:spMk id="5" creationId="{38227856-9634-3747-8516-B9629F8B49BB}"/>
          </ac:spMkLst>
        </pc:spChg>
      </pc:sldChg>
      <pc:sldChg chg="modSp mod modAnim">
        <pc:chgData name="Jianping Guo" userId="214695277e21a7f1" providerId="LiveId" clId="{FA5C556E-EC83-48F0-B9E4-F99F225D28F6}" dt="2024-11-06T19:23:49.233" v="1767"/>
        <pc:sldMkLst>
          <pc:docMk/>
          <pc:sldMk cId="2636267359" sldId="273"/>
        </pc:sldMkLst>
        <pc:spChg chg="mod">
          <ac:chgData name="Jianping Guo" userId="214695277e21a7f1" providerId="LiveId" clId="{FA5C556E-EC83-48F0-B9E4-F99F225D28F6}" dt="2024-11-05T17:44:55.009" v="1270" actId="13926"/>
          <ac:spMkLst>
            <pc:docMk/>
            <pc:sldMk cId="2636267359" sldId="273"/>
            <ac:spMk id="5" creationId="{6C6ACBBB-4AAC-D14C-7EFF-30E1F5D9DE6D}"/>
          </ac:spMkLst>
        </pc:spChg>
      </pc:sldChg>
      <pc:sldChg chg="modSp mod">
        <pc:chgData name="Jianping Guo" userId="214695277e21a7f1" providerId="LiveId" clId="{FA5C556E-EC83-48F0-B9E4-F99F225D28F6}" dt="2024-11-05T17:37:13.159" v="1182" actId="14100"/>
        <pc:sldMkLst>
          <pc:docMk/>
          <pc:sldMk cId="1549041847" sldId="274"/>
        </pc:sldMkLst>
        <pc:spChg chg="mod">
          <ac:chgData name="Jianping Guo" userId="214695277e21a7f1" providerId="LiveId" clId="{FA5C556E-EC83-48F0-B9E4-F99F225D28F6}" dt="2024-11-05T17:37:13.159" v="1182" actId="14100"/>
          <ac:spMkLst>
            <pc:docMk/>
            <pc:sldMk cId="1549041847" sldId="274"/>
            <ac:spMk id="5" creationId="{95659B56-E408-8361-0A78-AA1EAACE2DE5}"/>
          </ac:spMkLst>
        </pc:spChg>
      </pc:sldChg>
      <pc:sldChg chg="modSp mod">
        <pc:chgData name="Jianping Guo" userId="214695277e21a7f1" providerId="LiveId" clId="{FA5C556E-EC83-48F0-B9E4-F99F225D28F6}" dt="2024-11-05T18:11:55.153" v="1631" actId="14100"/>
        <pc:sldMkLst>
          <pc:docMk/>
          <pc:sldMk cId="2110349788" sldId="275"/>
        </pc:sldMkLst>
        <pc:spChg chg="mod">
          <ac:chgData name="Jianping Guo" userId="214695277e21a7f1" providerId="LiveId" clId="{FA5C556E-EC83-48F0-B9E4-F99F225D28F6}" dt="2024-11-05T18:11:55.153" v="1631" actId="14100"/>
          <ac:spMkLst>
            <pc:docMk/>
            <pc:sldMk cId="2110349788" sldId="275"/>
            <ac:spMk id="5" creationId="{2BF3C5A4-5997-0797-DFCA-6195DDF39E11}"/>
          </ac:spMkLst>
        </pc:spChg>
      </pc:sldChg>
      <pc:sldChg chg="modSp mod">
        <pc:chgData name="Jianping Guo" userId="214695277e21a7f1" providerId="LiveId" clId="{FA5C556E-EC83-48F0-B9E4-F99F225D28F6}" dt="2024-11-05T18:05:45.221" v="1552" actId="20577"/>
        <pc:sldMkLst>
          <pc:docMk/>
          <pc:sldMk cId="777780925" sldId="276"/>
        </pc:sldMkLst>
        <pc:spChg chg="mod">
          <ac:chgData name="Jianping Guo" userId="214695277e21a7f1" providerId="LiveId" clId="{FA5C556E-EC83-48F0-B9E4-F99F225D28F6}" dt="2024-11-05T18:05:45.221" v="1552" actId="20577"/>
          <ac:spMkLst>
            <pc:docMk/>
            <pc:sldMk cId="777780925" sldId="276"/>
            <ac:spMk id="5" creationId="{812174A8-680C-2F39-21D6-55CECE03AF5A}"/>
          </ac:spMkLst>
        </pc:spChg>
      </pc:sldChg>
      <pc:sldChg chg="modSp mod">
        <pc:chgData name="Jianping Guo" userId="214695277e21a7f1" providerId="LiveId" clId="{FA5C556E-EC83-48F0-B9E4-F99F225D28F6}" dt="2024-11-05T17:58:43.158" v="1477" actId="313"/>
        <pc:sldMkLst>
          <pc:docMk/>
          <pc:sldMk cId="3683543995" sldId="277"/>
        </pc:sldMkLst>
        <pc:spChg chg="mod">
          <ac:chgData name="Jianping Guo" userId="214695277e21a7f1" providerId="LiveId" clId="{FA5C556E-EC83-48F0-B9E4-F99F225D28F6}" dt="2024-11-05T17:58:43.158" v="1477" actId="313"/>
          <ac:spMkLst>
            <pc:docMk/>
            <pc:sldMk cId="3683543995" sldId="277"/>
            <ac:spMk id="5" creationId="{03006456-29CC-6AB3-595E-38BAE6489761}"/>
          </ac:spMkLst>
        </pc:spChg>
      </pc:sldChg>
      <pc:sldChg chg="addSp delSp modSp new mod modClrScheme chgLayout">
        <pc:chgData name="Jianping Guo" userId="214695277e21a7f1" providerId="LiveId" clId="{FA5C556E-EC83-48F0-B9E4-F99F225D28F6}" dt="2024-11-05T18:03:06.346" v="1520" actId="20577"/>
        <pc:sldMkLst>
          <pc:docMk/>
          <pc:sldMk cId="2139675313" sldId="278"/>
        </pc:sldMkLst>
        <pc:spChg chg="add del mod">
          <ac:chgData name="Jianping Guo" userId="214695277e21a7f1" providerId="LiveId" clId="{FA5C556E-EC83-48F0-B9E4-F99F225D28F6}" dt="2024-11-05T16:34:16.840" v="928" actId="700"/>
          <ac:spMkLst>
            <pc:docMk/>
            <pc:sldMk cId="2139675313" sldId="278"/>
            <ac:spMk id="2" creationId="{FF15F783-DA01-197E-1BB3-9A153049A411}"/>
          </ac:spMkLst>
        </pc:spChg>
        <pc:spChg chg="add mod ord">
          <ac:chgData name="Jianping Guo" userId="214695277e21a7f1" providerId="LiveId" clId="{FA5C556E-EC83-48F0-B9E4-F99F225D28F6}" dt="2024-11-05T18:03:06.346" v="1520" actId="20577"/>
          <ac:spMkLst>
            <pc:docMk/>
            <pc:sldMk cId="2139675313" sldId="278"/>
            <ac:spMk id="3" creationId="{361DEAF8-A5D5-8D96-825F-0DAC23D3822F}"/>
          </ac:spMkLst>
        </pc:spChg>
      </pc:sldChg>
      <pc:sldChg chg="modSp mod">
        <pc:chgData name="Jianping Guo" userId="214695277e21a7f1" providerId="LiveId" clId="{FA5C556E-EC83-48F0-B9E4-F99F225D28F6}" dt="2024-11-05T18:18:18.939" v="1708" actId="20577"/>
        <pc:sldMkLst>
          <pc:docMk/>
          <pc:sldMk cId="4089566956" sldId="279"/>
        </pc:sldMkLst>
        <pc:spChg chg="mod">
          <ac:chgData name="Jianping Guo" userId="214695277e21a7f1" providerId="LiveId" clId="{FA5C556E-EC83-48F0-B9E4-F99F225D28F6}" dt="2024-11-05T18:18:18.939" v="1708" actId="20577"/>
          <ac:spMkLst>
            <pc:docMk/>
            <pc:sldMk cId="4089566956" sldId="279"/>
            <ac:spMk id="5" creationId="{79ED9FF3-1EA1-A386-41C4-8CDB726BB93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230AE-B921-4141-AE11-702711DA289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B46A5B-6473-47E0-B127-1156377182AA}">
      <dgm:prSet custT="1"/>
      <dgm:spPr/>
      <dgm:t>
        <a:bodyPr/>
        <a:lstStyle/>
        <a:p>
          <a:r>
            <a:rPr lang="zh-CN" altLang="en-US" sz="4800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4800" b="1" dirty="0">
              <a:latin typeface="KaiTi" panose="02010609060101010101" pitchFamily="49" charset="-122"/>
              <a:ea typeface="KaiTi" panose="02010609060101010101" pitchFamily="49" charset="-122"/>
            </a:rPr>
            <a:t>10</a:t>
          </a:r>
          <a:r>
            <a:rPr lang="en-CA" sz="4800" b="1" dirty="0">
              <a:latin typeface="KaiTi" panose="02010609060101010101" pitchFamily="49" charset="-122"/>
              <a:ea typeface="KaiTi" panose="02010609060101010101" pitchFamily="49" charset="-122"/>
            </a:rPr>
            <a:t>:1-27</a:t>
          </a:r>
          <a:endParaRPr lang="en-US" sz="48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578AC26-C3B6-4F49-9DEF-9FA98A176195}" type="parTrans" cxnId="{2202FC89-2425-4528-9BB9-190285FBA174}">
      <dgm:prSet/>
      <dgm:spPr/>
      <dgm:t>
        <a:bodyPr/>
        <a:lstStyle/>
        <a:p>
          <a:endParaRPr lang="en-US"/>
        </a:p>
      </dgm:t>
    </dgm:pt>
    <dgm:pt modelId="{9E091860-0492-4E17-9E5B-77B71DA868B0}" type="sibTrans" cxnId="{2202FC89-2425-4528-9BB9-190285FBA174}">
      <dgm:prSet/>
      <dgm:spPr/>
      <dgm:t>
        <a:bodyPr/>
        <a:lstStyle/>
        <a:p>
          <a:endParaRPr lang="en-US"/>
        </a:p>
      </dgm:t>
    </dgm:pt>
    <dgm:pt modelId="{3A92BE59-0AD7-49C3-83A4-65EBB92D684C}">
      <dgm:prSet custT="1"/>
      <dgm:spPr/>
      <dgm:t>
        <a:bodyPr/>
        <a:lstStyle/>
        <a:p>
          <a:r>
            <a:rPr lang="zh-CN" altLang="en-US" sz="60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掃羅受膏作以色列王</a:t>
          </a:r>
          <a:endParaRPr lang="en-CA" sz="6000" dirty="0">
            <a:solidFill>
              <a:schemeClr val="bg1"/>
            </a:solidFill>
          </a:endParaRPr>
        </a:p>
      </dgm:t>
    </dgm:pt>
    <dgm:pt modelId="{A493E5FC-DC29-44BB-ADBC-84C8E114EB08}" type="parTrans" cxnId="{2592DDBE-CBAE-47EA-BA21-88CC048AC055}">
      <dgm:prSet/>
      <dgm:spPr/>
      <dgm:t>
        <a:bodyPr/>
        <a:lstStyle/>
        <a:p>
          <a:endParaRPr lang="en-CA"/>
        </a:p>
      </dgm:t>
    </dgm:pt>
    <dgm:pt modelId="{95AF0ABF-B7AD-41C4-85F3-F20813040E64}" type="sibTrans" cxnId="{2592DDBE-CBAE-47EA-BA21-88CC048AC055}">
      <dgm:prSet/>
      <dgm:spPr/>
      <dgm:t>
        <a:bodyPr/>
        <a:lstStyle/>
        <a:p>
          <a:endParaRPr lang="en-CA"/>
        </a:p>
      </dgm:t>
    </dgm:pt>
    <dgm:pt modelId="{948F58B5-CF03-4E65-BD8E-916A943D7B61}" type="pres">
      <dgm:prSet presAssocID="{BED230AE-B921-4141-AE11-702711DA289F}" presName="outerComposite" presStyleCnt="0">
        <dgm:presLayoutVars>
          <dgm:chMax val="5"/>
          <dgm:dir/>
          <dgm:resizeHandles val="exact"/>
        </dgm:presLayoutVars>
      </dgm:prSet>
      <dgm:spPr/>
    </dgm:pt>
    <dgm:pt modelId="{E2EFB0A8-0DE7-4452-940D-923C1ADBDD5E}" type="pres">
      <dgm:prSet presAssocID="{BED230AE-B921-4141-AE11-702711DA289F}" presName="dummyMaxCanvas" presStyleCnt="0">
        <dgm:presLayoutVars/>
      </dgm:prSet>
      <dgm:spPr/>
    </dgm:pt>
    <dgm:pt modelId="{52DA5707-2447-4CB2-86B6-7D2A4275C55B}" type="pres">
      <dgm:prSet presAssocID="{BED230AE-B921-4141-AE11-702711DA289F}" presName="TwoNodes_1" presStyleLbl="node1" presStyleIdx="0" presStyleCnt="2" custScaleX="115077">
        <dgm:presLayoutVars>
          <dgm:bulletEnabled val="1"/>
        </dgm:presLayoutVars>
      </dgm:prSet>
      <dgm:spPr/>
    </dgm:pt>
    <dgm:pt modelId="{AC590AA6-6BE6-4B16-8CEF-12B961B581E8}" type="pres">
      <dgm:prSet presAssocID="{BED230AE-B921-4141-AE11-702711DA289F}" presName="TwoNodes_2" presStyleLbl="node1" presStyleIdx="1" presStyleCnt="2">
        <dgm:presLayoutVars>
          <dgm:bulletEnabled val="1"/>
        </dgm:presLayoutVars>
      </dgm:prSet>
      <dgm:spPr/>
    </dgm:pt>
    <dgm:pt modelId="{6D926D91-6801-4ED3-8E52-7BD16C21D1D7}" type="pres">
      <dgm:prSet presAssocID="{BED230AE-B921-4141-AE11-702711DA289F}" presName="TwoConn_1-2" presStyleLbl="fgAccFollowNode1" presStyleIdx="0" presStyleCnt="1">
        <dgm:presLayoutVars>
          <dgm:bulletEnabled val="1"/>
        </dgm:presLayoutVars>
      </dgm:prSet>
      <dgm:spPr/>
    </dgm:pt>
    <dgm:pt modelId="{153978FF-A223-4FF4-B7B8-71AA640FA4CA}" type="pres">
      <dgm:prSet presAssocID="{BED230AE-B921-4141-AE11-702711DA289F}" presName="TwoNodes_1_text" presStyleLbl="node1" presStyleIdx="1" presStyleCnt="2">
        <dgm:presLayoutVars>
          <dgm:bulletEnabled val="1"/>
        </dgm:presLayoutVars>
      </dgm:prSet>
      <dgm:spPr/>
    </dgm:pt>
    <dgm:pt modelId="{D5B0CA90-0B53-4F59-8DDE-35A754EFFC7D}" type="pres">
      <dgm:prSet presAssocID="{BED230AE-B921-4141-AE11-702711DA289F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346E033C-A614-4365-882C-B36FF8209689}" type="presOf" srcId="{BED230AE-B921-4141-AE11-702711DA289F}" destId="{948F58B5-CF03-4E65-BD8E-916A943D7B61}" srcOrd="0" destOrd="0" presId="urn:microsoft.com/office/officeart/2005/8/layout/vProcess5"/>
    <dgm:cxn modelId="{E7450166-E050-4C4E-8CF9-87C08C37F400}" type="presOf" srcId="{3A92BE59-0AD7-49C3-83A4-65EBB92D684C}" destId="{153978FF-A223-4FF4-B7B8-71AA640FA4CA}" srcOrd="1" destOrd="0" presId="urn:microsoft.com/office/officeart/2005/8/layout/vProcess5"/>
    <dgm:cxn modelId="{DEF14375-2FC2-4D63-BEEC-ED4EEBD683E7}" type="presOf" srcId="{B4B46A5B-6473-47E0-B127-1156377182AA}" destId="{AC590AA6-6BE6-4B16-8CEF-12B961B581E8}" srcOrd="0" destOrd="0" presId="urn:microsoft.com/office/officeart/2005/8/layout/vProcess5"/>
    <dgm:cxn modelId="{577D177E-99AD-4C7C-BDA3-6A3AC75CBAF5}" type="presOf" srcId="{95AF0ABF-B7AD-41C4-85F3-F20813040E64}" destId="{6D926D91-6801-4ED3-8E52-7BD16C21D1D7}" srcOrd="0" destOrd="0" presId="urn:microsoft.com/office/officeart/2005/8/layout/vProcess5"/>
    <dgm:cxn modelId="{2202FC89-2425-4528-9BB9-190285FBA174}" srcId="{BED230AE-B921-4141-AE11-702711DA289F}" destId="{B4B46A5B-6473-47E0-B127-1156377182AA}" srcOrd="1" destOrd="0" parTransId="{5578AC26-C3B6-4F49-9DEF-9FA98A176195}" sibTransId="{9E091860-0492-4E17-9E5B-77B71DA868B0}"/>
    <dgm:cxn modelId="{C0933BBB-E66C-4E89-8B48-40242FDBF08A}" type="presOf" srcId="{B4B46A5B-6473-47E0-B127-1156377182AA}" destId="{D5B0CA90-0B53-4F59-8DDE-35A754EFFC7D}" srcOrd="1" destOrd="0" presId="urn:microsoft.com/office/officeart/2005/8/layout/vProcess5"/>
    <dgm:cxn modelId="{2592DDBE-CBAE-47EA-BA21-88CC048AC055}" srcId="{BED230AE-B921-4141-AE11-702711DA289F}" destId="{3A92BE59-0AD7-49C3-83A4-65EBB92D684C}" srcOrd="0" destOrd="0" parTransId="{A493E5FC-DC29-44BB-ADBC-84C8E114EB08}" sibTransId="{95AF0ABF-B7AD-41C4-85F3-F20813040E64}"/>
    <dgm:cxn modelId="{A63E19E1-7918-4CD1-B343-4A7EBF619B5E}" type="presOf" srcId="{3A92BE59-0AD7-49C3-83A4-65EBB92D684C}" destId="{52DA5707-2447-4CB2-86B6-7D2A4275C55B}" srcOrd="0" destOrd="0" presId="urn:microsoft.com/office/officeart/2005/8/layout/vProcess5"/>
    <dgm:cxn modelId="{D7AA2287-7663-4551-8F69-CDEB46CD77D9}" type="presParOf" srcId="{948F58B5-CF03-4E65-BD8E-916A943D7B61}" destId="{E2EFB0A8-0DE7-4452-940D-923C1ADBDD5E}" srcOrd="0" destOrd="0" presId="urn:microsoft.com/office/officeart/2005/8/layout/vProcess5"/>
    <dgm:cxn modelId="{F168D7E8-F6B5-4FB2-BBF2-84DC6C1D5FA5}" type="presParOf" srcId="{948F58B5-CF03-4E65-BD8E-916A943D7B61}" destId="{52DA5707-2447-4CB2-86B6-7D2A4275C55B}" srcOrd="1" destOrd="0" presId="urn:microsoft.com/office/officeart/2005/8/layout/vProcess5"/>
    <dgm:cxn modelId="{D862083E-F7FC-4D9C-A285-B8EE1379D36C}" type="presParOf" srcId="{948F58B5-CF03-4E65-BD8E-916A943D7B61}" destId="{AC590AA6-6BE6-4B16-8CEF-12B961B581E8}" srcOrd="2" destOrd="0" presId="urn:microsoft.com/office/officeart/2005/8/layout/vProcess5"/>
    <dgm:cxn modelId="{01774A50-D49A-40D1-A507-4CB3F20B83C3}" type="presParOf" srcId="{948F58B5-CF03-4E65-BD8E-916A943D7B61}" destId="{6D926D91-6801-4ED3-8E52-7BD16C21D1D7}" srcOrd="3" destOrd="0" presId="urn:microsoft.com/office/officeart/2005/8/layout/vProcess5"/>
    <dgm:cxn modelId="{1DD65C82-2702-45E0-93AC-97770BC8CEA8}" type="presParOf" srcId="{948F58B5-CF03-4E65-BD8E-916A943D7B61}" destId="{153978FF-A223-4FF4-B7B8-71AA640FA4CA}" srcOrd="4" destOrd="0" presId="urn:microsoft.com/office/officeart/2005/8/layout/vProcess5"/>
    <dgm:cxn modelId="{4A956030-E9F8-4643-AC1A-E3B34A6270D9}" type="presParOf" srcId="{948F58B5-CF03-4E65-BD8E-916A943D7B61}" destId="{D5B0CA90-0B53-4F59-8DDE-35A754EFFC7D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A5707-2447-4CB2-86B6-7D2A4275C55B}">
      <dsp:nvSpPr>
        <dsp:cNvPr id="0" name=""/>
        <dsp:cNvSpPr/>
      </dsp:nvSpPr>
      <dsp:spPr>
        <a:xfrm>
          <a:off x="-349112" y="0"/>
          <a:ext cx="10658558" cy="19586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6000" b="1" kern="1200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掃羅受膏作以色列王</a:t>
          </a:r>
          <a:endParaRPr lang="en-CA" sz="6000" kern="1200" dirty="0">
            <a:solidFill>
              <a:schemeClr val="bg1"/>
            </a:solidFill>
          </a:endParaRPr>
        </a:p>
      </dsp:txBody>
      <dsp:txXfrm>
        <a:off x="-291745" y="57367"/>
        <a:ext cx="8346223" cy="1843910"/>
      </dsp:txXfrm>
    </dsp:sp>
    <dsp:sp modelId="{AC590AA6-6BE6-4B16-8CEF-12B961B581E8}">
      <dsp:nvSpPr>
        <dsp:cNvPr id="0" name=""/>
        <dsp:cNvSpPr/>
      </dsp:nvSpPr>
      <dsp:spPr>
        <a:xfrm>
          <a:off x="1983602" y="2393899"/>
          <a:ext cx="9262110" cy="1958644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10</a:t>
          </a:r>
          <a:r>
            <a:rPr lang="en-CA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:1-27</a:t>
          </a:r>
          <a:endParaRPr lang="en-US" sz="48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2040969" y="2451266"/>
        <a:ext cx="6239766" cy="1843910"/>
      </dsp:txXfrm>
    </dsp:sp>
    <dsp:sp modelId="{6D926D91-6801-4ED3-8E52-7BD16C21D1D7}">
      <dsp:nvSpPr>
        <dsp:cNvPr id="0" name=""/>
        <dsp:cNvSpPr/>
      </dsp:nvSpPr>
      <dsp:spPr>
        <a:xfrm>
          <a:off x="8338102" y="1539712"/>
          <a:ext cx="1273119" cy="1273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>
        <a:off x="8624554" y="1539712"/>
        <a:ext cx="700215" cy="958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408DE1-1DAE-3957-86D1-01AF97F6D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AB854BB-2604-082A-199C-45F4B99DC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5A4F37-A933-C73B-11EB-6BDD659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51149A-7333-F025-9BC2-2D94F7A7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EDB95F-4229-8606-DDBE-816551C5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2929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C4F957-8781-9F34-CB72-4FE1F0030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1755FA8-7E1E-BE63-0815-899A50239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857FD5-4663-C8A9-156A-DDE7B9D02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7C510B-EFD0-DC4D-FCC1-48AEDBF4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996FA2-50DB-DE57-E439-600ABA39A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6081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8D4E258-6770-9B27-0DFB-C7143223D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F20FFDD-8AAD-5A33-3B83-5CC09A67B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310372-EC83-C6FB-36E5-FE0AACFA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E2B11-9CCF-2F12-5290-F8CB8135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7DC1FF-86D2-B28C-9643-022FBFF5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400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ADF03F-8BE8-1A57-DAFE-A7B232395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60533D-BA49-0DF5-0BB3-CDEF40789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FE9F09-50E2-1430-D3ED-238756A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0CAA53-450C-C4FF-4E4A-10D7C9A79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1E844E-807E-7CFF-4922-255058085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294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57458D-0995-54DA-68C8-3D8C416D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7363140-542E-E613-C640-3D97B2CFA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374D6D-631B-FF95-21D8-AA3644E8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483080-BA09-2544-5916-7DBD81B45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4B17A8-1F2B-CD82-7701-BE934933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353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9A744A-11EE-9465-FF37-6CB1DE36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E7A68D-8704-FF24-34D2-FB45378A2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305A39-EA3D-E635-7979-6A5E04C1D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004301-3AC5-BA9A-FB42-023F9BFD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6FADF4-934A-6F72-8CEB-930E7CAB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ABE49E8-B9B9-BE37-C6D3-04ECD0FF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06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3D29A4-0778-579A-D7B7-D02C46AAF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B03A4B2-F7F6-7886-939B-A30252F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C8A2C12-A2FF-B8C9-2D25-CB340E53A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E3A1327-7EA5-5932-E116-522F6C9DA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007442E-D395-7537-F5AB-D7B5A6D62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B38D321-2554-9F74-293B-55896C25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68DA1BA-571F-ABB8-AADD-922396713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2382991-DA09-D207-543F-FFCE9D97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74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6D2372-2124-D4AC-3396-F31A8DEFA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A13417E-E244-04CC-2EC0-583C507AD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E2E3035-CD31-CAD5-A43A-398A6BCF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5F25DE4-4922-DAFF-EB9E-5B5D82FB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824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BF4D54A-1DEA-14A0-E5F1-1F492716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38E7A15-3973-1E15-278D-47B1E1EB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149BFF-79CA-1B1A-9872-A6D1A8138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216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7D183C-6710-A9A3-C0DD-71482484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B4840A-9C15-278E-3F9F-A3270790E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783F9E-CA85-698E-FA67-4C3D97A9A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01D2AC-0965-3EFE-197F-B5F18672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FAA8369-375B-B8F5-F94E-B046D4CC6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51A857-2D20-0643-449C-F35D2465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6578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44000-24E3-4789-2BD0-BC703A023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ED5E0B3-BE6C-0260-7CC5-C9E20E2FA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198D0FA-FDB5-0F85-54D1-0D910C4CF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F539FE4-248A-883C-0119-B3F74C141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7801BE-0F8B-0038-7ECD-316401D4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6B26DDD-9E74-BF6D-5FBB-BFC308AF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03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774EA17-2F41-42A9-E618-5B9CF1F3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657D81-DDE0-31F5-806B-80A501719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1E34AA-DA98-6AF3-787D-9E6893D26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605B34-BA50-44E4-B5CC-E1DCF67F6269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E55756-C5D3-063D-42EA-71118D9B4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FB8236-C95E-19CF-DAF0-DE0BB662B5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273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9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8" name="内容占位符 2">
            <a:extLst>
              <a:ext uri="{FF2B5EF4-FFF2-40B4-BE49-F238E27FC236}">
                <a16:creationId xmlns:a16="http://schemas.microsoft.com/office/drawing/2014/main" id="{FE15C476-3227-4638-A515-AA0A18DA4E5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8406386"/>
              </p:ext>
            </p:extLst>
          </p:nvPr>
        </p:nvGraphicFramePr>
        <p:xfrm>
          <a:off x="457200" y="1828800"/>
          <a:ext cx="10896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302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393C3A-A55C-7972-319E-66B4DFC0A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812174A8-680C-2F39-21D6-55CECE03AF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4028" y="1825624"/>
            <a:ext cx="10961915" cy="4716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君主制的建立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10:25-27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10:25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撒母耳將國法對百姓說明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又記在書上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放在耶和華面前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然後遣散眾民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各回各家去了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10:26 </a:t>
            </a:r>
            <a:r>
              <a:rPr lang="zh-TW" altLang="en-US" b="1" dirty="0">
                <a:solidFill>
                  <a:srgbClr val="C00000"/>
                </a:solidFill>
              </a:rPr>
              <a:t>掃羅往基比亞回家去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有　神感動的一群人跟隨他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10:27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但有些匪徒說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這人怎能救我們呢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zh-TW" altLang="en-US" b="1" dirty="0">
                <a:solidFill>
                  <a:srgbClr val="C00000"/>
                </a:solidFill>
              </a:rPr>
              <a:t>就藐視他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沒有送他禮物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掃羅卻不理會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780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5653D6-23A1-747B-5CC6-E5516A4ACF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2BF3C5A4-5997-0797-DFCA-6195DDF39E1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0744" y="1404257"/>
            <a:ext cx="11244942" cy="5138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申</a:t>
            </a:r>
            <a:r>
              <a:rPr lang="en-US" altLang="zh-TW" b="1" dirty="0">
                <a:highlight>
                  <a:srgbClr val="FFFF00"/>
                </a:highlight>
              </a:rPr>
              <a:t>17:14-20 </a:t>
            </a:r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17:14</a:t>
            </a:r>
            <a:r>
              <a:rPr lang="zh-CN" altLang="en-US" b="1" dirty="0">
                <a:highlight>
                  <a:srgbClr val="FFFF00"/>
                </a:highlight>
              </a:rPr>
              <a:t>“</a:t>
            </a:r>
            <a:r>
              <a:rPr lang="zh-TW" altLang="en-US" b="1" dirty="0"/>
              <a:t>到了耶和華你　神所賜你的地</a:t>
            </a:r>
            <a:r>
              <a:rPr lang="zh-CN" altLang="en-US" b="1" dirty="0"/>
              <a:t>，</a:t>
            </a:r>
            <a:r>
              <a:rPr lang="zh-TW" altLang="en-US" b="1" dirty="0"/>
              <a:t>得了那地、居住的時候</a:t>
            </a:r>
            <a:r>
              <a:rPr lang="zh-CN" altLang="en-US" b="1" dirty="0"/>
              <a:t>，</a:t>
            </a:r>
            <a:r>
              <a:rPr lang="zh-TW" altLang="en-US" b="1" dirty="0"/>
              <a:t>若說</a:t>
            </a:r>
            <a:r>
              <a:rPr lang="zh-CN" altLang="en-US" b="1" dirty="0"/>
              <a:t>：‘</a:t>
            </a:r>
            <a:r>
              <a:rPr lang="zh-TW" altLang="en-US" b="1" dirty="0"/>
              <a:t>我要立王治理我</a:t>
            </a:r>
            <a:r>
              <a:rPr lang="zh-CN" altLang="en-US" b="1" dirty="0"/>
              <a:t>，</a:t>
            </a:r>
            <a:r>
              <a:rPr lang="zh-TW" altLang="en-US" b="1" dirty="0"/>
              <a:t>像四圍的國一樣</a:t>
            </a:r>
            <a:r>
              <a:rPr lang="zh-CN" altLang="en-US" b="1" dirty="0"/>
              <a:t>。’</a:t>
            </a:r>
            <a:r>
              <a:rPr lang="en-US" altLang="zh-TW" b="1" dirty="0">
                <a:highlight>
                  <a:srgbClr val="FFFF00"/>
                </a:highlight>
              </a:rPr>
              <a:t>17:15 </a:t>
            </a:r>
            <a:r>
              <a:rPr lang="zh-TW" altLang="en-US" b="1" dirty="0"/>
              <a:t>你總要立耶和華你　神所揀選的人為王</a:t>
            </a:r>
            <a:r>
              <a:rPr lang="zh-CN" altLang="en-US" b="1" dirty="0"/>
              <a:t>，</a:t>
            </a:r>
            <a:r>
              <a:rPr lang="zh-TW" altLang="en-US" b="1" dirty="0"/>
              <a:t>必從你弟兄中立一人</a:t>
            </a:r>
            <a:r>
              <a:rPr lang="zh-CN" altLang="en-US" b="1" dirty="0"/>
              <a:t>，</a:t>
            </a:r>
            <a:r>
              <a:rPr lang="zh-TW" altLang="en-US" b="1" dirty="0"/>
              <a:t>不可立你弟兄以外的人為王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17:16</a:t>
            </a:r>
            <a:r>
              <a:rPr lang="en-US" altLang="zh-TW" b="1" dirty="0"/>
              <a:t> </a:t>
            </a:r>
            <a:r>
              <a:rPr lang="zh-TW" altLang="en-US" b="1" dirty="0"/>
              <a:t>只是王不可為自己加添馬匹</a:t>
            </a:r>
            <a:r>
              <a:rPr lang="zh-CN" altLang="en-US" b="1" dirty="0"/>
              <a:t>，</a:t>
            </a:r>
            <a:r>
              <a:rPr lang="zh-TW" altLang="en-US" b="1" dirty="0"/>
              <a:t>也不可使百姓回埃及去</a:t>
            </a:r>
            <a:r>
              <a:rPr lang="zh-CN" altLang="en-US" b="1" dirty="0"/>
              <a:t>，</a:t>
            </a:r>
            <a:r>
              <a:rPr lang="zh-TW" altLang="en-US" b="1" dirty="0"/>
              <a:t>為要加添他的馬匹</a:t>
            </a:r>
            <a:r>
              <a:rPr lang="zh-CN" altLang="en-US" b="1" dirty="0"/>
              <a:t>，</a:t>
            </a:r>
            <a:r>
              <a:rPr lang="zh-TW" altLang="en-US" b="1" dirty="0"/>
              <a:t>因耶和華曾吩咐你們說</a:t>
            </a:r>
            <a:r>
              <a:rPr lang="zh-CN" altLang="en-US" b="1" dirty="0"/>
              <a:t>：‘</a:t>
            </a:r>
            <a:r>
              <a:rPr lang="zh-TW" altLang="en-US" b="1" dirty="0"/>
              <a:t>不可再回那條路去</a:t>
            </a:r>
            <a:r>
              <a:rPr lang="zh-CN" altLang="en-US" b="1" dirty="0"/>
              <a:t>。’</a:t>
            </a:r>
            <a:r>
              <a:rPr lang="en-US" altLang="zh-TW" b="1" dirty="0">
                <a:highlight>
                  <a:srgbClr val="FFFF00"/>
                </a:highlight>
              </a:rPr>
              <a:t>17:17 </a:t>
            </a:r>
            <a:r>
              <a:rPr lang="zh-TW" altLang="en-US" b="1" dirty="0"/>
              <a:t>他也不可為自己多立妃嬪</a:t>
            </a:r>
            <a:r>
              <a:rPr lang="zh-CN" altLang="en-US" b="1" dirty="0"/>
              <a:t>，</a:t>
            </a:r>
            <a:r>
              <a:rPr lang="zh-TW" altLang="en-US" b="1" dirty="0"/>
              <a:t>恐怕他的心偏邪</a:t>
            </a:r>
            <a:r>
              <a:rPr lang="zh-CN" altLang="en-US" b="1" dirty="0"/>
              <a:t>；</a:t>
            </a:r>
            <a:r>
              <a:rPr lang="zh-TW" altLang="en-US" b="1" dirty="0"/>
              <a:t>也不可為自己多積金銀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17:18</a:t>
            </a:r>
            <a:r>
              <a:rPr lang="en-US" altLang="zh-TW" b="1" dirty="0"/>
              <a:t> </a:t>
            </a:r>
            <a:r>
              <a:rPr lang="zh-TW" altLang="en-US" b="1" dirty="0"/>
              <a:t>他登了國位</a:t>
            </a:r>
            <a:r>
              <a:rPr lang="zh-CN" altLang="en-US" b="1" dirty="0"/>
              <a:t>，</a:t>
            </a:r>
            <a:r>
              <a:rPr lang="zh-TW" altLang="en-US" b="1" dirty="0"/>
              <a:t>就要將祭司利未人面前的這律法書</a:t>
            </a:r>
            <a:r>
              <a:rPr lang="zh-CN" altLang="en-US" b="1" dirty="0"/>
              <a:t>，</a:t>
            </a:r>
            <a:r>
              <a:rPr lang="zh-TW" altLang="en-US" b="1" dirty="0"/>
              <a:t>為自己抄錄一本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17:19 </a:t>
            </a:r>
            <a:r>
              <a:rPr lang="zh-TW" altLang="en-US" b="1" dirty="0"/>
              <a:t>存在他那裡</a:t>
            </a:r>
            <a:r>
              <a:rPr lang="zh-CN" altLang="en-US" b="1" dirty="0"/>
              <a:t>；</a:t>
            </a:r>
            <a:r>
              <a:rPr lang="zh-TW" altLang="en-US" b="1" dirty="0"/>
              <a:t>要平生誦讀</a:t>
            </a:r>
            <a:r>
              <a:rPr lang="zh-CN" altLang="en-US" b="1" dirty="0"/>
              <a:t>，</a:t>
            </a:r>
            <a:r>
              <a:rPr lang="zh-TW" altLang="en-US" b="1" dirty="0"/>
              <a:t>好學習敬畏耶和華他的　神</a:t>
            </a:r>
            <a:r>
              <a:rPr lang="zh-CN" altLang="en-US" b="1" dirty="0"/>
              <a:t>，</a:t>
            </a:r>
            <a:r>
              <a:rPr lang="zh-TW" altLang="en-US" b="1" dirty="0"/>
              <a:t>謹守遵行這律法書上的一切言語和這些律例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17:20</a:t>
            </a:r>
            <a:r>
              <a:rPr lang="en-US" altLang="zh-TW" b="1" dirty="0"/>
              <a:t> </a:t>
            </a:r>
            <a:r>
              <a:rPr lang="zh-TW" altLang="en-US" b="1" dirty="0"/>
              <a:t>免得他向弟兄心高氣傲</a:t>
            </a:r>
            <a:r>
              <a:rPr lang="zh-CN" altLang="en-US" b="1" dirty="0"/>
              <a:t>，</a:t>
            </a:r>
            <a:r>
              <a:rPr lang="zh-TW" altLang="en-US" b="1" dirty="0"/>
              <a:t>偏左偏右</a:t>
            </a:r>
            <a:r>
              <a:rPr lang="zh-CN" altLang="en-US" b="1" dirty="0"/>
              <a:t>，</a:t>
            </a:r>
            <a:r>
              <a:rPr lang="zh-TW" altLang="en-US" b="1" dirty="0"/>
              <a:t>離了這誡命</a:t>
            </a:r>
            <a:r>
              <a:rPr lang="zh-CN" altLang="en-US" b="1" dirty="0"/>
              <a:t>。</a:t>
            </a:r>
            <a:r>
              <a:rPr lang="zh-TW" altLang="en-US" b="1" dirty="0"/>
              <a:t>這樣</a:t>
            </a:r>
            <a:r>
              <a:rPr lang="zh-CN" altLang="en-US" b="1" dirty="0"/>
              <a:t>，</a:t>
            </a:r>
            <a:r>
              <a:rPr lang="zh-TW" altLang="en-US" b="1" dirty="0"/>
              <a:t>他和他的子孫</a:t>
            </a:r>
            <a:r>
              <a:rPr lang="zh-CN" altLang="en-US" b="1" dirty="0"/>
              <a:t>，</a:t>
            </a:r>
            <a:r>
              <a:rPr lang="zh-TW" altLang="en-US" b="1" dirty="0"/>
              <a:t>便可在以色列中</a:t>
            </a:r>
            <a:r>
              <a:rPr lang="zh-CN" altLang="en-US" b="1" dirty="0"/>
              <a:t>、</a:t>
            </a:r>
            <a:r>
              <a:rPr lang="zh-TW" altLang="en-US" b="1" dirty="0"/>
              <a:t>在國位上年長日久</a:t>
            </a:r>
            <a:r>
              <a:rPr lang="zh-CN" altLang="en-US" b="1" dirty="0"/>
              <a:t>。”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110349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96FF6-BD99-AC33-6CC7-1BA2D4E85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79ED9FF3-1EA1-A386-41C4-8CDB726BB93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4028" y="1825624"/>
            <a:ext cx="10961915" cy="4716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結語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10:1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撒母耳拿瓶膏油倒在掃羅的頭上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新細明體" panose="02020500000000000000" pitchFamily="18" charset="-120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與他親嘴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說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新細明體" panose="02020500000000000000" pitchFamily="18" charset="-120"/>
              </a:rPr>
              <a:t>：“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這不是耶和華膏你作他產業的君麼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？”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賽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42:1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看哪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我的僕人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我所扶持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、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所揀選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、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心裡所喜悅的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我已將我的靈賜給他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他必將公理傳給外邦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林後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8:9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你們知道我們主耶穌基督的恩典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；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他本來富足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卻為你們成了貧窮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叫你們因他的貧窮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可以成為富足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。</a:t>
            </a:r>
            <a:endParaRPr kumimoji="0" lang="en-CA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4089566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A0482-A04C-1E2C-F5B0-8B044A2FD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AE347FA4-E9C0-21AB-4662-4EE3B5AB3D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7828" y="1545770"/>
            <a:ext cx="11038115" cy="4996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>
                <a:highlight>
                  <a:srgbClr val="FFFF00"/>
                </a:highlight>
              </a:rPr>
              <a:t>腓</a:t>
            </a:r>
            <a:r>
              <a:rPr lang="en-US" altLang="zh-TW" b="1" dirty="0">
                <a:highlight>
                  <a:srgbClr val="FFFF00"/>
                </a:highlight>
              </a:rPr>
              <a:t>2:6 -11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</a:p>
          <a:p>
            <a:pPr marL="0" indent="0">
              <a:buNone/>
            </a:pP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2:6</a:t>
            </a:r>
            <a:r>
              <a:rPr lang="zh-TW" altLang="en-US" b="1" dirty="0"/>
              <a:t>他本有　神的形像</a:t>
            </a:r>
            <a:r>
              <a:rPr lang="zh-CN" altLang="en-US" b="1" dirty="0"/>
              <a:t>，</a:t>
            </a:r>
            <a:r>
              <a:rPr lang="zh-TW" altLang="en-US" b="1" dirty="0"/>
              <a:t>不以自己與　神同等為強奪的</a:t>
            </a:r>
            <a:r>
              <a:rPr lang="zh-CN" altLang="en-US" b="1" dirty="0"/>
              <a:t>，</a:t>
            </a:r>
            <a:endParaRPr lang="en-CA" altLang="zh-TW" b="1" dirty="0"/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2:7 </a:t>
            </a:r>
            <a:r>
              <a:rPr lang="zh-TW" altLang="en-US" b="1" dirty="0"/>
              <a:t>反倒虛己</a:t>
            </a:r>
            <a:r>
              <a:rPr lang="zh-CN" altLang="en-US" b="1" dirty="0"/>
              <a:t>，</a:t>
            </a:r>
            <a:r>
              <a:rPr lang="zh-TW" altLang="en-US" b="1" dirty="0"/>
              <a:t>取了奴僕的形像</a:t>
            </a:r>
            <a:r>
              <a:rPr lang="zh-CN" altLang="en-US" b="1" dirty="0"/>
              <a:t>，</a:t>
            </a:r>
            <a:r>
              <a:rPr lang="zh-TW" altLang="en-US" b="1" dirty="0"/>
              <a:t>成為人的樣式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2:8</a:t>
            </a:r>
            <a:r>
              <a:rPr lang="en-US" altLang="zh-TW" b="1" dirty="0"/>
              <a:t> </a:t>
            </a:r>
            <a:r>
              <a:rPr lang="zh-TW" altLang="en-US" b="1" dirty="0"/>
              <a:t>既有人的樣子</a:t>
            </a:r>
            <a:r>
              <a:rPr lang="zh-CN" altLang="en-US" b="1" dirty="0"/>
              <a:t>，</a:t>
            </a:r>
            <a:r>
              <a:rPr lang="zh-TW" altLang="en-US" b="1" dirty="0"/>
              <a:t>就自己卑微</a:t>
            </a:r>
            <a:r>
              <a:rPr lang="zh-CN" altLang="en-US" b="1" dirty="0"/>
              <a:t>，</a:t>
            </a:r>
            <a:r>
              <a:rPr lang="zh-TW" altLang="en-US" b="1" dirty="0"/>
              <a:t>存心順服</a:t>
            </a:r>
            <a:r>
              <a:rPr lang="zh-CN" altLang="en-US" b="1" dirty="0"/>
              <a:t>，</a:t>
            </a:r>
            <a:r>
              <a:rPr lang="zh-TW" altLang="en-US" b="1" dirty="0"/>
              <a:t>以至於死</a:t>
            </a:r>
            <a:r>
              <a:rPr lang="zh-CN" altLang="en-US" b="1" dirty="0"/>
              <a:t>，</a:t>
            </a:r>
            <a:r>
              <a:rPr lang="zh-TW" altLang="en-US" b="1" dirty="0"/>
              <a:t>且死在十字架上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2:9</a:t>
            </a:r>
            <a:r>
              <a:rPr lang="en-US" altLang="zh-TW" b="1" dirty="0"/>
              <a:t> </a:t>
            </a:r>
            <a:r>
              <a:rPr lang="zh-TW" altLang="en-US" b="1" dirty="0"/>
              <a:t>所以　神將他升為至高</a:t>
            </a:r>
            <a:r>
              <a:rPr lang="zh-CN" altLang="en-US" b="1" dirty="0"/>
              <a:t>，</a:t>
            </a:r>
            <a:r>
              <a:rPr lang="zh-TW" altLang="en-US" b="1" dirty="0"/>
              <a:t>又賜給他那超乎萬名之上的名</a:t>
            </a:r>
            <a:r>
              <a:rPr lang="zh-CN" altLang="en-US" b="1" dirty="0"/>
              <a:t>，</a:t>
            </a:r>
            <a:endParaRPr lang="en-CA" altLang="zh-TW" b="1" dirty="0"/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2:10 </a:t>
            </a:r>
            <a:r>
              <a:rPr lang="zh-TW" altLang="en-US" b="1" dirty="0"/>
              <a:t>叫一切在天上的</a:t>
            </a:r>
            <a:r>
              <a:rPr lang="zh-CN" altLang="en-US" b="1" dirty="0"/>
              <a:t>、</a:t>
            </a:r>
            <a:r>
              <a:rPr lang="zh-TW" altLang="en-US" b="1" dirty="0"/>
              <a:t>地上的和地底下的</a:t>
            </a:r>
            <a:r>
              <a:rPr lang="zh-CN" altLang="en-US" b="1" dirty="0"/>
              <a:t>，</a:t>
            </a:r>
            <a:r>
              <a:rPr lang="zh-TW" altLang="en-US" b="1" dirty="0"/>
              <a:t>因耶穌的名無不屈膝</a:t>
            </a:r>
            <a:r>
              <a:rPr lang="zh-CN" altLang="en-US" b="1" dirty="0"/>
              <a:t>，</a:t>
            </a:r>
            <a:endParaRPr lang="en-CA" altLang="zh-TW" b="1" dirty="0"/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2:11</a:t>
            </a:r>
            <a:r>
              <a:rPr lang="en-US" altLang="zh-TW" b="1" dirty="0"/>
              <a:t> </a:t>
            </a:r>
            <a:r>
              <a:rPr lang="zh-TW" altLang="en-US" b="1" dirty="0"/>
              <a:t>無不口稱耶穌基督為主</a:t>
            </a:r>
            <a:r>
              <a:rPr lang="zh-CN" altLang="en-US" b="1" dirty="0"/>
              <a:t>，</a:t>
            </a:r>
            <a:r>
              <a:rPr lang="zh-TW" altLang="en-US" b="1" dirty="0"/>
              <a:t>使榮耀歸與父　神</a:t>
            </a:r>
            <a:r>
              <a:rPr lang="zh-CN" altLang="en-US" b="1" dirty="0"/>
              <a:t>。</a:t>
            </a:r>
            <a:endParaRPr lang="zh-TW" altLang="en-US" b="1" dirty="0"/>
          </a:p>
          <a:p>
            <a:pPr marL="0" indent="0">
              <a:buNone/>
            </a:pPr>
            <a:endParaRPr lang="en-CA" altLang="zh-TW" b="1" dirty="0"/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81873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86" y="1643742"/>
            <a:ext cx="11223171" cy="48985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8:7 </a:t>
            </a:r>
            <a:r>
              <a:rPr lang="zh-TW" altLang="en-US" b="1" dirty="0"/>
              <a:t>耶和華對撒母耳說</a:t>
            </a:r>
            <a:r>
              <a:rPr lang="zh-CN" altLang="en-US" b="1" dirty="0"/>
              <a:t>：“</a:t>
            </a:r>
            <a:r>
              <a:rPr lang="en-US" altLang="zh-CN" b="1" dirty="0"/>
              <a:t>···</a:t>
            </a:r>
            <a:r>
              <a:rPr lang="zh-TW" altLang="en-US" b="1" dirty="0"/>
              <a:t>他們不是厭棄你</a:t>
            </a:r>
            <a:r>
              <a:rPr lang="zh-CN" altLang="en-US" b="1" dirty="0"/>
              <a:t>，</a:t>
            </a:r>
            <a:r>
              <a:rPr lang="zh-TW" altLang="en-US" b="1" dirty="0"/>
              <a:t>乃是厭棄我</a:t>
            </a:r>
            <a:r>
              <a:rPr lang="zh-CN" altLang="en-US" b="1" dirty="0"/>
              <a:t>，</a:t>
            </a:r>
            <a:r>
              <a:rPr lang="zh-TW" altLang="en-US" b="1" dirty="0"/>
              <a:t>不要我作他們的王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9:10</a:t>
            </a:r>
            <a:r>
              <a:rPr lang="en-US" altLang="zh-TW" b="1" dirty="0"/>
              <a:t> </a:t>
            </a:r>
            <a:r>
              <a:rPr lang="zh-TW" altLang="en-US" b="1" dirty="0"/>
              <a:t>掃羅對僕人說</a:t>
            </a:r>
            <a:r>
              <a:rPr lang="zh-CN" altLang="en-US" b="1" dirty="0"/>
              <a:t>：“</a:t>
            </a:r>
            <a:r>
              <a:rPr lang="zh-TW" altLang="en-US" b="1" dirty="0"/>
              <a:t>你說的是</a:t>
            </a:r>
            <a:r>
              <a:rPr lang="zh-CN" altLang="en-US" b="1" dirty="0"/>
              <a:t>，</a:t>
            </a:r>
            <a:r>
              <a:rPr lang="zh-TW" altLang="en-US" b="1" dirty="0"/>
              <a:t>我們可以去</a:t>
            </a:r>
            <a:r>
              <a:rPr lang="zh-CN" altLang="en-US" b="1" dirty="0"/>
              <a:t>。”</a:t>
            </a:r>
            <a:r>
              <a:rPr lang="zh-TW" altLang="en-US" b="1" dirty="0"/>
              <a:t>於是他們往神人所住的城裡去</a:t>
            </a:r>
            <a:r>
              <a:rPr lang="zh-CN" altLang="en-US" b="1" dirty="0"/>
              <a:t>了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9:15</a:t>
            </a:r>
            <a:r>
              <a:rPr lang="en-US" altLang="zh-TW" b="1" dirty="0"/>
              <a:t> </a:t>
            </a:r>
            <a:r>
              <a:rPr lang="zh-TW" altLang="en-US" b="1" dirty="0"/>
              <a:t>掃羅未到的前一日</a:t>
            </a:r>
            <a:r>
              <a:rPr lang="zh-CN" altLang="en-US" b="1" dirty="0"/>
              <a:t>，</a:t>
            </a:r>
            <a:r>
              <a:rPr lang="zh-TW" altLang="en-US" b="1" dirty="0"/>
              <a:t>耶和華已經指示撒母耳說</a:t>
            </a:r>
            <a:r>
              <a:rPr lang="zh-CN" altLang="en-US" b="1" dirty="0"/>
              <a:t>：</a:t>
            </a:r>
            <a:r>
              <a:rPr lang="en-US" altLang="zh-TW" b="1" dirty="0">
                <a:highlight>
                  <a:srgbClr val="FFFF00"/>
                </a:highlight>
              </a:rPr>
              <a:t>9:16</a:t>
            </a:r>
            <a:r>
              <a:rPr lang="en-US" altLang="zh-TW" b="1" dirty="0"/>
              <a:t> </a:t>
            </a:r>
            <a:r>
              <a:rPr lang="zh-CN" altLang="en-US" b="1" dirty="0"/>
              <a:t>“</a:t>
            </a:r>
            <a:r>
              <a:rPr lang="zh-TW" altLang="en-US" b="1" dirty="0"/>
              <a:t>明日這時候</a:t>
            </a:r>
            <a:r>
              <a:rPr lang="zh-CN" altLang="en-US" b="1" dirty="0"/>
              <a:t>，</a:t>
            </a:r>
            <a:r>
              <a:rPr lang="zh-TW" altLang="en-US" b="1" dirty="0"/>
              <a:t>我必使一個人從便雅憫地到你這裡來</a:t>
            </a:r>
            <a:r>
              <a:rPr lang="zh-CN" altLang="en-US" b="1" dirty="0"/>
              <a:t>，</a:t>
            </a:r>
            <a:r>
              <a:rPr lang="zh-TW" altLang="en-US" b="1" dirty="0"/>
              <a:t>你要膏他作我民以色列的君</a:t>
            </a:r>
            <a:r>
              <a:rPr lang="zh-CN" altLang="en-US" b="1" dirty="0"/>
              <a:t>。</a:t>
            </a:r>
            <a:r>
              <a:rPr lang="zh-TW" altLang="en-US" b="1" dirty="0"/>
              <a:t>他必救我民脫離非利士人的手</a:t>
            </a:r>
            <a:r>
              <a:rPr lang="zh-CN" altLang="en-US" b="1" dirty="0"/>
              <a:t>，</a:t>
            </a:r>
            <a:r>
              <a:rPr lang="zh-TW" altLang="en-US" b="1" dirty="0"/>
              <a:t>因我民的哀聲上達於我</a:t>
            </a:r>
            <a:r>
              <a:rPr lang="zh-CN" altLang="en-US" b="1" dirty="0"/>
              <a:t>，</a:t>
            </a:r>
            <a:r>
              <a:rPr lang="zh-TW" altLang="en-US" b="1" dirty="0"/>
              <a:t>我就眷顧他們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9:17</a:t>
            </a:r>
            <a:r>
              <a:rPr lang="en-US" altLang="zh-TW" b="1" dirty="0"/>
              <a:t> </a:t>
            </a:r>
            <a:r>
              <a:rPr lang="zh-TW" altLang="en-US" b="1" dirty="0"/>
              <a:t>撒母耳看見掃羅的時候</a:t>
            </a:r>
            <a:r>
              <a:rPr lang="zh-CN" altLang="en-US" b="1" dirty="0"/>
              <a:t>，</a:t>
            </a:r>
            <a:r>
              <a:rPr lang="zh-TW" altLang="en-US" b="1" dirty="0"/>
              <a:t>耶和華對他說</a:t>
            </a:r>
            <a:r>
              <a:rPr lang="zh-CN" altLang="en-US" b="1" dirty="0"/>
              <a:t>：“</a:t>
            </a:r>
            <a:r>
              <a:rPr lang="zh-TW" altLang="en-US" b="1" dirty="0"/>
              <a:t>看哪</a:t>
            </a:r>
            <a:r>
              <a:rPr lang="zh-CN" altLang="en-US" b="1" dirty="0"/>
              <a:t>，</a:t>
            </a:r>
            <a:r>
              <a:rPr lang="zh-TW" altLang="en-US" b="1" dirty="0"/>
              <a:t>這人就是我對你所說的</a:t>
            </a:r>
            <a:r>
              <a:rPr lang="zh-CN" altLang="en-US" b="1" dirty="0"/>
              <a:t>，</a:t>
            </a:r>
            <a:r>
              <a:rPr lang="zh-TW" altLang="en-US" b="1" dirty="0"/>
              <a:t>他必治理我的民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9:22</a:t>
            </a:r>
            <a:r>
              <a:rPr lang="en-US" altLang="zh-TW" b="1" dirty="0"/>
              <a:t> </a:t>
            </a:r>
            <a:r>
              <a:rPr lang="zh-TW" altLang="en-US" b="1" dirty="0"/>
              <a:t>撒母耳領掃羅和他僕人進了客堂</a:t>
            </a:r>
            <a:r>
              <a:rPr lang="zh-CN" altLang="en-US" b="1" dirty="0"/>
              <a:t>，</a:t>
            </a:r>
            <a:r>
              <a:rPr lang="zh-TW" altLang="en-US" b="1" dirty="0"/>
              <a:t>使他們在請來的客中坐首位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9:27</a:t>
            </a:r>
            <a:r>
              <a:rPr lang="en-US" altLang="zh-TW" b="1" dirty="0"/>
              <a:t> </a:t>
            </a:r>
            <a:r>
              <a:rPr lang="en-US" altLang="zh-CN" b="1" dirty="0"/>
              <a:t>···</a:t>
            </a:r>
            <a:r>
              <a:rPr lang="zh-TW" altLang="en-US" b="1" dirty="0"/>
              <a:t>撒母耳對掃羅說</a:t>
            </a:r>
            <a:r>
              <a:rPr lang="zh-CN" altLang="en-US" b="1" dirty="0"/>
              <a:t>： “</a:t>
            </a:r>
            <a:r>
              <a:rPr lang="zh-TW" altLang="en-US" b="1" dirty="0"/>
              <a:t>要吩咐僕人先走</a:t>
            </a:r>
            <a:r>
              <a:rPr lang="zh-CN" altLang="en-US" b="1" dirty="0"/>
              <a:t>。</a:t>
            </a:r>
            <a:r>
              <a:rPr lang="zh-TW" altLang="en-US" b="1" dirty="0"/>
              <a:t>你且站在這裡</a:t>
            </a:r>
            <a:r>
              <a:rPr lang="zh-CN" altLang="en-US" b="1" dirty="0"/>
              <a:t>，</a:t>
            </a:r>
            <a:r>
              <a:rPr lang="zh-TW" altLang="en-US" b="1" dirty="0"/>
              <a:t>等我將　神的話傳與你聽</a:t>
            </a:r>
            <a:r>
              <a:rPr lang="zh-CN" altLang="en-US" b="1" dirty="0"/>
              <a:t>。”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406136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4F6EDE-5577-FA71-E7CF-880C47212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38227856-9634-3747-8516-B9629F8B49B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30" y="1796143"/>
            <a:ext cx="11114314" cy="4746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撒母耳膏抹掃羅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 </a:t>
            </a:r>
            <a:r>
              <a:rPr lang="zh-TW" altLang="en-US" b="1" dirty="0">
                <a:solidFill>
                  <a:srgbClr val="C00000"/>
                </a:solidFill>
              </a:rPr>
              <a:t>撒母耳拿瓶膏油倒在掃羅的頭上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與他親嘴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這不是耶和華膏你作他產業的君麼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TW" sz="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詩</a:t>
            </a:r>
            <a:r>
              <a:rPr lang="en-US" altLang="zh-TW" b="1" dirty="0">
                <a:highlight>
                  <a:srgbClr val="FFFF00"/>
                </a:highlight>
              </a:rPr>
              <a:t>2:12 </a:t>
            </a:r>
            <a:r>
              <a:rPr lang="zh-TW" altLang="en-US" b="1" dirty="0"/>
              <a:t>當以嘴親子</a:t>
            </a:r>
            <a:r>
              <a:rPr lang="zh-CN" altLang="en-US" b="1" dirty="0"/>
              <a:t>，</a:t>
            </a:r>
            <a:r>
              <a:rPr lang="zh-TW" altLang="en-US" b="1" dirty="0"/>
              <a:t>恐怕他發怒</a:t>
            </a:r>
            <a:r>
              <a:rPr lang="zh-CN" altLang="en-US" b="1" dirty="0"/>
              <a:t>，</a:t>
            </a:r>
            <a:r>
              <a:rPr lang="zh-TW" altLang="en-US" b="1" dirty="0"/>
              <a:t>你們便在道中滅亡</a:t>
            </a:r>
            <a:r>
              <a:rPr lang="zh-CN" altLang="en-US" b="1" dirty="0"/>
              <a:t>，</a:t>
            </a:r>
            <a:r>
              <a:rPr lang="zh-TW" altLang="en-US" b="1" dirty="0"/>
              <a:t>因為他的怒氣快要發作</a:t>
            </a:r>
            <a:r>
              <a:rPr lang="zh-CN" altLang="en-US" b="1" dirty="0"/>
              <a:t>。</a:t>
            </a:r>
            <a:r>
              <a:rPr lang="zh-TW" altLang="en-US" b="1" dirty="0"/>
              <a:t>凡投靠他的</a:t>
            </a:r>
            <a:r>
              <a:rPr lang="zh-CN" altLang="en-US" b="1" dirty="0"/>
              <a:t>，</a:t>
            </a:r>
            <a:r>
              <a:rPr lang="zh-TW" altLang="en-US" b="1" dirty="0"/>
              <a:t>都是有福的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詩</a:t>
            </a:r>
            <a:r>
              <a:rPr lang="en-US" altLang="zh-TW" b="1" dirty="0">
                <a:highlight>
                  <a:srgbClr val="FFFF00"/>
                </a:highlight>
              </a:rPr>
              <a:t>94:14 </a:t>
            </a:r>
            <a:r>
              <a:rPr lang="zh-TW" altLang="en-US" b="1" dirty="0"/>
              <a:t>因為耶和華必不丟棄他的百姓</a:t>
            </a:r>
            <a:r>
              <a:rPr lang="zh-CN" altLang="en-US" b="1" dirty="0"/>
              <a:t>，</a:t>
            </a:r>
            <a:r>
              <a:rPr lang="zh-TW" altLang="en-US" b="1" dirty="0"/>
              <a:t>也不離棄他的產業</a:t>
            </a:r>
            <a:r>
              <a:rPr lang="zh-CN" altLang="en-US" b="1" dirty="0"/>
              <a:t>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330218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C9721-2CD2-8B20-99A3-F58ABE107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5659B56-E408-8361-0A78-AA1EAACE2DE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8971" y="1436914"/>
            <a:ext cx="11201399" cy="5279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撒母耳告訴掃羅將要遇見三個徵兆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10:2-7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你今日與我離別之後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在便雅憫境內的泄撒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靠近拉結的墳墓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要遇見兩個人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他們必對你說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你去找的那幾頭驢已經找著了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現在你父親不為驢掛心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反為你擔憂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</a:t>
            </a:r>
            <a:r>
              <a:rPr lang="zh-TW" altLang="en-US" b="1" dirty="0">
                <a:solidFill>
                  <a:srgbClr val="C00000"/>
                </a:solidFill>
              </a:rPr>
              <a:t>我為兒子怎麼纔好呢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10:3 </a:t>
            </a:r>
            <a:r>
              <a:rPr lang="zh-TW" altLang="en-US" b="1" dirty="0">
                <a:solidFill>
                  <a:srgbClr val="C00000"/>
                </a:solidFill>
              </a:rPr>
              <a:t>你從那裡往前行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到了他泊的橡樹那裡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必遇見三個往伯特利去拜　神的人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一個帶著三隻山羊羔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一個帶著三個餅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一個帶著一皮袋酒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10:4 </a:t>
            </a:r>
            <a:r>
              <a:rPr lang="zh-TW" altLang="en-US" b="1" dirty="0">
                <a:solidFill>
                  <a:srgbClr val="C00000"/>
                </a:solidFill>
              </a:rPr>
              <a:t>他們必問你安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給你兩個餅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你就從他們手中接過來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10:5 </a:t>
            </a:r>
            <a:r>
              <a:rPr lang="zh-TW" altLang="en-US" b="1" dirty="0">
                <a:solidFill>
                  <a:srgbClr val="C00000"/>
                </a:solidFill>
              </a:rPr>
              <a:t>此後你到　神的山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在那裡有非利士人的防兵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你到了城的時候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必遇見一班先知從丘壇下來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前面有鼓瑟的</a:t>
            </a:r>
            <a:r>
              <a:rPr lang="zh-CN" altLang="en-US" b="1" dirty="0">
                <a:solidFill>
                  <a:srgbClr val="C00000"/>
                </a:solidFill>
              </a:rPr>
              <a:t>、</a:t>
            </a:r>
            <a:r>
              <a:rPr lang="zh-TW" altLang="en-US" b="1" dirty="0">
                <a:solidFill>
                  <a:srgbClr val="C00000"/>
                </a:solidFill>
              </a:rPr>
              <a:t>擊鼓的</a:t>
            </a:r>
            <a:r>
              <a:rPr lang="zh-CN" altLang="en-US" b="1" dirty="0">
                <a:solidFill>
                  <a:srgbClr val="C00000"/>
                </a:solidFill>
              </a:rPr>
              <a:t>、</a:t>
            </a:r>
            <a:r>
              <a:rPr lang="zh-TW" altLang="en-US" b="1" dirty="0">
                <a:solidFill>
                  <a:srgbClr val="C00000"/>
                </a:solidFill>
              </a:rPr>
              <a:t>吹笛的</a:t>
            </a:r>
            <a:r>
              <a:rPr lang="zh-CN" altLang="en-US" b="1" dirty="0">
                <a:solidFill>
                  <a:srgbClr val="C00000"/>
                </a:solidFill>
              </a:rPr>
              <a:t>、</a:t>
            </a:r>
            <a:r>
              <a:rPr lang="zh-TW" altLang="en-US" b="1" dirty="0">
                <a:solidFill>
                  <a:srgbClr val="C00000"/>
                </a:solidFill>
              </a:rPr>
              <a:t>彈琴的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他們都受感說話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10:6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耶和華的靈必大大感動你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你就與他們一同受感說話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你要變為新人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10:7 </a:t>
            </a:r>
            <a:r>
              <a:rPr lang="zh-TW" altLang="en-US" b="1" dirty="0">
                <a:solidFill>
                  <a:srgbClr val="C00000"/>
                </a:solidFill>
              </a:rPr>
              <a:t>這兆頭臨到你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你就可以趁時而作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　神與你同在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04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6416D3-6704-9B9B-E2C7-425793C51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6C6ACBBB-4AAC-D14C-7EFF-30E1F5D9DE6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9858" y="1436914"/>
            <a:ext cx="11136086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掃羅受命要在基甲等候撒母耳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10:8 </a:t>
            </a:r>
            <a:r>
              <a:rPr lang="zh-TW" altLang="en-US" b="1" dirty="0">
                <a:solidFill>
                  <a:srgbClr val="C00000"/>
                </a:solidFill>
              </a:rPr>
              <a:t>你當在我以先下到吉甲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我也必下到那裡獻燔祭和平安祭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你要等候七日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等我到了那裡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指示你當行的事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7:7 </a:t>
            </a:r>
            <a:r>
              <a:rPr lang="zh-TW" altLang="en-US" b="1" dirty="0"/>
              <a:t>非利士人聽見以色列人聚集在米斯巴</a:t>
            </a:r>
            <a:r>
              <a:rPr lang="zh-CN" altLang="en-US" b="1" dirty="0"/>
              <a:t>，</a:t>
            </a:r>
            <a:r>
              <a:rPr lang="zh-TW" altLang="en-US" b="1" dirty="0"/>
              <a:t>非利士的首領就上來要攻擊以色列人</a:t>
            </a:r>
            <a:r>
              <a:rPr lang="zh-CN" altLang="en-US" b="1" dirty="0"/>
              <a:t>。</a:t>
            </a:r>
            <a:r>
              <a:rPr lang="zh-TW" altLang="en-US" b="1" dirty="0"/>
              <a:t>以色列人聽見</a:t>
            </a:r>
            <a:r>
              <a:rPr lang="zh-CN" altLang="en-US" b="1" dirty="0"/>
              <a:t>，</a:t>
            </a:r>
            <a:r>
              <a:rPr lang="zh-TW" altLang="en-US" b="1" dirty="0"/>
              <a:t>就懼怕非利士人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7:8</a:t>
            </a:r>
            <a:r>
              <a:rPr lang="en-US" altLang="zh-TW" b="1" dirty="0"/>
              <a:t> </a:t>
            </a:r>
            <a:r>
              <a:rPr lang="zh-TW" altLang="en-US" b="1" dirty="0"/>
              <a:t>以色列人對撒母耳說</a:t>
            </a:r>
            <a:r>
              <a:rPr lang="zh-CN" altLang="en-US" b="1" dirty="0"/>
              <a:t>：“</a:t>
            </a:r>
            <a:r>
              <a:rPr lang="zh-TW" altLang="en-US" b="1" dirty="0"/>
              <a:t>願你不住的為我們呼求耶和華我們的　神</a:t>
            </a:r>
            <a:r>
              <a:rPr lang="zh-CN" altLang="en-US" b="1" dirty="0"/>
              <a:t>，</a:t>
            </a:r>
            <a:r>
              <a:rPr lang="zh-TW" altLang="en-US" b="1" dirty="0"/>
              <a:t>救我們脫離非利士人的手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7:9 </a:t>
            </a:r>
            <a:r>
              <a:rPr lang="zh-TW" altLang="en-US" b="1" dirty="0"/>
              <a:t>撒母耳就把一隻喫奶的羊羔獻與耶和華作全牲的燔祭</a:t>
            </a:r>
            <a:r>
              <a:rPr lang="zh-CN" altLang="en-US" b="1" dirty="0"/>
              <a:t>，</a:t>
            </a:r>
            <a:r>
              <a:rPr lang="zh-TW" altLang="en-US" b="1" dirty="0"/>
              <a:t>為以色列人呼求耶和華</a:t>
            </a:r>
            <a:r>
              <a:rPr lang="zh-CN" altLang="en-US" b="1" dirty="0"/>
              <a:t>。</a:t>
            </a:r>
            <a:r>
              <a:rPr lang="zh-TW" altLang="en-US" b="1" dirty="0"/>
              <a:t>耶和華就應允他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7:10</a:t>
            </a:r>
            <a:r>
              <a:rPr lang="en-US" altLang="zh-TW" b="1" dirty="0"/>
              <a:t> </a:t>
            </a:r>
            <a:r>
              <a:rPr lang="zh-TW" altLang="en-US" b="1" dirty="0"/>
              <a:t>撒母耳正獻燔祭的時候</a:t>
            </a:r>
            <a:r>
              <a:rPr lang="zh-CN" altLang="en-US" b="1" dirty="0"/>
              <a:t>，</a:t>
            </a:r>
            <a:r>
              <a:rPr lang="zh-TW" altLang="en-US" b="1" dirty="0"/>
              <a:t>非利士人前來要與以色列人爭戰</a:t>
            </a:r>
            <a:r>
              <a:rPr lang="zh-CN" altLang="en-US" b="1" dirty="0"/>
              <a:t>。</a:t>
            </a:r>
            <a:r>
              <a:rPr lang="zh-TW" altLang="en-US" b="1" dirty="0"/>
              <a:t>當日</a:t>
            </a:r>
            <a:r>
              <a:rPr lang="zh-CN" altLang="en-US" b="1" dirty="0"/>
              <a:t>，</a:t>
            </a:r>
            <a:r>
              <a:rPr lang="zh-TW" altLang="en-US" b="1" dirty="0"/>
              <a:t>耶和華大發雷聲</a:t>
            </a:r>
            <a:r>
              <a:rPr lang="zh-CN" altLang="en-US" b="1" dirty="0"/>
              <a:t>，</a:t>
            </a:r>
            <a:r>
              <a:rPr lang="zh-TW" altLang="en-US" b="1" dirty="0"/>
              <a:t>驚亂非利士人</a:t>
            </a:r>
            <a:r>
              <a:rPr lang="zh-CN" altLang="en-US" b="1" dirty="0"/>
              <a:t>，</a:t>
            </a:r>
            <a:r>
              <a:rPr lang="zh-TW" altLang="en-US" b="1" dirty="0"/>
              <a:t>他們就敗在以色列人面前</a:t>
            </a:r>
            <a:r>
              <a:rPr lang="en-US" altLang="zh-CN" b="1" dirty="0"/>
              <a:t>···</a:t>
            </a: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13:11 </a:t>
            </a:r>
            <a:r>
              <a:rPr lang="zh-TW" altLang="en-US" b="1" dirty="0"/>
              <a:t>撒母耳說</a:t>
            </a:r>
            <a:r>
              <a:rPr lang="zh-CN" altLang="en-US" b="1" dirty="0"/>
              <a:t>：“</a:t>
            </a:r>
            <a:r>
              <a:rPr lang="zh-TW" altLang="en-US" b="1" dirty="0"/>
              <a:t>你作的是甚麼事呢</a:t>
            </a:r>
            <a:r>
              <a:rPr lang="zh-CN" altLang="en-US" b="1" dirty="0"/>
              <a:t>？”</a:t>
            </a:r>
            <a:r>
              <a:rPr lang="zh-TW" altLang="en-US" b="1" dirty="0"/>
              <a:t>掃羅說</a:t>
            </a:r>
            <a:r>
              <a:rPr lang="zh-CN" altLang="en-US" b="1" dirty="0"/>
              <a:t>：“</a:t>
            </a:r>
            <a:r>
              <a:rPr lang="zh-TW" altLang="en-US" b="1" dirty="0"/>
              <a:t>因為我見百姓離開我散去</a:t>
            </a:r>
            <a:r>
              <a:rPr lang="zh-CN" altLang="en-US" b="1" dirty="0"/>
              <a:t>，</a:t>
            </a:r>
            <a:r>
              <a:rPr lang="zh-TW" altLang="en-US" b="1" dirty="0"/>
              <a:t>你也不照所定的日期來到</a:t>
            </a:r>
            <a:r>
              <a:rPr lang="zh-CN" altLang="en-US" b="1" dirty="0"/>
              <a:t>，</a:t>
            </a:r>
            <a:r>
              <a:rPr lang="zh-TW" altLang="en-US" b="1" dirty="0"/>
              <a:t>而且非利士人聚集在密抹</a:t>
            </a:r>
            <a:r>
              <a:rPr lang="en-US" altLang="zh-CN" b="1" dirty="0"/>
              <a:t>···</a:t>
            </a:r>
            <a:r>
              <a:rPr lang="zh-CN" altLang="en-US" b="1" dirty="0"/>
              <a:t>”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63626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D629BC-D2C8-1AB5-FDC1-5B94BB5573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856ACC1E-9E9E-5CB2-DCF4-F0E53803CC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4028" y="1825624"/>
            <a:ext cx="10961915" cy="4716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三個徵兆全都應驗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10:9-13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10:9 </a:t>
            </a:r>
            <a:r>
              <a:rPr lang="zh-TW" altLang="en-US" b="1" dirty="0">
                <a:solidFill>
                  <a:srgbClr val="C00000"/>
                </a:solidFill>
              </a:rPr>
              <a:t>掃羅轉身離別撒母耳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　神就賜他一個新心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當日這一切兆頭都應驗了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掃羅到了那山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有一班先知遇見他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　神的靈大大感動他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他就在先知中受感說話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素來認識掃羅的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看見他和先知一同受感說話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就彼此說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基士的兒子遇見甚麼了</a:t>
            </a:r>
            <a:r>
              <a:rPr lang="zh-CN" altLang="en-US" b="1" dirty="0">
                <a:solidFill>
                  <a:srgbClr val="C00000"/>
                </a:solidFill>
              </a:rPr>
              <a:t>？</a:t>
            </a:r>
            <a:r>
              <a:rPr lang="zh-TW" altLang="en-US" b="1" dirty="0">
                <a:solidFill>
                  <a:srgbClr val="C00000"/>
                </a:solidFill>
              </a:rPr>
              <a:t>掃羅也列在先知中麼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10:12 </a:t>
            </a:r>
            <a:r>
              <a:rPr lang="zh-TW" altLang="en-US" b="1" dirty="0">
                <a:solidFill>
                  <a:srgbClr val="C00000"/>
                </a:solidFill>
              </a:rPr>
              <a:t>那地方有一個人說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這些人的父親是誰呢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zh-TW" altLang="en-US" b="1" dirty="0">
                <a:solidFill>
                  <a:srgbClr val="C00000"/>
                </a:solidFill>
              </a:rPr>
              <a:t>此後有句俗語說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掃羅也列在先知中麼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掃羅受感說話已畢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就上丘壇去了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452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329F9-9CD8-21D1-F46A-F04E41C7D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4DEAB99-9A51-1AD7-0F18-A33BD2D7D44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4028" y="1825624"/>
            <a:ext cx="10961915" cy="4716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掃羅隱瞞了被膏立為王的經歷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10:14-16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掃羅的叔叔問掃羅和他僕人說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你們往那裡去了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zh-TW" altLang="en-US" b="1" dirty="0">
                <a:solidFill>
                  <a:srgbClr val="C00000"/>
                </a:solidFill>
              </a:rPr>
              <a:t>回答說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找驢去了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我們見沒有驢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就到了撒母耳那裡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10:15 </a:t>
            </a:r>
            <a:r>
              <a:rPr lang="zh-TW" altLang="en-US" b="1" dirty="0">
                <a:solidFill>
                  <a:srgbClr val="C00000"/>
                </a:solidFill>
              </a:rPr>
              <a:t>掃羅的叔叔說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請將撒母耳向你們所說的話告訴我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10:16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掃羅對他叔叔說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他明明的告訴我們驢已經找著了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至於撒母耳所說的國事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掃羅卻沒有告訴叔叔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60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DE66D-71F8-5D96-9797-2520AA93A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3006456-29CC-6AB3-595E-38BAE648976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1886" y="1338942"/>
            <a:ext cx="11408228" cy="5203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撒母耳向百姓宣佈掃羅為王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10:17-24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10:17 </a:t>
            </a:r>
            <a:r>
              <a:rPr lang="zh-TW" altLang="en-US" b="1" dirty="0">
                <a:solidFill>
                  <a:srgbClr val="C00000"/>
                </a:solidFill>
              </a:rPr>
              <a:t>撒母耳將百姓招聚到米斯巴耶和華那裡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對他們說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耶和華以色列的　神如此說</a:t>
            </a:r>
            <a:r>
              <a:rPr lang="zh-CN" altLang="en-US" b="1" dirty="0">
                <a:solidFill>
                  <a:srgbClr val="C00000"/>
                </a:solidFill>
              </a:rPr>
              <a:t>：‘</a:t>
            </a:r>
            <a:r>
              <a:rPr lang="zh-TW" altLang="en-US" b="1" dirty="0">
                <a:solidFill>
                  <a:srgbClr val="C00000"/>
                </a:solidFill>
              </a:rPr>
              <a:t>我領你們以色列人出埃及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救你們脫離埃及人的手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又救你們脫離欺壓你們各國之人的手</a:t>
            </a:r>
            <a:r>
              <a:rPr lang="zh-CN" altLang="en-US" b="1" dirty="0">
                <a:solidFill>
                  <a:srgbClr val="C00000"/>
                </a:solidFill>
              </a:rPr>
              <a:t>。’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10:19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你們今日卻厭棄了救你們脫離一切災難的　神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：‘</a:t>
            </a:r>
            <a:r>
              <a:rPr lang="zh-TW" altLang="en-US" b="1" dirty="0">
                <a:solidFill>
                  <a:srgbClr val="C00000"/>
                </a:solidFill>
              </a:rPr>
              <a:t>求你立一個王治理我們</a:t>
            </a:r>
            <a:r>
              <a:rPr lang="zh-CN" altLang="en-US" b="1" dirty="0">
                <a:solidFill>
                  <a:srgbClr val="C00000"/>
                </a:solidFill>
              </a:rPr>
              <a:t>。’</a:t>
            </a:r>
            <a:r>
              <a:rPr lang="zh-TW" altLang="en-US" b="1" dirty="0">
                <a:solidFill>
                  <a:srgbClr val="C00000"/>
                </a:solidFill>
              </a:rPr>
              <a:t>現在你們應當按著支派宗族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都站在耶和華面前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10:20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於是撒母耳使以色列眾支派近前來掣籤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就掣出便雅憫支派來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10:21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又使便雅憫支派按著宗族近前來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就掣出瑪特利族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從其中又掣出基士的兒子掃羅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眾人尋找他卻尋不著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10:22 </a:t>
            </a:r>
            <a:r>
              <a:rPr lang="zh-TW" altLang="en-US" b="1" dirty="0">
                <a:solidFill>
                  <a:srgbClr val="C00000"/>
                </a:solidFill>
              </a:rPr>
              <a:t>就問耶和華說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那人到這裡來了沒有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zh-TW" altLang="en-US" b="1" dirty="0">
                <a:solidFill>
                  <a:srgbClr val="C00000"/>
                </a:solidFill>
              </a:rPr>
              <a:t>耶和華說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他藏在器具中了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10:23 </a:t>
            </a:r>
            <a:r>
              <a:rPr lang="zh-TW" altLang="en-US" b="1" dirty="0">
                <a:solidFill>
                  <a:srgbClr val="C00000"/>
                </a:solidFill>
              </a:rPr>
              <a:t>眾人就跑去從那裡領出他來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他站在百姓中間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身體比眾民高過一頭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10:24 </a:t>
            </a:r>
            <a:r>
              <a:rPr lang="zh-TW" altLang="en-US" b="1" dirty="0">
                <a:solidFill>
                  <a:srgbClr val="C00000"/>
                </a:solidFill>
              </a:rPr>
              <a:t>撒母耳對眾民說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你們看耶和華所揀選的人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眾民中有可比他的麼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zh-TW" altLang="en-US" b="1" dirty="0">
                <a:solidFill>
                  <a:srgbClr val="C00000"/>
                </a:solidFill>
              </a:rPr>
              <a:t>眾民就大聲歡呼說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願王萬歲</a:t>
            </a:r>
            <a:r>
              <a:rPr lang="zh-CN" altLang="en-US" b="1" dirty="0">
                <a:solidFill>
                  <a:srgbClr val="C00000"/>
                </a:solidFill>
              </a:rPr>
              <a:t>！”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543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1DEAF8-A5D5-8D96-825F-0DAC23D3822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6942" y="1825625"/>
            <a:ext cx="11005458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箴</a:t>
            </a:r>
            <a:r>
              <a:rPr lang="en-US" altLang="zh-TW" b="1" dirty="0">
                <a:highlight>
                  <a:srgbClr val="FFFF00"/>
                </a:highlight>
              </a:rPr>
              <a:t>18:18 </a:t>
            </a:r>
            <a:r>
              <a:rPr lang="zh-TW" altLang="en-US" b="1" dirty="0"/>
              <a:t>掣籤能止息爭競</a:t>
            </a:r>
            <a:r>
              <a:rPr lang="zh-CN" altLang="en-US" b="1" dirty="0"/>
              <a:t>，</a:t>
            </a:r>
            <a:r>
              <a:rPr lang="zh-TW" altLang="en-US" b="1" dirty="0"/>
              <a:t>也能解散強勝的人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indent="0">
              <a:buNone/>
            </a:pPr>
            <a:endParaRPr lang="en-CA" altLang="zh-TW" sz="12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書</a:t>
            </a:r>
            <a:r>
              <a:rPr lang="en-US" altLang="zh-TW" b="1" dirty="0">
                <a:highlight>
                  <a:srgbClr val="FFFF00"/>
                </a:highlight>
              </a:rPr>
              <a:t>1:7 </a:t>
            </a:r>
            <a:r>
              <a:rPr lang="zh-TW" altLang="en-US" b="1" dirty="0"/>
              <a:t>船上的人彼此說</a:t>
            </a:r>
            <a:r>
              <a:rPr lang="zh-CN" altLang="en-US" b="1" dirty="0"/>
              <a:t>：“</a:t>
            </a:r>
            <a:r>
              <a:rPr lang="zh-TW" altLang="en-US" b="1" dirty="0"/>
              <a:t>來罷</a:t>
            </a:r>
            <a:r>
              <a:rPr lang="zh-CN" altLang="en-US" b="1" dirty="0"/>
              <a:t>！</a:t>
            </a:r>
            <a:r>
              <a:rPr lang="zh-TW" altLang="en-US" b="1" dirty="0"/>
              <a:t>我們掣籤</a:t>
            </a:r>
            <a:r>
              <a:rPr lang="zh-CN" altLang="en-US" b="1" dirty="0"/>
              <a:t>，</a:t>
            </a:r>
            <a:r>
              <a:rPr lang="zh-TW" altLang="en-US" b="1" dirty="0"/>
              <a:t>看看這災臨到我們是因誰的緣故</a:t>
            </a:r>
            <a:r>
              <a:rPr lang="zh-CN" altLang="en-US" b="1" dirty="0"/>
              <a:t>。”</a:t>
            </a:r>
            <a:r>
              <a:rPr lang="zh-TW" altLang="en-US" b="1" dirty="0"/>
              <a:t>於是他們掣籤</a:t>
            </a:r>
            <a:r>
              <a:rPr lang="zh-CN" altLang="en-US" b="1" dirty="0"/>
              <a:t>，</a:t>
            </a:r>
            <a:r>
              <a:rPr lang="zh-TW" altLang="en-US" b="1" dirty="0"/>
              <a:t>掣出約拿來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indent="0">
              <a:buNone/>
            </a:pPr>
            <a:endParaRPr lang="en-CA" altLang="zh-CN" sz="12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箴</a:t>
            </a:r>
            <a:r>
              <a:rPr lang="en-US" altLang="zh-TW" b="1" dirty="0">
                <a:highlight>
                  <a:srgbClr val="FFFF00"/>
                </a:highlight>
              </a:rPr>
              <a:t>16:33 </a:t>
            </a:r>
            <a:r>
              <a:rPr lang="zh-TW" altLang="en-US" b="1" dirty="0"/>
              <a:t>籤放在懷裡</a:t>
            </a:r>
            <a:r>
              <a:rPr lang="zh-CN" altLang="en-US" b="1" dirty="0"/>
              <a:t>，</a:t>
            </a:r>
            <a:r>
              <a:rPr lang="zh-TW" altLang="en-US" b="1" dirty="0"/>
              <a:t>定事由耶和華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1396753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2314</Words>
  <Application>Microsoft Office PowerPoint</Application>
  <PresentationFormat>宽屏</PresentationFormat>
  <Paragraphs>46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KaiTi</vt:lpstr>
      <vt:lpstr>Aptos</vt:lpstr>
      <vt:lpstr>Aptos Display</vt:lpstr>
      <vt:lpstr>Arial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2024-11-04T19:35:30Z</dcterms:created>
  <dcterms:modified xsi:type="dcterms:W3CDTF">2024-11-06T19:23:54Z</dcterms:modified>
</cp:coreProperties>
</file>