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2" r:id="rId3"/>
    <p:sldId id="266" r:id="rId4"/>
    <p:sldId id="265" r:id="rId5"/>
    <p:sldId id="264" r:id="rId6"/>
    <p:sldId id="268" r:id="rId7"/>
    <p:sldId id="263" r:id="rId8"/>
    <p:sldId id="276" r:id="rId9"/>
    <p:sldId id="275" r:id="rId10"/>
    <p:sldId id="274" r:id="rId11"/>
    <p:sldId id="273" r:id="rId12"/>
    <p:sldId id="272" r:id="rId13"/>
    <p:sldId id="271" r:id="rId14"/>
    <p:sldId id="270" r:id="rId15"/>
    <p:sldId id="278" r:id="rId16"/>
    <p:sldId id="277" r:id="rId17"/>
    <p:sldId id="279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15E05E-6DCF-4CF7-9223-E695983C5292}" v="76" dt="2024-10-09T18:56:59.4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7215E05E-6DCF-4CF7-9223-E695983C5292}"/>
    <pc:docChg chg="undo custSel addSld delSld modSld sldOrd">
      <pc:chgData name="Jianping Guo" userId="214695277e21a7f1" providerId="LiveId" clId="{7215E05E-6DCF-4CF7-9223-E695983C5292}" dt="2024-10-09T19:22:41.250" v="2595" actId="20577"/>
      <pc:docMkLst>
        <pc:docMk/>
      </pc:docMkLst>
      <pc:sldChg chg="modSp del mod">
        <pc:chgData name="Jianping Guo" userId="214695277e21a7f1" providerId="LiveId" clId="{7215E05E-6DCF-4CF7-9223-E695983C5292}" dt="2024-10-08T16:09:10.304" v="2471" actId="2696"/>
        <pc:sldMkLst>
          <pc:docMk/>
          <pc:sldMk cId="262109440" sldId="257"/>
        </pc:sldMkLst>
        <pc:spChg chg="mod">
          <ac:chgData name="Jianping Guo" userId="214695277e21a7f1" providerId="LiveId" clId="{7215E05E-6DCF-4CF7-9223-E695983C5292}" dt="2024-10-05T12:54:20.163" v="177" actId="13926"/>
          <ac:spMkLst>
            <pc:docMk/>
            <pc:sldMk cId="262109440" sldId="257"/>
            <ac:spMk id="3" creationId="{DE997A4E-BC96-D359-714F-2B413E7BBAE4}"/>
          </ac:spMkLst>
        </pc:spChg>
      </pc:sldChg>
      <pc:sldChg chg="modSp del mod">
        <pc:chgData name="Jianping Guo" userId="214695277e21a7f1" providerId="LiveId" clId="{7215E05E-6DCF-4CF7-9223-E695983C5292}" dt="2024-10-08T16:09:10.304" v="2471" actId="2696"/>
        <pc:sldMkLst>
          <pc:docMk/>
          <pc:sldMk cId="2726958933" sldId="258"/>
        </pc:sldMkLst>
        <pc:spChg chg="mod">
          <ac:chgData name="Jianping Guo" userId="214695277e21a7f1" providerId="LiveId" clId="{7215E05E-6DCF-4CF7-9223-E695983C5292}" dt="2024-10-07T17:39:04.511" v="399" actId="13926"/>
          <ac:spMkLst>
            <pc:docMk/>
            <pc:sldMk cId="2726958933" sldId="258"/>
            <ac:spMk id="3" creationId="{DE997A4E-BC96-D359-714F-2B413E7BBAE4}"/>
          </ac:spMkLst>
        </pc:spChg>
      </pc:sldChg>
      <pc:sldChg chg="del">
        <pc:chgData name="Jianping Guo" userId="214695277e21a7f1" providerId="LiveId" clId="{7215E05E-6DCF-4CF7-9223-E695983C5292}" dt="2024-10-08T16:09:10.304" v="2471" actId="2696"/>
        <pc:sldMkLst>
          <pc:docMk/>
          <pc:sldMk cId="691078702" sldId="259"/>
        </pc:sldMkLst>
      </pc:sldChg>
      <pc:sldChg chg="modSp del mod">
        <pc:chgData name="Jianping Guo" userId="214695277e21a7f1" providerId="LiveId" clId="{7215E05E-6DCF-4CF7-9223-E695983C5292}" dt="2024-10-08T16:09:10.304" v="2471" actId="2696"/>
        <pc:sldMkLst>
          <pc:docMk/>
          <pc:sldMk cId="3946448464" sldId="260"/>
        </pc:sldMkLst>
        <pc:spChg chg="mod">
          <ac:chgData name="Jianping Guo" userId="214695277e21a7f1" providerId="LiveId" clId="{7215E05E-6DCF-4CF7-9223-E695983C5292}" dt="2024-10-07T17:43:19.024" v="414" actId="13926"/>
          <ac:spMkLst>
            <pc:docMk/>
            <pc:sldMk cId="3946448464" sldId="260"/>
            <ac:spMk id="3" creationId="{DE997A4E-BC96-D359-714F-2B413E7BBAE4}"/>
          </ac:spMkLst>
        </pc:spChg>
      </pc:sldChg>
      <pc:sldChg chg="addSp delSp modSp new del mod ord setBg modClrScheme chgLayout">
        <pc:chgData name="Jianping Guo" userId="214695277e21a7f1" providerId="LiveId" clId="{7215E05E-6DCF-4CF7-9223-E695983C5292}" dt="2024-10-07T18:12:33.073" v="428" actId="2696"/>
        <pc:sldMkLst>
          <pc:docMk/>
          <pc:sldMk cId="3016742327" sldId="261"/>
        </pc:sldMkLst>
        <pc:spChg chg="add mod">
          <ac:chgData name="Jianping Guo" userId="214695277e21a7f1" providerId="LiveId" clId="{7215E05E-6DCF-4CF7-9223-E695983C5292}" dt="2024-10-07T16:14:12.051" v="378" actId="20577"/>
          <ac:spMkLst>
            <pc:docMk/>
            <pc:sldMk cId="3016742327" sldId="261"/>
            <ac:spMk id="2" creationId="{F28DB317-2BF9-4164-47E2-F01E3F315C35}"/>
          </ac:spMkLst>
        </pc:spChg>
        <pc:spChg chg="add mod">
          <ac:chgData name="Jianping Guo" userId="214695277e21a7f1" providerId="LiveId" clId="{7215E05E-6DCF-4CF7-9223-E695983C5292}" dt="2024-10-07T15:50:57.196" v="373" actId="207"/>
          <ac:spMkLst>
            <pc:docMk/>
            <pc:sldMk cId="3016742327" sldId="261"/>
            <ac:spMk id="3" creationId="{C924CA06-0578-657E-D5C4-32FE5E2155AD}"/>
          </ac:spMkLst>
        </pc:spChg>
        <pc:spChg chg="add del">
          <ac:chgData name="Jianping Guo" userId="214695277e21a7f1" providerId="LiveId" clId="{7215E05E-6DCF-4CF7-9223-E695983C5292}" dt="2024-10-07T15:46:45.242" v="328" actId="26606"/>
          <ac:spMkLst>
            <pc:docMk/>
            <pc:sldMk cId="3016742327" sldId="261"/>
            <ac:spMk id="8" creationId="{9095C1F4-AE7F-44E4-8693-40D3D6831140}"/>
          </ac:spMkLst>
        </pc:spChg>
        <pc:spChg chg="add del">
          <ac:chgData name="Jianping Guo" userId="214695277e21a7f1" providerId="LiveId" clId="{7215E05E-6DCF-4CF7-9223-E695983C5292}" dt="2024-10-07T15:46:45.242" v="328" actId="26606"/>
          <ac:spMkLst>
            <pc:docMk/>
            <pc:sldMk cId="3016742327" sldId="261"/>
            <ac:spMk id="14" creationId="{871AEA07-1E14-44B4-8E55-64EF049CD66F}"/>
          </ac:spMkLst>
        </pc:spChg>
        <pc:spChg chg="add del">
          <ac:chgData name="Jianping Guo" userId="214695277e21a7f1" providerId="LiveId" clId="{7215E05E-6DCF-4CF7-9223-E695983C5292}" dt="2024-10-07T15:48:02.099" v="332" actId="26606"/>
          <ac:spMkLst>
            <pc:docMk/>
            <pc:sldMk cId="3016742327" sldId="261"/>
            <ac:spMk id="16" creationId="{4522B21E-B2B9-4C72-9A71-C87EFD137480}"/>
          </ac:spMkLst>
        </pc:spChg>
        <pc:spChg chg="add del">
          <ac:chgData name="Jianping Guo" userId="214695277e21a7f1" providerId="LiveId" clId="{7215E05E-6DCF-4CF7-9223-E695983C5292}" dt="2024-10-07T15:48:02.099" v="332" actId="26606"/>
          <ac:spMkLst>
            <pc:docMk/>
            <pc:sldMk cId="3016742327" sldId="261"/>
            <ac:spMk id="17" creationId="{5EB7D2A2-F448-44D4-938C-DC84CBCB3B1E}"/>
          </ac:spMkLst>
        </pc:spChg>
        <pc:spChg chg="add del">
          <ac:chgData name="Jianping Guo" userId="214695277e21a7f1" providerId="LiveId" clId="{7215E05E-6DCF-4CF7-9223-E695983C5292}" dt="2024-10-07T15:48:02.099" v="332" actId="26606"/>
          <ac:spMkLst>
            <pc:docMk/>
            <pc:sldMk cId="3016742327" sldId="261"/>
            <ac:spMk id="18" creationId="{871AEA07-1E14-44B4-8E55-64EF049CD66F}"/>
          </ac:spMkLst>
        </pc:spChg>
        <pc:spChg chg="add del">
          <ac:chgData name="Jianping Guo" userId="214695277e21a7f1" providerId="LiveId" clId="{7215E05E-6DCF-4CF7-9223-E695983C5292}" dt="2024-10-07T15:48:02.099" v="331" actId="26606"/>
          <ac:spMkLst>
            <pc:docMk/>
            <pc:sldMk cId="3016742327" sldId="261"/>
            <ac:spMk id="24" creationId="{289ED1AA-8684-4D37-B208-8777E1A7780D}"/>
          </ac:spMkLst>
        </pc:spChg>
        <pc:spChg chg="add del">
          <ac:chgData name="Jianping Guo" userId="214695277e21a7f1" providerId="LiveId" clId="{7215E05E-6DCF-4CF7-9223-E695983C5292}" dt="2024-10-07T15:48:02.099" v="331" actId="26606"/>
          <ac:spMkLst>
            <pc:docMk/>
            <pc:sldMk cId="3016742327" sldId="261"/>
            <ac:spMk id="26" creationId="{4180E01B-B1F4-437C-807D-1C930718EE64}"/>
          </ac:spMkLst>
        </pc:spChg>
        <pc:spChg chg="add del">
          <ac:chgData name="Jianping Guo" userId="214695277e21a7f1" providerId="LiveId" clId="{7215E05E-6DCF-4CF7-9223-E695983C5292}" dt="2024-10-07T15:48:02.099" v="331" actId="26606"/>
          <ac:spMkLst>
            <pc:docMk/>
            <pc:sldMk cId="3016742327" sldId="261"/>
            <ac:spMk id="28" creationId="{41F77738-2AF0-4750-A0C7-F97C2C17590E}"/>
          </ac:spMkLst>
        </pc:spChg>
        <pc:spChg chg="add">
          <ac:chgData name="Jianping Guo" userId="214695277e21a7f1" providerId="LiveId" clId="{7215E05E-6DCF-4CF7-9223-E695983C5292}" dt="2024-10-07T15:48:02.099" v="332" actId="26606"/>
          <ac:spMkLst>
            <pc:docMk/>
            <pc:sldMk cId="3016742327" sldId="261"/>
            <ac:spMk id="30" creationId="{871AEA07-1E14-44B4-8E55-64EF049CD66F}"/>
          </ac:spMkLst>
        </pc:spChg>
        <pc:spChg chg="add">
          <ac:chgData name="Jianping Guo" userId="214695277e21a7f1" providerId="LiveId" clId="{7215E05E-6DCF-4CF7-9223-E695983C5292}" dt="2024-10-07T15:48:02.099" v="332" actId="26606"/>
          <ac:spMkLst>
            <pc:docMk/>
            <pc:sldMk cId="3016742327" sldId="261"/>
            <ac:spMk id="31" creationId="{D5B339F4-93B9-4E04-9721-143AD6782EA9}"/>
          </ac:spMkLst>
        </pc:spChg>
        <pc:grpChg chg="add del">
          <ac:chgData name="Jianping Guo" userId="214695277e21a7f1" providerId="LiveId" clId="{7215E05E-6DCF-4CF7-9223-E695983C5292}" dt="2024-10-07T15:46:45.242" v="328" actId="26606"/>
          <ac:grpSpMkLst>
            <pc:docMk/>
            <pc:sldMk cId="3016742327" sldId="261"/>
            <ac:grpSpMk id="10" creationId="{8734DDD3-F723-4DD3-8ABE-EC0B2AC87D74}"/>
          </ac:grpSpMkLst>
        </pc:grpChg>
        <pc:grpChg chg="add">
          <ac:chgData name="Jianping Guo" userId="214695277e21a7f1" providerId="LiveId" clId="{7215E05E-6DCF-4CF7-9223-E695983C5292}" dt="2024-10-07T15:48:02.099" v="332" actId="26606"/>
          <ac:grpSpMkLst>
            <pc:docMk/>
            <pc:sldMk cId="3016742327" sldId="261"/>
            <ac:grpSpMk id="32" creationId="{8734DDD3-F723-4DD3-8ABE-EC0B2AC87D74}"/>
          </ac:grpSpMkLst>
        </pc:grpChg>
        <pc:cxnChg chg="add del">
          <ac:chgData name="Jianping Guo" userId="214695277e21a7f1" providerId="LiveId" clId="{7215E05E-6DCF-4CF7-9223-E695983C5292}" dt="2024-10-07T15:48:02.099" v="332" actId="26606"/>
          <ac:cxnSpMkLst>
            <pc:docMk/>
            <pc:sldMk cId="3016742327" sldId="261"/>
            <ac:cxnSpMk id="19" creationId="{F7C8EA93-3210-4C62-99E9-153C275E3A87}"/>
          </ac:cxnSpMkLst>
        </pc:cxnChg>
      </pc:sldChg>
      <pc:sldChg chg="addSp delSp modSp new mod modClrScheme chgLayout">
        <pc:chgData name="Jianping Guo" userId="214695277e21a7f1" providerId="LiveId" clId="{7215E05E-6DCF-4CF7-9223-E695983C5292}" dt="2024-10-07T18:36:07.330" v="641" actId="13926"/>
        <pc:sldMkLst>
          <pc:docMk/>
          <pc:sldMk cId="4061369755" sldId="262"/>
        </pc:sldMkLst>
        <pc:spChg chg="del mod ord">
          <ac:chgData name="Jianping Guo" userId="214695277e21a7f1" providerId="LiveId" clId="{7215E05E-6DCF-4CF7-9223-E695983C5292}" dt="2024-10-07T17:33:16.439" v="380" actId="700"/>
          <ac:spMkLst>
            <pc:docMk/>
            <pc:sldMk cId="4061369755" sldId="262"/>
            <ac:spMk id="2" creationId="{C383FBCE-852E-8007-2D09-980E0C234500}"/>
          </ac:spMkLst>
        </pc:spChg>
        <pc:spChg chg="del mod ord">
          <ac:chgData name="Jianping Guo" userId="214695277e21a7f1" providerId="LiveId" clId="{7215E05E-6DCF-4CF7-9223-E695983C5292}" dt="2024-10-07T17:33:16.439" v="380" actId="700"/>
          <ac:spMkLst>
            <pc:docMk/>
            <pc:sldMk cId="4061369755" sldId="262"/>
            <ac:spMk id="3" creationId="{4316BAEA-16BB-2B9D-36B5-A4DFF7717B4F}"/>
          </ac:spMkLst>
        </pc:spChg>
        <pc:spChg chg="add del mod ord">
          <ac:chgData name="Jianping Guo" userId="214695277e21a7f1" providerId="LiveId" clId="{7215E05E-6DCF-4CF7-9223-E695983C5292}" dt="2024-10-07T17:33:34.112" v="389" actId="700"/>
          <ac:spMkLst>
            <pc:docMk/>
            <pc:sldMk cId="4061369755" sldId="262"/>
            <ac:spMk id="4" creationId="{13BC4849-1E6C-B33E-B77E-602BA7AC2FF4}"/>
          </ac:spMkLst>
        </pc:spChg>
        <pc:spChg chg="add mod ord">
          <ac:chgData name="Jianping Guo" userId="214695277e21a7f1" providerId="LiveId" clId="{7215E05E-6DCF-4CF7-9223-E695983C5292}" dt="2024-10-07T18:36:07.330" v="641" actId="13926"/>
          <ac:spMkLst>
            <pc:docMk/>
            <pc:sldMk cId="4061369755" sldId="262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7T19:32:09.956" v="1267" actId="20577"/>
        <pc:sldMkLst>
          <pc:docMk/>
          <pc:sldMk cId="2240893255" sldId="263"/>
        </pc:sldMkLst>
        <pc:spChg chg="mod">
          <ac:chgData name="Jianping Guo" userId="214695277e21a7f1" providerId="LiveId" clId="{7215E05E-6DCF-4CF7-9223-E695983C5292}" dt="2024-10-07T19:32:09.956" v="1267" actId="20577"/>
          <ac:spMkLst>
            <pc:docMk/>
            <pc:sldMk cId="2240893255" sldId="263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9T19:22:41.250" v="2595" actId="20577"/>
        <pc:sldMkLst>
          <pc:docMk/>
          <pc:sldMk cId="3494854133" sldId="264"/>
        </pc:sldMkLst>
        <pc:spChg chg="mod">
          <ac:chgData name="Jianping Guo" userId="214695277e21a7f1" providerId="LiveId" clId="{7215E05E-6DCF-4CF7-9223-E695983C5292}" dt="2024-10-09T19:22:41.250" v="2595" actId="20577"/>
          <ac:spMkLst>
            <pc:docMk/>
            <pc:sldMk cId="3494854133" sldId="264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9T18:31:04" v="2472" actId="20577"/>
        <pc:sldMkLst>
          <pc:docMk/>
          <pc:sldMk cId="2903646539" sldId="265"/>
        </pc:sldMkLst>
        <pc:spChg chg="mod">
          <ac:chgData name="Jianping Guo" userId="214695277e21a7f1" providerId="LiveId" clId="{7215E05E-6DCF-4CF7-9223-E695983C5292}" dt="2024-10-09T18:31:04" v="2472" actId="20577"/>
          <ac:spMkLst>
            <pc:docMk/>
            <pc:sldMk cId="2903646539" sldId="265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4:29:58.246" v="1612" actId="20577"/>
        <pc:sldMkLst>
          <pc:docMk/>
          <pc:sldMk cId="1557769727" sldId="266"/>
        </pc:sldMkLst>
        <pc:spChg chg="mod">
          <ac:chgData name="Jianping Guo" userId="214695277e21a7f1" providerId="LiveId" clId="{7215E05E-6DCF-4CF7-9223-E695983C5292}" dt="2024-10-08T14:29:58.246" v="1612" actId="20577"/>
          <ac:spMkLst>
            <pc:docMk/>
            <pc:sldMk cId="1557769727" sldId="266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7T18:14:00.969" v="429" actId="255"/>
        <pc:sldMkLst>
          <pc:docMk/>
          <pc:sldMk cId="3186302950" sldId="267"/>
        </pc:sldMkLst>
        <pc:graphicFrameChg chg="mod modGraphic">
          <ac:chgData name="Jianping Guo" userId="214695277e21a7f1" providerId="LiveId" clId="{7215E05E-6DCF-4CF7-9223-E695983C5292}" dt="2024-10-07T18:14:00.969" v="429" actId="255"/>
          <ac:graphicFrameMkLst>
            <pc:docMk/>
            <pc:sldMk cId="3186302950" sldId="267"/>
            <ac:graphicFrameMk id="8" creationId="{FE15C476-3227-4638-A515-AA0A18DA4E5B}"/>
          </ac:graphicFrameMkLst>
        </pc:graphicFrameChg>
      </pc:sldChg>
      <pc:sldChg chg="modSp mod ord">
        <pc:chgData name="Jianping Guo" userId="214695277e21a7f1" providerId="LiveId" clId="{7215E05E-6DCF-4CF7-9223-E695983C5292}" dt="2024-10-07T19:29:35.699" v="1224" actId="20577"/>
        <pc:sldMkLst>
          <pc:docMk/>
          <pc:sldMk cId="3102504059" sldId="268"/>
        </pc:sldMkLst>
        <pc:spChg chg="mod">
          <ac:chgData name="Jianping Guo" userId="214695277e21a7f1" providerId="LiveId" clId="{7215E05E-6DCF-4CF7-9223-E695983C5292}" dt="2024-10-07T19:29:35.699" v="1224" actId="20577"/>
          <ac:spMkLst>
            <pc:docMk/>
            <pc:sldMk cId="3102504059" sldId="268"/>
            <ac:spMk id="5" creationId="{90A41139-FE00-83CA-F9D5-D12CAFD7277C}"/>
          </ac:spMkLst>
        </pc:spChg>
      </pc:sldChg>
      <pc:sldChg chg="modSp del mod">
        <pc:chgData name="Jianping Guo" userId="214695277e21a7f1" providerId="LiveId" clId="{7215E05E-6DCF-4CF7-9223-E695983C5292}" dt="2024-10-08T16:09:10.304" v="2471" actId="2696"/>
        <pc:sldMkLst>
          <pc:docMk/>
          <pc:sldMk cId="2821802563" sldId="269"/>
        </pc:sldMkLst>
        <pc:spChg chg="mod">
          <ac:chgData name="Jianping Guo" userId="214695277e21a7f1" providerId="LiveId" clId="{7215E05E-6DCF-4CF7-9223-E695983C5292}" dt="2024-10-08T15:56:57.843" v="2397"/>
          <ac:spMkLst>
            <pc:docMk/>
            <pc:sldMk cId="2821802563" sldId="269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5:36:23.965" v="2214" actId="13926"/>
        <pc:sldMkLst>
          <pc:docMk/>
          <pc:sldMk cId="1553942238" sldId="270"/>
        </pc:sldMkLst>
        <pc:spChg chg="mod">
          <ac:chgData name="Jianping Guo" userId="214695277e21a7f1" providerId="LiveId" clId="{7215E05E-6DCF-4CF7-9223-E695983C5292}" dt="2024-10-08T15:36:23.965" v="2214" actId="13926"/>
          <ac:spMkLst>
            <pc:docMk/>
            <pc:sldMk cId="1553942238" sldId="270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5:28:49.031" v="2134" actId="207"/>
        <pc:sldMkLst>
          <pc:docMk/>
          <pc:sldMk cId="4179461159" sldId="271"/>
        </pc:sldMkLst>
        <pc:spChg chg="mod">
          <ac:chgData name="Jianping Guo" userId="214695277e21a7f1" providerId="LiveId" clId="{7215E05E-6DCF-4CF7-9223-E695983C5292}" dt="2024-10-08T15:28:49.031" v="2134" actId="207"/>
          <ac:spMkLst>
            <pc:docMk/>
            <pc:sldMk cId="4179461159" sldId="271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5:22:10.100" v="2032" actId="13926"/>
        <pc:sldMkLst>
          <pc:docMk/>
          <pc:sldMk cId="3648881238" sldId="272"/>
        </pc:sldMkLst>
        <pc:spChg chg="mod">
          <ac:chgData name="Jianping Guo" userId="214695277e21a7f1" providerId="LiveId" clId="{7215E05E-6DCF-4CF7-9223-E695983C5292}" dt="2024-10-08T15:22:10.100" v="2032" actId="13926"/>
          <ac:spMkLst>
            <pc:docMk/>
            <pc:sldMk cId="3648881238" sldId="272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5:13:48.214" v="1935" actId="207"/>
        <pc:sldMkLst>
          <pc:docMk/>
          <pc:sldMk cId="808159927" sldId="273"/>
        </pc:sldMkLst>
        <pc:spChg chg="mod">
          <ac:chgData name="Jianping Guo" userId="214695277e21a7f1" providerId="LiveId" clId="{7215E05E-6DCF-4CF7-9223-E695983C5292}" dt="2024-10-08T15:13:48.214" v="1935" actId="207"/>
          <ac:spMkLst>
            <pc:docMk/>
            <pc:sldMk cId="808159927" sldId="273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5:06:13.087" v="1818" actId="20577"/>
        <pc:sldMkLst>
          <pc:docMk/>
          <pc:sldMk cId="381091429" sldId="274"/>
        </pc:sldMkLst>
        <pc:spChg chg="mod">
          <ac:chgData name="Jianping Guo" userId="214695277e21a7f1" providerId="LiveId" clId="{7215E05E-6DCF-4CF7-9223-E695983C5292}" dt="2024-10-08T15:06:13.087" v="1818" actId="20577"/>
          <ac:spMkLst>
            <pc:docMk/>
            <pc:sldMk cId="381091429" sldId="274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7T20:11:30.834" v="1597" actId="207"/>
        <pc:sldMkLst>
          <pc:docMk/>
          <pc:sldMk cId="2237964310" sldId="275"/>
        </pc:sldMkLst>
        <pc:spChg chg="mod">
          <ac:chgData name="Jianping Guo" userId="214695277e21a7f1" providerId="LiveId" clId="{7215E05E-6DCF-4CF7-9223-E695983C5292}" dt="2024-10-07T20:11:30.834" v="1597" actId="207"/>
          <ac:spMkLst>
            <pc:docMk/>
            <pc:sldMk cId="2237964310" sldId="275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7T20:00:47.951" v="1444" actId="13926"/>
        <pc:sldMkLst>
          <pc:docMk/>
          <pc:sldMk cId="1734065518" sldId="276"/>
        </pc:sldMkLst>
        <pc:spChg chg="mod">
          <ac:chgData name="Jianping Guo" userId="214695277e21a7f1" providerId="LiveId" clId="{7215E05E-6DCF-4CF7-9223-E695983C5292}" dt="2024-10-07T20:00:47.951" v="1444" actId="13926"/>
          <ac:spMkLst>
            <pc:docMk/>
            <pc:sldMk cId="1734065518" sldId="276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6:03:55.890" v="2470" actId="13926"/>
        <pc:sldMkLst>
          <pc:docMk/>
          <pc:sldMk cId="3486368639" sldId="277"/>
        </pc:sldMkLst>
        <pc:spChg chg="mod">
          <ac:chgData name="Jianping Guo" userId="214695277e21a7f1" providerId="LiveId" clId="{7215E05E-6DCF-4CF7-9223-E695983C5292}" dt="2024-10-08T16:03:55.890" v="2470" actId="13926"/>
          <ac:spMkLst>
            <pc:docMk/>
            <pc:sldMk cId="3486368639" sldId="277"/>
            <ac:spMk id="5" creationId="{90A41139-FE00-83CA-F9D5-D12CAFD7277C}"/>
          </ac:spMkLst>
        </pc:spChg>
      </pc:sldChg>
      <pc:sldChg chg="modSp mod">
        <pc:chgData name="Jianping Guo" userId="214695277e21a7f1" providerId="LiveId" clId="{7215E05E-6DCF-4CF7-9223-E695983C5292}" dt="2024-10-08T15:49:04.668" v="2332" actId="313"/>
        <pc:sldMkLst>
          <pc:docMk/>
          <pc:sldMk cId="823874173" sldId="278"/>
        </pc:sldMkLst>
        <pc:spChg chg="mod">
          <ac:chgData name="Jianping Guo" userId="214695277e21a7f1" providerId="LiveId" clId="{7215E05E-6DCF-4CF7-9223-E695983C5292}" dt="2024-10-08T15:49:04.668" v="2332" actId="313"/>
          <ac:spMkLst>
            <pc:docMk/>
            <pc:sldMk cId="823874173" sldId="278"/>
            <ac:spMk id="5" creationId="{90A41139-FE00-83CA-F9D5-D12CAFD7277C}"/>
          </ac:spMkLst>
        </pc:spChg>
      </pc:sldChg>
      <pc:sldChg chg="addSp delSp modSp new mod modClrScheme chgLayout">
        <pc:chgData name="Jianping Guo" userId="214695277e21a7f1" providerId="LiveId" clId="{7215E05E-6DCF-4CF7-9223-E695983C5292}" dt="2024-10-09T19:03:49.689" v="2577" actId="20577"/>
        <pc:sldMkLst>
          <pc:docMk/>
          <pc:sldMk cId="741903910" sldId="279"/>
        </pc:sldMkLst>
        <pc:spChg chg="add del mod">
          <ac:chgData name="Jianping Guo" userId="214695277e21a7f1" providerId="LiveId" clId="{7215E05E-6DCF-4CF7-9223-E695983C5292}" dt="2024-10-09T18:47:17.281" v="2485" actId="700"/>
          <ac:spMkLst>
            <pc:docMk/>
            <pc:sldMk cId="741903910" sldId="279"/>
            <ac:spMk id="2" creationId="{A47824BA-80F9-DA86-C322-A146B22EDCE4}"/>
          </ac:spMkLst>
        </pc:spChg>
        <pc:spChg chg="add mod ord">
          <ac:chgData name="Jianping Guo" userId="214695277e21a7f1" providerId="LiveId" clId="{7215E05E-6DCF-4CF7-9223-E695983C5292}" dt="2024-10-09T19:03:49.689" v="2577" actId="20577"/>
          <ac:spMkLst>
            <pc:docMk/>
            <pc:sldMk cId="741903910" sldId="279"/>
            <ac:spMk id="3" creationId="{B8958ABD-3C35-E0EC-4AFD-C7618A9E9465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D230AE-B921-4141-AE11-702711DA289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4B46A5B-6473-47E0-B127-1156377182AA}">
      <dgm:prSet custT="1"/>
      <dgm:spPr/>
      <dgm:t>
        <a:bodyPr/>
        <a:lstStyle/>
        <a:p>
          <a:r>
            <a:rPr lang="zh-CN" altLang="en-US" sz="5400" b="1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5400" b="1" dirty="0">
              <a:latin typeface="KaiTi" panose="02010609060101010101" pitchFamily="49" charset="-122"/>
              <a:ea typeface="KaiTi" panose="02010609060101010101" pitchFamily="49" charset="-122"/>
            </a:rPr>
            <a:t>9</a:t>
          </a:r>
          <a:r>
            <a:rPr lang="en-CA" sz="5400" b="1" dirty="0">
              <a:latin typeface="KaiTi" panose="02010609060101010101" pitchFamily="49" charset="-122"/>
              <a:ea typeface="KaiTi" panose="02010609060101010101" pitchFamily="49" charset="-122"/>
            </a:rPr>
            <a:t>:1-27</a:t>
          </a:r>
          <a:endParaRPr lang="en-US" sz="5400" b="1" dirty="0">
            <a:latin typeface="KaiTi" panose="02010609060101010101" pitchFamily="49" charset="-122"/>
            <a:ea typeface="KaiTi" panose="02010609060101010101" pitchFamily="49" charset="-122"/>
          </a:endParaRPr>
        </a:p>
      </dgm:t>
    </dgm:pt>
    <dgm:pt modelId="{5578AC26-C3B6-4F49-9DEF-9FA98A176195}" type="parTrans" cxnId="{2202FC89-2425-4528-9BB9-190285FBA174}">
      <dgm:prSet/>
      <dgm:spPr/>
      <dgm:t>
        <a:bodyPr/>
        <a:lstStyle/>
        <a:p>
          <a:endParaRPr lang="en-US"/>
        </a:p>
      </dgm:t>
    </dgm:pt>
    <dgm:pt modelId="{9E091860-0492-4E17-9E5B-77B71DA868B0}" type="sibTrans" cxnId="{2202FC89-2425-4528-9BB9-190285FBA174}">
      <dgm:prSet/>
      <dgm:spPr/>
      <dgm:t>
        <a:bodyPr/>
        <a:lstStyle/>
        <a:p>
          <a:endParaRPr lang="en-US"/>
        </a:p>
      </dgm:t>
    </dgm:pt>
    <dgm:pt modelId="{3A92BE59-0AD7-49C3-83A4-65EBB92D684C}">
      <dgm:prSet/>
      <dgm:spPr/>
      <dgm:t>
        <a:bodyPr/>
        <a:lstStyle/>
        <a:p>
          <a:r>
            <a:rPr lang="zh-CN" altLang="en-US" b="1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掃羅去見撒母耳</a:t>
          </a:r>
          <a:endParaRPr lang="en-CA" dirty="0">
            <a:solidFill>
              <a:schemeClr val="bg1"/>
            </a:solidFill>
          </a:endParaRPr>
        </a:p>
      </dgm:t>
    </dgm:pt>
    <dgm:pt modelId="{A493E5FC-DC29-44BB-ADBC-84C8E114EB08}" type="parTrans" cxnId="{2592DDBE-CBAE-47EA-BA21-88CC048AC055}">
      <dgm:prSet/>
      <dgm:spPr/>
      <dgm:t>
        <a:bodyPr/>
        <a:lstStyle/>
        <a:p>
          <a:endParaRPr lang="en-CA"/>
        </a:p>
      </dgm:t>
    </dgm:pt>
    <dgm:pt modelId="{95AF0ABF-B7AD-41C4-85F3-F20813040E64}" type="sibTrans" cxnId="{2592DDBE-CBAE-47EA-BA21-88CC048AC055}">
      <dgm:prSet/>
      <dgm:spPr/>
      <dgm:t>
        <a:bodyPr/>
        <a:lstStyle/>
        <a:p>
          <a:endParaRPr lang="en-CA"/>
        </a:p>
      </dgm:t>
    </dgm:pt>
    <dgm:pt modelId="{948F58B5-CF03-4E65-BD8E-916A943D7B61}" type="pres">
      <dgm:prSet presAssocID="{BED230AE-B921-4141-AE11-702711DA289F}" presName="outerComposite" presStyleCnt="0">
        <dgm:presLayoutVars>
          <dgm:chMax val="5"/>
          <dgm:dir/>
          <dgm:resizeHandles val="exact"/>
        </dgm:presLayoutVars>
      </dgm:prSet>
      <dgm:spPr/>
    </dgm:pt>
    <dgm:pt modelId="{E2EFB0A8-0DE7-4452-940D-923C1ADBDD5E}" type="pres">
      <dgm:prSet presAssocID="{BED230AE-B921-4141-AE11-702711DA289F}" presName="dummyMaxCanvas" presStyleCnt="0">
        <dgm:presLayoutVars/>
      </dgm:prSet>
      <dgm:spPr/>
    </dgm:pt>
    <dgm:pt modelId="{52DA5707-2447-4CB2-86B6-7D2A4275C55B}" type="pres">
      <dgm:prSet presAssocID="{BED230AE-B921-4141-AE11-702711DA289F}" presName="TwoNodes_1" presStyleLbl="node1" presStyleIdx="0" presStyleCnt="2">
        <dgm:presLayoutVars>
          <dgm:bulletEnabled val="1"/>
        </dgm:presLayoutVars>
      </dgm:prSet>
      <dgm:spPr/>
    </dgm:pt>
    <dgm:pt modelId="{AC590AA6-6BE6-4B16-8CEF-12B961B581E8}" type="pres">
      <dgm:prSet presAssocID="{BED230AE-B921-4141-AE11-702711DA289F}" presName="TwoNodes_2" presStyleLbl="node1" presStyleIdx="1" presStyleCnt="2">
        <dgm:presLayoutVars>
          <dgm:bulletEnabled val="1"/>
        </dgm:presLayoutVars>
      </dgm:prSet>
      <dgm:spPr/>
    </dgm:pt>
    <dgm:pt modelId="{6D926D91-6801-4ED3-8E52-7BD16C21D1D7}" type="pres">
      <dgm:prSet presAssocID="{BED230AE-B921-4141-AE11-702711DA289F}" presName="TwoConn_1-2" presStyleLbl="fgAccFollowNode1" presStyleIdx="0" presStyleCnt="1">
        <dgm:presLayoutVars>
          <dgm:bulletEnabled val="1"/>
        </dgm:presLayoutVars>
      </dgm:prSet>
      <dgm:spPr/>
    </dgm:pt>
    <dgm:pt modelId="{153978FF-A223-4FF4-B7B8-71AA640FA4CA}" type="pres">
      <dgm:prSet presAssocID="{BED230AE-B921-4141-AE11-702711DA289F}" presName="TwoNodes_1_text" presStyleLbl="node1" presStyleIdx="1" presStyleCnt="2">
        <dgm:presLayoutVars>
          <dgm:bulletEnabled val="1"/>
        </dgm:presLayoutVars>
      </dgm:prSet>
      <dgm:spPr/>
    </dgm:pt>
    <dgm:pt modelId="{D5B0CA90-0B53-4F59-8DDE-35A754EFFC7D}" type="pres">
      <dgm:prSet presAssocID="{BED230AE-B921-4141-AE11-702711DA289F}" presName="TwoNodes_2_text" presStyleLbl="node1" presStyleIdx="1" presStyleCnt="2">
        <dgm:presLayoutVars>
          <dgm:bulletEnabled val="1"/>
        </dgm:presLayoutVars>
      </dgm:prSet>
      <dgm:spPr/>
    </dgm:pt>
  </dgm:ptLst>
  <dgm:cxnLst>
    <dgm:cxn modelId="{346E033C-A614-4365-882C-B36FF8209689}" type="presOf" srcId="{BED230AE-B921-4141-AE11-702711DA289F}" destId="{948F58B5-CF03-4E65-BD8E-916A943D7B61}" srcOrd="0" destOrd="0" presId="urn:microsoft.com/office/officeart/2005/8/layout/vProcess5"/>
    <dgm:cxn modelId="{E7450166-E050-4C4E-8CF9-87C08C37F400}" type="presOf" srcId="{3A92BE59-0AD7-49C3-83A4-65EBB92D684C}" destId="{153978FF-A223-4FF4-B7B8-71AA640FA4CA}" srcOrd="1" destOrd="0" presId="urn:microsoft.com/office/officeart/2005/8/layout/vProcess5"/>
    <dgm:cxn modelId="{DEF14375-2FC2-4D63-BEEC-ED4EEBD683E7}" type="presOf" srcId="{B4B46A5B-6473-47E0-B127-1156377182AA}" destId="{AC590AA6-6BE6-4B16-8CEF-12B961B581E8}" srcOrd="0" destOrd="0" presId="urn:microsoft.com/office/officeart/2005/8/layout/vProcess5"/>
    <dgm:cxn modelId="{577D177E-99AD-4C7C-BDA3-6A3AC75CBAF5}" type="presOf" srcId="{95AF0ABF-B7AD-41C4-85F3-F20813040E64}" destId="{6D926D91-6801-4ED3-8E52-7BD16C21D1D7}" srcOrd="0" destOrd="0" presId="urn:microsoft.com/office/officeart/2005/8/layout/vProcess5"/>
    <dgm:cxn modelId="{2202FC89-2425-4528-9BB9-190285FBA174}" srcId="{BED230AE-B921-4141-AE11-702711DA289F}" destId="{B4B46A5B-6473-47E0-B127-1156377182AA}" srcOrd="1" destOrd="0" parTransId="{5578AC26-C3B6-4F49-9DEF-9FA98A176195}" sibTransId="{9E091860-0492-4E17-9E5B-77B71DA868B0}"/>
    <dgm:cxn modelId="{C0933BBB-E66C-4E89-8B48-40242FDBF08A}" type="presOf" srcId="{B4B46A5B-6473-47E0-B127-1156377182AA}" destId="{D5B0CA90-0B53-4F59-8DDE-35A754EFFC7D}" srcOrd="1" destOrd="0" presId="urn:microsoft.com/office/officeart/2005/8/layout/vProcess5"/>
    <dgm:cxn modelId="{2592DDBE-CBAE-47EA-BA21-88CC048AC055}" srcId="{BED230AE-B921-4141-AE11-702711DA289F}" destId="{3A92BE59-0AD7-49C3-83A4-65EBB92D684C}" srcOrd="0" destOrd="0" parTransId="{A493E5FC-DC29-44BB-ADBC-84C8E114EB08}" sibTransId="{95AF0ABF-B7AD-41C4-85F3-F20813040E64}"/>
    <dgm:cxn modelId="{A63E19E1-7918-4CD1-B343-4A7EBF619B5E}" type="presOf" srcId="{3A92BE59-0AD7-49C3-83A4-65EBB92D684C}" destId="{52DA5707-2447-4CB2-86B6-7D2A4275C55B}" srcOrd="0" destOrd="0" presId="urn:microsoft.com/office/officeart/2005/8/layout/vProcess5"/>
    <dgm:cxn modelId="{D7AA2287-7663-4551-8F69-CDEB46CD77D9}" type="presParOf" srcId="{948F58B5-CF03-4E65-BD8E-916A943D7B61}" destId="{E2EFB0A8-0DE7-4452-940D-923C1ADBDD5E}" srcOrd="0" destOrd="0" presId="urn:microsoft.com/office/officeart/2005/8/layout/vProcess5"/>
    <dgm:cxn modelId="{F168D7E8-F6B5-4FB2-BBF2-84DC6C1D5FA5}" type="presParOf" srcId="{948F58B5-CF03-4E65-BD8E-916A943D7B61}" destId="{52DA5707-2447-4CB2-86B6-7D2A4275C55B}" srcOrd="1" destOrd="0" presId="urn:microsoft.com/office/officeart/2005/8/layout/vProcess5"/>
    <dgm:cxn modelId="{D862083E-F7FC-4D9C-A285-B8EE1379D36C}" type="presParOf" srcId="{948F58B5-CF03-4E65-BD8E-916A943D7B61}" destId="{AC590AA6-6BE6-4B16-8CEF-12B961B581E8}" srcOrd="2" destOrd="0" presId="urn:microsoft.com/office/officeart/2005/8/layout/vProcess5"/>
    <dgm:cxn modelId="{01774A50-D49A-40D1-A507-4CB3F20B83C3}" type="presParOf" srcId="{948F58B5-CF03-4E65-BD8E-916A943D7B61}" destId="{6D926D91-6801-4ED3-8E52-7BD16C21D1D7}" srcOrd="3" destOrd="0" presId="urn:microsoft.com/office/officeart/2005/8/layout/vProcess5"/>
    <dgm:cxn modelId="{1DD65C82-2702-45E0-93AC-97770BC8CEA8}" type="presParOf" srcId="{948F58B5-CF03-4E65-BD8E-916A943D7B61}" destId="{153978FF-A223-4FF4-B7B8-71AA640FA4CA}" srcOrd="4" destOrd="0" presId="urn:microsoft.com/office/officeart/2005/8/layout/vProcess5"/>
    <dgm:cxn modelId="{4A956030-E9F8-4643-AC1A-E3B34A6270D9}" type="presParOf" srcId="{948F58B5-CF03-4E65-BD8E-916A943D7B61}" destId="{D5B0CA90-0B53-4F59-8DDE-35A754EFFC7D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DA5707-2447-4CB2-86B6-7D2A4275C55B}">
      <dsp:nvSpPr>
        <dsp:cNvPr id="0" name=""/>
        <dsp:cNvSpPr/>
      </dsp:nvSpPr>
      <dsp:spPr>
        <a:xfrm>
          <a:off x="0" y="0"/>
          <a:ext cx="8938260" cy="195864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6500" b="1" kern="1200" dirty="0">
              <a:solidFill>
                <a:schemeClr val="bg1"/>
              </a:solidFill>
              <a:latin typeface="KaiTi" panose="02010609060101010101" pitchFamily="49" charset="-122"/>
              <a:ea typeface="KaiTi" panose="02010609060101010101" pitchFamily="49" charset="-122"/>
            </a:rPr>
            <a:t>掃羅去見撒母耳</a:t>
          </a:r>
          <a:endParaRPr lang="en-CA" sz="6500" kern="1200" dirty="0">
            <a:solidFill>
              <a:schemeClr val="bg1"/>
            </a:solidFill>
          </a:endParaRPr>
        </a:p>
      </dsp:txBody>
      <dsp:txXfrm>
        <a:off x="57367" y="57367"/>
        <a:ext cx="6913847" cy="1843910"/>
      </dsp:txXfrm>
    </dsp:sp>
    <dsp:sp modelId="{AC590AA6-6BE6-4B16-8CEF-12B961B581E8}">
      <dsp:nvSpPr>
        <dsp:cNvPr id="0" name=""/>
        <dsp:cNvSpPr/>
      </dsp:nvSpPr>
      <dsp:spPr>
        <a:xfrm>
          <a:off x="1577339" y="2393899"/>
          <a:ext cx="8938260" cy="1958644"/>
        </a:xfrm>
        <a:prstGeom prst="roundRect">
          <a:avLst>
            <a:gd name="adj" fmla="val 10000"/>
          </a:avLst>
        </a:prstGeom>
        <a:solidFill>
          <a:schemeClr val="accent2">
            <a:hueOff val="6443614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l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5400" b="1" kern="1200" dirty="0">
              <a:latin typeface="KaiTi" panose="02010609060101010101" pitchFamily="49" charset="-122"/>
              <a:ea typeface="KaiTi" panose="02010609060101010101" pitchFamily="49" charset="-122"/>
            </a:rPr>
            <a:t>撒上</a:t>
          </a:r>
          <a:r>
            <a:rPr lang="en-CA" altLang="zh-CN" sz="5400" b="1" kern="1200" dirty="0">
              <a:latin typeface="KaiTi" panose="02010609060101010101" pitchFamily="49" charset="-122"/>
              <a:ea typeface="KaiTi" panose="02010609060101010101" pitchFamily="49" charset="-122"/>
            </a:rPr>
            <a:t>9</a:t>
          </a:r>
          <a:r>
            <a:rPr lang="en-CA" sz="5400" b="1" kern="1200" dirty="0">
              <a:latin typeface="KaiTi" panose="02010609060101010101" pitchFamily="49" charset="-122"/>
              <a:ea typeface="KaiTi" panose="02010609060101010101" pitchFamily="49" charset="-122"/>
            </a:rPr>
            <a:t>:1-27</a:t>
          </a:r>
          <a:endParaRPr lang="en-US" sz="5400" b="1" kern="1200" dirty="0">
            <a:latin typeface="KaiTi" panose="02010609060101010101" pitchFamily="49" charset="-122"/>
            <a:ea typeface="KaiTi" panose="02010609060101010101" pitchFamily="49" charset="-122"/>
          </a:endParaRPr>
        </a:p>
      </dsp:txBody>
      <dsp:txXfrm>
        <a:off x="1634706" y="2451266"/>
        <a:ext cx="5973066" cy="1843910"/>
      </dsp:txXfrm>
    </dsp:sp>
    <dsp:sp modelId="{6D926D91-6801-4ED3-8E52-7BD16C21D1D7}">
      <dsp:nvSpPr>
        <dsp:cNvPr id="0" name=""/>
        <dsp:cNvSpPr/>
      </dsp:nvSpPr>
      <dsp:spPr>
        <a:xfrm>
          <a:off x="7665140" y="1539712"/>
          <a:ext cx="1273119" cy="12731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CA" sz="3600" kern="1200"/>
        </a:p>
      </dsp:txBody>
      <dsp:txXfrm>
        <a:off x="7951592" y="1539712"/>
        <a:ext cx="700215" cy="958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408DE1-1DAE-3957-86D1-01AF97F6DE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2AB854BB-2604-082A-199C-45F4B99DCD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F5A4F37-A933-C73B-11EB-6BDD6598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F51149A-7333-F025-9BC2-2D94F7A7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BEDB95F-4229-8606-DDBE-816551C50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2308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C4F957-8781-9F34-CB72-4FE1F0030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C1755FA8-7E1E-BE63-0815-899A502397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C857FD5-4663-C8A9-156A-DDE7B9D02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27C510B-EFD0-DC4D-FCC1-48AEDBF4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4996FA2-50DB-DE57-E439-600ABA39A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71046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78D4E258-6770-9B27-0DFB-C7143223D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20FFDD-8AAD-5A33-3B83-5CC09A67BB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4310372-EC83-C6FB-36E5-FE0AACFA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E2B11-9CCF-2F12-5290-F8CB8135E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E7DC1FF-86D2-B28C-9643-022FBFF50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10630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ADF03F-8BE8-1A57-DAFE-A7B232395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660533D-BA49-0DF5-0BB3-CDEF40789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9FE9F09-50E2-1430-D3ED-238756A14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70CAA53-450C-C4FF-4E4A-10D7C9A79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D1E844E-807E-7CFF-4922-255058085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29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757458D-0995-54DA-68C8-3D8C416D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27363140-542E-E613-C640-3D97B2CFA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0374D6D-631B-FF95-21D8-AA3644E86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4483080-BA09-2544-5916-7DBD81B45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04B17A8-1F2B-CD82-7701-BE934933C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5432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19A744A-11EE-9465-FF37-6CB1DE363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8E7A68D-8704-FF24-34D2-FB45378A24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8305A39-EA3D-E635-7979-6A5E04C1DA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5004301-3AC5-BA9A-FB42-023F9BFDD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C6FADF4-934A-6F72-8CEB-930E7CABA2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ABE49E8-B9B9-BE37-C6D3-04ECD0FF5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8610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13D29A4-0778-579A-D7B7-D02C46AAF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B03A4B2-F7F6-7886-939B-A30252F37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CC8A2C12-A2FF-B8C9-2D25-CB340E53A9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DE3A1327-7EA5-5932-E116-522F6C9DA6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0007442E-D395-7537-F5AB-D7B5A6D623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B38D321-2554-9F74-293B-55896C252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68DA1BA-571F-ABB8-AADD-92239671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2382991-DA09-D207-543F-FFCE9D97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5589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16D2372-2124-D4AC-3396-F31A8DEFAC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EA13417E-E244-04CC-2EC0-583C507A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E2E3035-CD31-CAD5-A43A-398A6BCFA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F5F25DE4-4922-DAFF-EB9E-5B5D82FB6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471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BF4D54A-1DEA-14A0-E5F1-1F4927163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838E7A15-3973-1E15-278D-47B1E1EB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4149BFF-79CA-1B1A-9872-A6D1A8138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59992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67D183C-6710-A9A3-C0DD-714824840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B4840A-9C15-278E-3F9F-A3270790E4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9783F9E-CA85-698E-FA67-4C3D97A9A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01D2AC-0965-3EFE-197F-B5F186728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DFAA8369-375B-B8F5-F94E-B046D4CC6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D51A857-2D20-0643-449C-F35D24654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9952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544000-24E3-4789-2BD0-BC703A023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ED5E0B3-BE6C-0260-7CC5-C9E20E2FA3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E198D0FA-FDB5-0F85-54D1-0D910C4CF3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F539FE4-248A-883C-0119-B3F74C141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C7801BE-0F8B-0038-7ECD-316401D46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6B26DDD-9E74-BF6D-5FBB-BFC308AF9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0370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774EA17-2F41-42A9-E618-5B9CF1F3C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9657D81-DDE0-31F5-806B-80A501719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D1E34AA-DA98-6AF3-787D-9E6893D263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2605B34-BA50-44E4-B5CC-E1DCF67F6269}" type="datetimeFigureOut">
              <a:rPr lang="en-CA" smtClean="0"/>
              <a:t>2024-10-09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E55756-C5D3-063D-42EA-71118D9B4C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FB8236-C95E-19CF-DAF0-DE0BB662B5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C26BAF5-C6D0-4BA3-B949-E5C061B5B19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18303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8" name="Rectangle 97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graphicFrame>
        <p:nvGraphicFramePr>
          <p:cNvPr id="8" name="内容占位符 2">
            <a:extLst>
              <a:ext uri="{FF2B5EF4-FFF2-40B4-BE49-F238E27FC236}">
                <a16:creationId xmlns:a16="http://schemas.microsoft.com/office/drawing/2014/main" id="{FE15C476-3227-4638-A515-AA0A18DA4E5B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28472328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6302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8:19 </a:t>
            </a:r>
            <a:r>
              <a:rPr lang="zh-TW" altLang="en-US" b="1" dirty="0"/>
              <a:t>百姓竟不肯聽撒母耳的話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不然</a:t>
            </a:r>
            <a:r>
              <a:rPr lang="zh-CN" altLang="en-US" b="1" dirty="0"/>
              <a:t>，</a:t>
            </a:r>
            <a:r>
              <a:rPr lang="zh-TW" altLang="en-US" b="1" dirty="0"/>
              <a:t>我們定要一個王治理我們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8:20</a:t>
            </a:r>
            <a:r>
              <a:rPr lang="en-US" altLang="zh-TW" b="1" dirty="0"/>
              <a:t> </a:t>
            </a:r>
            <a:r>
              <a:rPr lang="zh-TW" altLang="en-US" b="1" dirty="0"/>
              <a:t>使我們像列國一樣</a:t>
            </a:r>
            <a:r>
              <a:rPr lang="zh-CN" altLang="en-US" b="1" dirty="0"/>
              <a:t>，</a:t>
            </a:r>
            <a:r>
              <a:rPr lang="zh-TW" altLang="en-US" b="1" dirty="0"/>
              <a:t>有王治理我們</a:t>
            </a:r>
            <a:r>
              <a:rPr lang="zh-CN" altLang="en-US" b="1" dirty="0"/>
              <a:t>，</a:t>
            </a:r>
            <a:r>
              <a:rPr lang="zh-TW" altLang="en-US" b="1" dirty="0"/>
              <a:t>統領我們</a:t>
            </a:r>
            <a:r>
              <a:rPr lang="zh-CN" altLang="en-US" b="1" dirty="0"/>
              <a:t>，</a:t>
            </a:r>
            <a:r>
              <a:rPr lang="zh-TW" altLang="en-US" b="1" dirty="0"/>
              <a:t>為我們爭戰</a:t>
            </a:r>
            <a:r>
              <a:rPr lang="zh-CN" altLang="en-US" b="1" dirty="0"/>
              <a:t>。”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8:22</a:t>
            </a:r>
            <a:r>
              <a:rPr lang="en-US" altLang="zh-TW" b="1" dirty="0"/>
              <a:t> </a:t>
            </a:r>
            <a:r>
              <a:rPr lang="zh-TW" altLang="en-US" b="1" dirty="0"/>
              <a:t>耶和華對撒母耳說</a:t>
            </a:r>
            <a:r>
              <a:rPr lang="zh-CN" altLang="en-US" b="1" dirty="0"/>
              <a:t>：“</a:t>
            </a:r>
            <a:r>
              <a:rPr lang="zh-TW" altLang="en-US" b="1" dirty="0"/>
              <a:t>你只管依從他們的話</a:t>
            </a:r>
            <a:r>
              <a:rPr lang="zh-CN" altLang="en-US" b="1" dirty="0"/>
              <a:t>，</a:t>
            </a:r>
            <a:r>
              <a:rPr lang="zh-TW" altLang="en-US" b="1" dirty="0"/>
              <a:t>為他們立王</a:t>
            </a:r>
            <a:r>
              <a:rPr lang="zh-CN" altLang="en-US" b="1" dirty="0"/>
              <a:t>。”</a:t>
            </a:r>
            <a:r>
              <a:rPr lang="en-US" altLang="zh-CN" b="1" dirty="0"/>
              <a:t>···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8:18 </a:t>
            </a:r>
            <a:r>
              <a:rPr lang="zh-TW" altLang="en-US" b="1" dirty="0"/>
              <a:t>那時你們必因所選的王哀求耶和華</a:t>
            </a:r>
            <a:r>
              <a:rPr lang="zh-CN" altLang="en-US" b="1" dirty="0"/>
              <a:t>，</a:t>
            </a:r>
            <a:r>
              <a:rPr lang="zh-TW" altLang="en-US" b="1" dirty="0"/>
              <a:t>耶和華卻不應允你們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CA" altLang="zh-CN" sz="1050" b="1" dirty="0">
              <a:highlight>
                <a:srgbClr val="FFFF00"/>
              </a:highlight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9:16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你要膏他作我民以色列的君。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他必救我民脫離非利士人的手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effectLst/>
                <a:highlight>
                  <a:srgbClr val="FFFF00"/>
                </a:highlight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9:17</a:t>
            </a:r>
            <a:r>
              <a:rPr kumimoji="0" lang="en-US" altLang="zh-TW" sz="28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 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···</a:t>
            </a:r>
            <a:r>
              <a:rPr kumimoji="0" lang="zh-TW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新細明體" panose="02020500000000000000" pitchFamily="18" charset="-120"/>
                <a:cs typeface="+mn-cs"/>
              </a:rPr>
              <a:t>他必治理我的民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ptos" panose="0211000402020202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等线" panose="02010600030101010101" pitchFamily="2" charset="-122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zh-CN" altLang="en-US" b="1" dirty="0"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9:15 </a:t>
            </a:r>
            <a:r>
              <a:rPr lang="en-US" altLang="zh-CN" b="1" dirty="0">
                <a:latin typeface="Aptos" panose="02110004020202020204"/>
                <a:ea typeface="等线" panose="02010600030101010101" pitchFamily="2" charset="-122"/>
              </a:rPr>
              <a:t>···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耶和華已經指示撒母耳說</a:t>
            </a:r>
            <a:r>
              <a:rPr lang="en-US" altLang="zh-CN" b="1" dirty="0">
                <a:latin typeface="Aptos" panose="02110004020202020204"/>
                <a:ea typeface="等线" panose="02010600030101010101" pitchFamily="2" charset="-122"/>
              </a:rPr>
              <a:t>···</a:t>
            </a:r>
            <a:r>
              <a:rPr lang="en-US" altLang="zh-TW" b="1" dirty="0">
                <a:highlight>
                  <a:srgbClr val="FFFF00"/>
                </a:highlight>
                <a:latin typeface="Aptos" panose="02110004020202020204"/>
                <a:ea typeface="等线" panose="02010600030101010101" pitchFamily="2" charset="-122"/>
              </a:rPr>
              <a:t>9:17 </a:t>
            </a:r>
            <a:r>
              <a:rPr lang="zh-TW" altLang="en-US" b="1" dirty="0">
                <a:latin typeface="Aptos" panose="02110004020202020204"/>
                <a:ea typeface="等线" panose="02010600030101010101" pitchFamily="2" charset="-122"/>
              </a:rPr>
              <a:t>撒母耳看見掃羅的時候，耶和華對他說</a:t>
            </a:r>
            <a:r>
              <a:rPr lang="en-US" altLang="zh-CN" b="1" dirty="0">
                <a:latin typeface="Aptos" panose="02110004020202020204"/>
                <a:ea typeface="等线" panose="02010600030101010101" pitchFamily="2" charset="-122"/>
              </a:rPr>
              <a:t>···</a:t>
            </a:r>
            <a:endParaRPr lang="zh-TW" altLang="en-US" b="1" dirty="0">
              <a:latin typeface="Aptos" panose="02110004020202020204"/>
              <a:ea typeface="等线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zh-TW" alt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ptos" panose="02110004020202020204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0914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撒母耳與掃羅相見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9:18-21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9:18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掃羅在城門裡走到撒母耳跟前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請告訴我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先見的寓所在那裡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9:19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撒母耳回答說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我就是先見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你在我前面上丘壇去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因為你們今日必與我同席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明日早晨我送你去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將你心裡的事都告訴你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9:20 </a:t>
            </a:r>
            <a:r>
              <a:rPr lang="zh-TW" altLang="en-US" b="1" dirty="0">
                <a:solidFill>
                  <a:srgbClr val="C00000"/>
                </a:solidFill>
              </a:rPr>
              <a:t>至於你前三日所丟的那幾頭驢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你心裡不必掛念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已經找著了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以色列眾人所仰慕的是誰呢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不是仰慕你和你父的全家麼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9:21 </a:t>
            </a:r>
            <a:r>
              <a:rPr lang="zh-TW" altLang="en-US" b="1" dirty="0">
                <a:solidFill>
                  <a:srgbClr val="C00000"/>
                </a:solidFill>
              </a:rPr>
              <a:t>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我不是以色列支派中至小的便雅憫人麼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我家不是便雅憫支派中至小的家麼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你為何對我說這樣的話呢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1599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10:26 </a:t>
            </a:r>
            <a:r>
              <a:rPr lang="zh-TW" altLang="en-US" b="1" dirty="0"/>
              <a:t>掃羅往基比亞回家去</a:t>
            </a:r>
            <a:r>
              <a:rPr lang="en-US" altLang="zh-CN" b="1" dirty="0"/>
              <a:t>···</a:t>
            </a: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士</a:t>
            </a:r>
            <a:r>
              <a:rPr lang="en-US" altLang="zh-TW" b="1" dirty="0">
                <a:highlight>
                  <a:srgbClr val="FFFF00"/>
                </a:highlight>
              </a:rPr>
              <a:t>20:4 </a:t>
            </a:r>
            <a:r>
              <a:rPr lang="zh-TW" altLang="en-US" b="1" dirty="0"/>
              <a:t>那利未人</a:t>
            </a:r>
            <a:r>
              <a:rPr lang="zh-CN" altLang="en-US" b="1" dirty="0"/>
              <a:t>，</a:t>
            </a:r>
            <a:r>
              <a:rPr lang="zh-TW" altLang="en-US" b="1" dirty="0"/>
              <a:t>就是被害之婦人的丈夫回答說</a:t>
            </a:r>
            <a:r>
              <a:rPr lang="zh-CN" altLang="en-US" b="1" dirty="0"/>
              <a:t>：“</a:t>
            </a:r>
            <a:r>
              <a:rPr lang="zh-TW" altLang="en-US" b="1" dirty="0"/>
              <a:t>我和我的妾到了便雅憫的基比亞住宿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20:5 </a:t>
            </a:r>
            <a:r>
              <a:rPr lang="zh-TW" altLang="en-US" b="1" dirty="0"/>
              <a:t>基比亞人夜間起來</a:t>
            </a:r>
            <a:r>
              <a:rPr lang="zh-CN" altLang="en-US" b="1" dirty="0"/>
              <a:t>，</a:t>
            </a:r>
            <a:r>
              <a:rPr lang="zh-TW" altLang="en-US" b="1" dirty="0"/>
              <a:t>圍了我住的房子</a:t>
            </a:r>
            <a:r>
              <a:rPr lang="zh-CN" altLang="en-US" b="1" dirty="0"/>
              <a:t>，</a:t>
            </a:r>
            <a:r>
              <a:rPr lang="zh-TW" altLang="en-US" b="1" dirty="0"/>
              <a:t>想要殺我</a:t>
            </a:r>
            <a:r>
              <a:rPr lang="zh-CN" altLang="en-US" b="1" dirty="0"/>
              <a:t>，</a:t>
            </a:r>
            <a:r>
              <a:rPr lang="zh-TW" altLang="en-US" b="1" dirty="0"/>
              <a:t>又將我的妾強姦致死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20:46</a:t>
            </a:r>
            <a:r>
              <a:rPr lang="en-US" altLang="zh-TW" b="1" dirty="0"/>
              <a:t> </a:t>
            </a:r>
            <a:r>
              <a:rPr lang="zh-TW" altLang="en-US" b="1" dirty="0"/>
              <a:t>那日便雅憫死了的</a:t>
            </a:r>
            <a:r>
              <a:rPr lang="zh-CN" altLang="en-US" b="1" dirty="0"/>
              <a:t>，</a:t>
            </a:r>
            <a:r>
              <a:rPr lang="zh-TW" altLang="en-US" b="1" dirty="0"/>
              <a:t>共有二萬五千人</a:t>
            </a:r>
            <a:r>
              <a:rPr lang="zh-CN" altLang="en-US" b="1" dirty="0"/>
              <a:t>，</a:t>
            </a:r>
            <a:r>
              <a:rPr lang="zh-TW" altLang="en-US" b="1" dirty="0"/>
              <a:t>都是拿刀的勇士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20:47 </a:t>
            </a:r>
            <a:r>
              <a:rPr lang="zh-TW" altLang="en-US" b="1" dirty="0"/>
              <a:t>只剩下六百人</a:t>
            </a:r>
            <a:r>
              <a:rPr lang="zh-CN" altLang="en-US" b="1" dirty="0"/>
              <a:t>，</a:t>
            </a:r>
            <a:r>
              <a:rPr lang="zh-TW" altLang="en-US" b="1" dirty="0"/>
              <a:t>轉身向曠野逃跑</a:t>
            </a:r>
            <a:r>
              <a:rPr lang="zh-CN" altLang="en-US" b="1" dirty="0"/>
              <a:t>，</a:t>
            </a:r>
            <a:r>
              <a:rPr lang="zh-TW" altLang="en-US" b="1" dirty="0"/>
              <a:t>到了臨門磐</a:t>
            </a:r>
            <a:r>
              <a:rPr lang="zh-CN" altLang="en-US" b="1" dirty="0"/>
              <a:t>，</a:t>
            </a:r>
            <a:r>
              <a:rPr lang="zh-TW" altLang="en-US" b="1" dirty="0"/>
              <a:t>就在那裡住了四個月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21:6 </a:t>
            </a:r>
            <a:r>
              <a:rPr lang="zh-TW" altLang="en-US" b="1" dirty="0"/>
              <a:t>以色列人為他們的弟兄便雅憫後悔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如今以色列中絕了一個支派了</a:t>
            </a:r>
            <a:r>
              <a:rPr lang="en-US" altLang="zh-CN" b="1" dirty="0"/>
              <a:t>···</a:t>
            </a:r>
            <a:r>
              <a:rPr lang="zh-CN" altLang="en-US" b="1" dirty="0"/>
              <a:t>”</a:t>
            </a:r>
            <a:endParaRPr lang="en-CA" altLang="zh-CN" b="1" dirty="0"/>
          </a:p>
          <a:p>
            <a:pPr marL="0" indent="0">
              <a:buNone/>
            </a:pP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3648881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撒母耳在衆人面前擡舉掃羅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9:22-24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9:22 </a:t>
            </a:r>
            <a:r>
              <a:rPr lang="zh-TW" altLang="en-US" b="1" dirty="0">
                <a:solidFill>
                  <a:srgbClr val="C00000"/>
                </a:solidFill>
              </a:rPr>
              <a:t>撒母耳領掃羅和他僕人進了客堂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使他們在請來的客中坐首位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客約有三十個人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撒母耳對廚役說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我交給你收存的那一分祭肉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現在可以拿來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廚役就把收存的腿拿來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擺在掃羅面前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撒母耳說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這是所留下的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放在你面前喫罷</a:t>
            </a:r>
            <a:r>
              <a:rPr lang="zh-CN" altLang="en-US" b="1" dirty="0">
                <a:solidFill>
                  <a:srgbClr val="C00000"/>
                </a:solidFill>
              </a:rPr>
              <a:t>！</a:t>
            </a:r>
            <a:r>
              <a:rPr lang="zh-TW" altLang="en-US" b="1" dirty="0">
                <a:solidFill>
                  <a:srgbClr val="C00000"/>
                </a:solidFill>
              </a:rPr>
              <a:t>因我請百姓的時候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特意為你存留這肉到此時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當日掃羅就與撒母耳同席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461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利</a:t>
            </a:r>
            <a:r>
              <a:rPr lang="en-US" altLang="zh-TW" b="1" dirty="0">
                <a:highlight>
                  <a:srgbClr val="FFFF00"/>
                </a:highlight>
              </a:rPr>
              <a:t>7:28 </a:t>
            </a:r>
            <a:r>
              <a:rPr lang="zh-TW" altLang="en-US" b="1" dirty="0"/>
              <a:t>耶和華對摩西說</a:t>
            </a:r>
            <a:r>
              <a:rPr lang="zh-CN" altLang="en-US" b="1" dirty="0"/>
              <a:t>：</a:t>
            </a:r>
            <a:r>
              <a:rPr lang="en-US" altLang="zh-TW" b="1" dirty="0">
                <a:highlight>
                  <a:srgbClr val="FFFF00"/>
                </a:highlight>
              </a:rPr>
              <a:t>7:29 </a:t>
            </a:r>
            <a:r>
              <a:rPr lang="zh-CN" altLang="en-US" b="1" dirty="0"/>
              <a:t>“</a:t>
            </a:r>
            <a:r>
              <a:rPr lang="zh-TW" altLang="en-US" b="1" dirty="0"/>
              <a:t>你曉諭以色列人說</a:t>
            </a:r>
            <a:r>
              <a:rPr lang="zh-CN" altLang="en-US" b="1" dirty="0"/>
              <a:t>：</a:t>
            </a:r>
            <a:r>
              <a:rPr lang="zh-TW" altLang="en-US" b="1" dirty="0"/>
              <a:t>獻平安祭給耶和華的</a:t>
            </a:r>
            <a:r>
              <a:rPr lang="zh-CN" altLang="en-US" b="1" dirty="0"/>
              <a:t>，</a:t>
            </a:r>
            <a:r>
              <a:rPr lang="zh-TW" altLang="en-US" b="1" dirty="0"/>
              <a:t>要從平安祭中取些來奉給耶和華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7:30</a:t>
            </a:r>
            <a:r>
              <a:rPr lang="en-US" altLang="zh-TW" b="1" dirty="0"/>
              <a:t> </a:t>
            </a:r>
            <a:r>
              <a:rPr lang="zh-TW" altLang="en-US" b="1" dirty="0"/>
              <a:t>他親手獻給耶和華的火祭</a:t>
            </a:r>
            <a:r>
              <a:rPr lang="zh-CN" altLang="en-US" b="1" dirty="0"/>
              <a:t>，</a:t>
            </a:r>
            <a:r>
              <a:rPr lang="zh-TW" altLang="en-US" b="1" dirty="0"/>
              <a:t>就是脂油和胸</a:t>
            </a:r>
            <a:r>
              <a:rPr lang="zh-CN" altLang="en-US" b="1" dirty="0"/>
              <a:t>，</a:t>
            </a:r>
            <a:r>
              <a:rPr lang="zh-TW" altLang="en-US" b="1" dirty="0"/>
              <a:t>要帶來</a:t>
            </a:r>
            <a:r>
              <a:rPr lang="zh-CN" altLang="en-US" b="1" dirty="0"/>
              <a:t>，</a:t>
            </a:r>
            <a:r>
              <a:rPr lang="zh-TW" altLang="en-US" b="1" dirty="0"/>
              <a:t>好把胸在耶和華面前作搖祭</a:t>
            </a:r>
            <a:r>
              <a:rPr lang="zh-CN" altLang="en-US" b="1" dirty="0"/>
              <a:t>，</a:t>
            </a:r>
            <a:r>
              <a:rPr lang="zh-TW" altLang="en-US" b="1" dirty="0"/>
              <a:t>搖一搖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7:31</a:t>
            </a:r>
            <a:r>
              <a:rPr lang="en-US" altLang="zh-TW" b="1" dirty="0"/>
              <a:t> </a:t>
            </a:r>
            <a:r>
              <a:rPr lang="zh-TW" altLang="en-US" b="1" dirty="0"/>
              <a:t>祭司要把脂油在壇上焚燒</a:t>
            </a:r>
            <a:r>
              <a:rPr lang="zh-CN" altLang="en-US" b="1" dirty="0"/>
              <a:t>，</a:t>
            </a:r>
            <a:r>
              <a:rPr lang="zh-TW" altLang="en-US" b="1" dirty="0"/>
              <a:t>但胸要歸亞倫和他的子孫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7:32</a:t>
            </a:r>
            <a:r>
              <a:rPr lang="en-US" altLang="zh-TW" b="1" dirty="0"/>
              <a:t> </a:t>
            </a:r>
            <a:r>
              <a:rPr lang="zh-TW" altLang="en-US" b="1" dirty="0"/>
              <a:t>你們要從平安祭中把右腿作舉祭</a:t>
            </a:r>
            <a:r>
              <a:rPr lang="zh-CN" altLang="en-US" b="1" dirty="0"/>
              <a:t>，</a:t>
            </a:r>
            <a:r>
              <a:rPr lang="zh-TW" altLang="en-US" b="1" dirty="0"/>
              <a:t>奉給祭司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7:33</a:t>
            </a:r>
            <a:r>
              <a:rPr lang="en-US" altLang="zh-TW" b="1" dirty="0"/>
              <a:t> </a:t>
            </a:r>
            <a:r>
              <a:rPr lang="zh-TW" altLang="en-US" b="1" dirty="0"/>
              <a:t>亞倫子孫中</a:t>
            </a:r>
            <a:r>
              <a:rPr lang="zh-CN" altLang="en-US" b="1" dirty="0"/>
              <a:t>，</a:t>
            </a:r>
            <a:r>
              <a:rPr lang="zh-TW" altLang="en-US" b="1" dirty="0"/>
              <a:t>獻平安祭牲血和脂油的</a:t>
            </a:r>
            <a:r>
              <a:rPr lang="zh-CN" altLang="en-US" b="1" dirty="0"/>
              <a:t>，</a:t>
            </a:r>
            <a:r>
              <a:rPr lang="zh-TW" altLang="en-US" b="1" dirty="0"/>
              <a:t>要得這右腿為分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7:34 </a:t>
            </a:r>
            <a:r>
              <a:rPr lang="zh-TW" altLang="en-US" b="1" dirty="0"/>
              <a:t>因為我從以色列人的平安祭中</a:t>
            </a:r>
            <a:r>
              <a:rPr lang="zh-CN" altLang="en-US" b="1" dirty="0"/>
              <a:t>，</a:t>
            </a:r>
            <a:r>
              <a:rPr lang="zh-TW" altLang="en-US" b="1" dirty="0"/>
              <a:t>取了這搖的胸和舉的腿</a:t>
            </a:r>
            <a:r>
              <a:rPr lang="zh-CN" altLang="en-US" b="1" dirty="0"/>
              <a:t>，</a:t>
            </a:r>
            <a:r>
              <a:rPr lang="zh-TW" altLang="en-US" b="1" dirty="0"/>
              <a:t>給祭司亞倫和他子孫</a:t>
            </a:r>
            <a:r>
              <a:rPr lang="zh-CN" altLang="en-US" b="1" dirty="0"/>
              <a:t>，</a:t>
            </a:r>
            <a:r>
              <a:rPr lang="zh-TW" altLang="en-US" b="1" dirty="0"/>
              <a:t>作他們從以色列人中所永得的分</a:t>
            </a:r>
            <a:r>
              <a:rPr lang="zh-CN" altLang="en-US" b="1" dirty="0"/>
              <a:t>。”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553942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撒母耳在房頂上與掃羅説話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9:25-27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9:25 </a:t>
            </a:r>
            <a:r>
              <a:rPr lang="zh-TW" altLang="en-US" b="1" dirty="0">
                <a:solidFill>
                  <a:srgbClr val="C00000"/>
                </a:solidFill>
              </a:rPr>
              <a:t>眾人從丘壇下來進城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撒母耳和掃羅在房頂上說話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CN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9:26 </a:t>
            </a:r>
            <a:r>
              <a:rPr lang="zh-TW" altLang="en-US" b="1" dirty="0">
                <a:solidFill>
                  <a:srgbClr val="C00000"/>
                </a:solidFill>
              </a:rPr>
              <a:t>次日清早起來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黎明的時候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掃羅在房頂上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撒母耳呼叫他說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起來罷</a:t>
            </a:r>
            <a:r>
              <a:rPr lang="zh-CN" altLang="en-US" b="1" dirty="0">
                <a:solidFill>
                  <a:srgbClr val="C00000"/>
                </a:solidFill>
              </a:rPr>
              <a:t>！</a:t>
            </a:r>
            <a:r>
              <a:rPr lang="zh-TW" altLang="en-US" b="1" dirty="0">
                <a:solidFill>
                  <a:srgbClr val="C00000"/>
                </a:solidFill>
              </a:rPr>
              <a:t>我好送你回去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掃羅就起來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和撒母耳一同出去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二人下到城角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撒母耳對掃羅說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要吩咐僕人先走（僕人就先走了）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你且站在這裡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等我將　神的話傳與你聽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874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61456"/>
            <a:ext cx="10863943" cy="4593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林前</a:t>
            </a:r>
            <a:r>
              <a:rPr lang="en-US" altLang="zh-TW" b="1" dirty="0">
                <a:highlight>
                  <a:srgbClr val="FFFF00"/>
                </a:highlight>
              </a:rPr>
              <a:t>1:26 </a:t>
            </a:r>
            <a:r>
              <a:rPr lang="zh-TW" altLang="en-US" b="1" dirty="0"/>
              <a:t>弟兄們哪</a:t>
            </a:r>
            <a:r>
              <a:rPr lang="zh-CN" altLang="en-US" b="1" dirty="0"/>
              <a:t>，</a:t>
            </a:r>
            <a:r>
              <a:rPr lang="zh-TW" altLang="en-US" b="1" dirty="0"/>
              <a:t>可見你們蒙召的</a:t>
            </a:r>
            <a:r>
              <a:rPr lang="zh-CN" altLang="en-US" b="1" dirty="0"/>
              <a:t>，</a:t>
            </a:r>
            <a:r>
              <a:rPr lang="zh-TW" altLang="en-US" b="1" dirty="0"/>
              <a:t>按著肉體有智慧的不多</a:t>
            </a:r>
            <a:r>
              <a:rPr lang="zh-CN" altLang="en-US" b="1" dirty="0"/>
              <a:t>，</a:t>
            </a:r>
            <a:r>
              <a:rPr lang="zh-TW" altLang="en-US" b="1" dirty="0"/>
              <a:t>有能力的不多</a:t>
            </a:r>
            <a:r>
              <a:rPr lang="zh-CN" altLang="en-US" b="1" dirty="0"/>
              <a:t>，</a:t>
            </a:r>
            <a:r>
              <a:rPr lang="zh-TW" altLang="en-US" b="1" dirty="0"/>
              <a:t>有尊貴的也不多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1:27</a:t>
            </a:r>
            <a:r>
              <a:rPr lang="en-US" altLang="zh-TW" b="1" dirty="0"/>
              <a:t> </a:t>
            </a:r>
            <a:r>
              <a:rPr lang="zh-TW" altLang="en-US" b="1" dirty="0"/>
              <a:t>　神卻揀選了世上愚拙的</a:t>
            </a:r>
            <a:r>
              <a:rPr lang="zh-CN" altLang="en-US" b="1" dirty="0"/>
              <a:t>，</a:t>
            </a:r>
            <a:r>
              <a:rPr lang="zh-TW" altLang="en-US" b="1" dirty="0"/>
              <a:t>叫有智慧的羞愧</a:t>
            </a:r>
            <a:r>
              <a:rPr lang="zh-CN" altLang="en-US" b="1" dirty="0"/>
              <a:t>；</a:t>
            </a:r>
            <a:r>
              <a:rPr lang="zh-TW" altLang="en-US" b="1" dirty="0"/>
              <a:t>又揀選了世上軟弱的</a:t>
            </a:r>
            <a:r>
              <a:rPr lang="zh-CN" altLang="en-US" b="1" dirty="0"/>
              <a:t>，</a:t>
            </a:r>
            <a:r>
              <a:rPr lang="zh-TW" altLang="en-US" b="1" dirty="0"/>
              <a:t>叫那強壯的羞愧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1:28</a:t>
            </a:r>
            <a:r>
              <a:rPr lang="en-US" altLang="zh-TW" b="1" dirty="0"/>
              <a:t> </a:t>
            </a:r>
            <a:r>
              <a:rPr lang="zh-TW" altLang="en-US" b="1" dirty="0"/>
              <a:t>　神也揀選了世上卑賤的</a:t>
            </a:r>
            <a:r>
              <a:rPr lang="zh-CN" altLang="en-US" b="1" dirty="0"/>
              <a:t>，</a:t>
            </a:r>
            <a:r>
              <a:rPr lang="zh-TW" altLang="en-US" b="1" dirty="0"/>
              <a:t>被人厭惡的</a:t>
            </a:r>
            <a:r>
              <a:rPr lang="zh-CN" altLang="en-US" b="1" dirty="0"/>
              <a:t>，</a:t>
            </a:r>
            <a:r>
              <a:rPr lang="zh-TW" altLang="en-US" b="1" dirty="0"/>
              <a:t>以及那無有的</a:t>
            </a:r>
            <a:r>
              <a:rPr lang="zh-CN" altLang="en-US" b="1" dirty="0"/>
              <a:t>，</a:t>
            </a:r>
            <a:r>
              <a:rPr lang="zh-TW" altLang="en-US" b="1" dirty="0"/>
              <a:t>為要廢掉那有的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1:29 </a:t>
            </a:r>
            <a:r>
              <a:rPr lang="zh-TW" altLang="en-US" b="1" dirty="0"/>
              <a:t>使一切有血氣的</a:t>
            </a:r>
            <a:r>
              <a:rPr lang="zh-CN" altLang="en-US" b="1" dirty="0"/>
              <a:t>，</a:t>
            </a:r>
            <a:r>
              <a:rPr lang="zh-TW" altLang="en-US" b="1" dirty="0"/>
              <a:t>在　神面前一個也不能自誇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1:30</a:t>
            </a:r>
            <a:r>
              <a:rPr lang="en-US" altLang="zh-TW" b="1" dirty="0"/>
              <a:t> </a:t>
            </a:r>
            <a:r>
              <a:rPr lang="zh-TW" altLang="en-US" b="1" dirty="0"/>
              <a:t>但你們得在基督耶穌裡是本乎　神</a:t>
            </a:r>
            <a:r>
              <a:rPr lang="zh-CN" altLang="en-US" b="1" dirty="0"/>
              <a:t>，</a:t>
            </a:r>
            <a:r>
              <a:rPr lang="zh-TW" altLang="en-US" b="1" dirty="0"/>
              <a:t>　神又使他成為我們的智慧</a:t>
            </a:r>
            <a:r>
              <a:rPr lang="zh-CN" altLang="en-US" b="1" dirty="0"/>
              <a:t>、</a:t>
            </a:r>
            <a:r>
              <a:rPr lang="zh-TW" altLang="en-US" b="1" dirty="0"/>
              <a:t>公義</a:t>
            </a:r>
            <a:r>
              <a:rPr lang="zh-CN" altLang="en-US" b="1" dirty="0"/>
              <a:t>、聖潔、</a:t>
            </a:r>
            <a:r>
              <a:rPr lang="zh-TW" altLang="en-US" b="1" dirty="0"/>
              <a:t>救贖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1:31</a:t>
            </a:r>
            <a:r>
              <a:rPr lang="en-US" altLang="zh-TW" b="1" dirty="0"/>
              <a:t> </a:t>
            </a:r>
            <a:r>
              <a:rPr lang="zh-TW" altLang="en-US" b="1" dirty="0"/>
              <a:t>如經上所記</a:t>
            </a:r>
            <a:r>
              <a:rPr lang="zh-CN" altLang="en-US" b="1" dirty="0"/>
              <a:t>：</a:t>
            </a:r>
            <a:r>
              <a:rPr lang="en-CA" altLang="zh-TW" b="1" dirty="0"/>
              <a:t>“</a:t>
            </a:r>
            <a:r>
              <a:rPr lang="zh-TW" altLang="en-US" b="1" dirty="0"/>
              <a:t>誇口的</a:t>
            </a:r>
            <a:r>
              <a:rPr lang="zh-CN" altLang="en-US" b="1" dirty="0"/>
              <a:t>，</a:t>
            </a:r>
            <a:r>
              <a:rPr lang="zh-TW" altLang="en-US" b="1" dirty="0"/>
              <a:t>當指著主誇口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pPr marL="0" indent="0">
              <a:buNone/>
            </a:pPr>
            <a:r>
              <a:rPr lang="zh-TW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2:8 </a:t>
            </a:r>
            <a:r>
              <a:rPr lang="zh-TW" altLang="en-US" b="1" dirty="0"/>
              <a:t>他從灰塵裡抬舉貧寒人</a:t>
            </a:r>
            <a:r>
              <a:rPr lang="zh-CN" altLang="en-US" b="1" dirty="0"/>
              <a:t>，</a:t>
            </a:r>
            <a:r>
              <a:rPr lang="zh-TW" altLang="en-US" b="1" dirty="0"/>
              <a:t>從糞堆中提拔窮乏人</a:t>
            </a:r>
            <a:r>
              <a:rPr lang="zh-CN" altLang="en-US" b="1" dirty="0"/>
              <a:t>，</a:t>
            </a:r>
            <a:r>
              <a:rPr lang="zh-TW" altLang="en-US" b="1" dirty="0"/>
              <a:t>使他們與王子同坐</a:t>
            </a:r>
            <a:r>
              <a:rPr lang="zh-CN" altLang="en-US" b="1" dirty="0"/>
              <a:t>，</a:t>
            </a:r>
            <a:r>
              <a:rPr lang="zh-TW" altLang="en-US" b="1" dirty="0"/>
              <a:t>得著榮耀的座位</a:t>
            </a:r>
            <a:r>
              <a:rPr lang="zh-CN" altLang="en-US" b="1" dirty="0"/>
              <a:t>。</a:t>
            </a:r>
            <a:r>
              <a:rPr lang="zh-TW" altLang="en-US" b="1" dirty="0"/>
              <a:t>地的柱子屬於耶和華</a:t>
            </a:r>
            <a:r>
              <a:rPr lang="zh-CN" altLang="en-US" b="1" dirty="0"/>
              <a:t>，</a:t>
            </a:r>
            <a:r>
              <a:rPr lang="zh-TW" altLang="en-US" b="1" dirty="0"/>
              <a:t>他將世界立在其上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pPr marL="0" indent="0">
              <a:buNone/>
            </a:pPr>
            <a:endParaRPr lang="en-CA" altLang="zh-CN" b="1" dirty="0"/>
          </a:p>
        </p:txBody>
      </p:sp>
    </p:spTree>
    <p:extLst>
      <p:ext uri="{BB962C8B-B14F-4D97-AF65-F5344CB8AC3E}">
        <p14:creationId xmlns:p14="http://schemas.microsoft.com/office/powerpoint/2010/main" val="34863686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8958ABD-3C35-E0EC-4AFD-C7618A9E946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55170" y="1825625"/>
            <a:ext cx="11016344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林後</a:t>
            </a:r>
            <a:r>
              <a:rPr lang="en-US" altLang="zh-TW" b="1" dirty="0">
                <a:highlight>
                  <a:srgbClr val="FFFF00"/>
                </a:highlight>
              </a:rPr>
              <a:t>8:9 </a:t>
            </a:r>
            <a:r>
              <a:rPr lang="zh-TW" altLang="en-US" b="1" dirty="0"/>
              <a:t>你們知道我們主耶穌基督的恩典</a:t>
            </a:r>
            <a:r>
              <a:rPr lang="zh-CN" altLang="en-US" b="1" dirty="0"/>
              <a:t>；</a:t>
            </a:r>
            <a:r>
              <a:rPr lang="zh-TW" altLang="en-US" b="1" dirty="0"/>
              <a:t>他本來富足</a:t>
            </a:r>
            <a:r>
              <a:rPr lang="zh-CN" altLang="en-US" b="1" dirty="0"/>
              <a:t>，</a:t>
            </a:r>
            <a:r>
              <a:rPr lang="zh-TW" altLang="en-US" b="1" dirty="0"/>
              <a:t>卻為你們成了貧窮</a:t>
            </a:r>
            <a:r>
              <a:rPr lang="zh-CN" altLang="en-US" b="1" dirty="0"/>
              <a:t>，</a:t>
            </a:r>
            <a:r>
              <a:rPr lang="zh-TW" altLang="en-US" b="1" dirty="0"/>
              <a:t>叫你們因他的貧窮</a:t>
            </a:r>
            <a:r>
              <a:rPr lang="zh-CN" altLang="en-US" b="1" dirty="0"/>
              <a:t>，</a:t>
            </a:r>
            <a:r>
              <a:rPr lang="zh-TW" altLang="en-US" b="1" dirty="0"/>
              <a:t>可以成為富足</a:t>
            </a:r>
            <a:r>
              <a:rPr lang="zh-CN" altLang="en-US" b="1" dirty="0"/>
              <a:t>。</a:t>
            </a:r>
            <a:endParaRPr lang="en-CA" altLang="zh-TW" b="1" dirty="0"/>
          </a:p>
          <a:p>
            <a:pPr marL="0" indent="0">
              <a:buNone/>
            </a:pPr>
            <a:endParaRPr lang="en-CA" altLang="zh-CN" sz="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腓</a:t>
            </a:r>
            <a:r>
              <a:rPr lang="en-US" altLang="zh-TW" b="1" dirty="0">
                <a:highlight>
                  <a:srgbClr val="FFFF00"/>
                </a:highlight>
              </a:rPr>
              <a:t>2:6 </a:t>
            </a:r>
            <a:r>
              <a:rPr lang="zh-TW" altLang="en-US" b="1" dirty="0"/>
              <a:t>他本有　神的形像</a:t>
            </a:r>
            <a:r>
              <a:rPr lang="zh-CN" altLang="en-US" b="1" dirty="0"/>
              <a:t>，</a:t>
            </a:r>
            <a:r>
              <a:rPr lang="zh-TW" altLang="en-US" b="1" dirty="0"/>
              <a:t>不以自己與　神同等為強奪的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2:7</a:t>
            </a:r>
            <a:r>
              <a:rPr lang="en-US" altLang="zh-TW" b="1" dirty="0"/>
              <a:t> </a:t>
            </a:r>
            <a:r>
              <a:rPr lang="zh-TW" altLang="en-US" b="1" dirty="0"/>
              <a:t>反倒虛己</a:t>
            </a:r>
            <a:r>
              <a:rPr lang="zh-CN" altLang="en-US" b="1" dirty="0"/>
              <a:t>，</a:t>
            </a:r>
            <a:r>
              <a:rPr lang="zh-TW" altLang="en-US" b="1" dirty="0"/>
              <a:t>取了奴僕的形像</a:t>
            </a:r>
            <a:r>
              <a:rPr lang="zh-CN" altLang="en-US" b="1" dirty="0"/>
              <a:t>，</a:t>
            </a:r>
            <a:r>
              <a:rPr lang="zh-TW" altLang="en-US" b="1" dirty="0"/>
              <a:t>成為人的樣式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2:8</a:t>
            </a:r>
            <a:r>
              <a:rPr lang="en-US" altLang="zh-TW" b="1" dirty="0"/>
              <a:t> </a:t>
            </a:r>
            <a:r>
              <a:rPr lang="zh-TW" altLang="en-US" b="1" dirty="0"/>
              <a:t>既有人的樣子</a:t>
            </a:r>
            <a:r>
              <a:rPr lang="zh-CN" altLang="en-US" b="1" dirty="0"/>
              <a:t>，</a:t>
            </a:r>
            <a:r>
              <a:rPr lang="zh-TW" altLang="en-US" b="1" dirty="0"/>
              <a:t>就自己卑微</a:t>
            </a:r>
            <a:r>
              <a:rPr lang="zh-CN" altLang="en-US" b="1" dirty="0"/>
              <a:t>，</a:t>
            </a:r>
            <a:r>
              <a:rPr lang="zh-TW" altLang="en-US" b="1" dirty="0"/>
              <a:t>存心順服</a:t>
            </a:r>
            <a:r>
              <a:rPr lang="zh-CN" altLang="en-US" b="1" dirty="0"/>
              <a:t>，</a:t>
            </a:r>
            <a:r>
              <a:rPr lang="zh-TW" altLang="en-US" b="1" dirty="0"/>
              <a:t>以至於死</a:t>
            </a:r>
            <a:r>
              <a:rPr lang="zh-CN" altLang="en-US" b="1" dirty="0"/>
              <a:t>，</a:t>
            </a:r>
            <a:r>
              <a:rPr lang="zh-TW" altLang="en-US" b="1" dirty="0"/>
              <a:t>且死在十字架上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2:9 </a:t>
            </a:r>
            <a:r>
              <a:rPr lang="zh-TW" altLang="en-US" b="1" dirty="0"/>
              <a:t>所以　神將他升為至高</a:t>
            </a:r>
            <a:r>
              <a:rPr lang="zh-CN" altLang="en-US" b="1" dirty="0"/>
              <a:t>，</a:t>
            </a:r>
            <a:r>
              <a:rPr lang="zh-TW" altLang="en-US" b="1" dirty="0"/>
              <a:t>又賜給他那超乎萬名之上的名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2:10 </a:t>
            </a:r>
            <a:r>
              <a:rPr lang="zh-TW" altLang="en-US" b="1" dirty="0"/>
              <a:t>叫一切在天上的</a:t>
            </a:r>
            <a:r>
              <a:rPr lang="zh-CN" altLang="en-US" b="1" dirty="0"/>
              <a:t>、</a:t>
            </a:r>
            <a:r>
              <a:rPr lang="zh-TW" altLang="en-US" b="1" dirty="0"/>
              <a:t>地上的和地底下的</a:t>
            </a:r>
            <a:r>
              <a:rPr lang="zh-CN" altLang="en-US" b="1" dirty="0"/>
              <a:t>，</a:t>
            </a:r>
            <a:r>
              <a:rPr lang="zh-TW" altLang="en-US" b="1" dirty="0"/>
              <a:t>因耶穌的名、無不屈膝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2:11</a:t>
            </a:r>
            <a:r>
              <a:rPr lang="en-US" altLang="zh-TW" b="1" dirty="0"/>
              <a:t> </a:t>
            </a:r>
            <a:r>
              <a:rPr lang="zh-TW" altLang="en-US" b="1" dirty="0"/>
              <a:t>無不口稱耶穌基督為主</a:t>
            </a:r>
            <a:r>
              <a:rPr lang="zh-CN" altLang="en-US" b="1" dirty="0"/>
              <a:t>，</a:t>
            </a:r>
            <a:r>
              <a:rPr lang="zh-TW" altLang="en-US" b="1" dirty="0"/>
              <a:t>使榮耀歸與父　神</a:t>
            </a:r>
            <a:r>
              <a:rPr lang="zh-CN" altLang="en-US" b="1"/>
              <a:t>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741903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4"/>
            <a:ext cx="10961915" cy="4716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引言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8:4 </a:t>
            </a:r>
            <a:r>
              <a:rPr lang="zh-TW" altLang="en-US" b="1" dirty="0"/>
              <a:t>以色列的長老都聚集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8:5</a:t>
            </a:r>
            <a:r>
              <a:rPr lang="en-US" altLang="zh-TW" b="1" dirty="0"/>
              <a:t> </a:t>
            </a:r>
            <a:r>
              <a:rPr lang="zh-TW" altLang="en-US" b="1" dirty="0"/>
              <a:t>對他說</a:t>
            </a:r>
            <a:r>
              <a:rPr lang="zh-CN" altLang="en-US" b="1" dirty="0"/>
              <a:t>：“</a:t>
            </a:r>
            <a:r>
              <a:rPr lang="zh-TW" altLang="en-US" b="1" dirty="0"/>
              <a:t>你年紀老邁了</a:t>
            </a:r>
            <a:r>
              <a:rPr lang="zh-CN" altLang="en-US" b="1" dirty="0"/>
              <a:t>，</a:t>
            </a:r>
            <a:r>
              <a:rPr lang="zh-TW" altLang="en-US" b="1" dirty="0"/>
              <a:t>你兒子不行你的道</a:t>
            </a:r>
            <a:r>
              <a:rPr lang="zh-CN" altLang="en-US" b="1" dirty="0"/>
              <a:t>。</a:t>
            </a:r>
            <a:r>
              <a:rPr lang="zh-TW" altLang="en-US" b="1" dirty="0"/>
              <a:t>現在求你為我們立一個王治理我們</a:t>
            </a:r>
            <a:r>
              <a:rPr lang="zh-CN" altLang="en-US" b="1" dirty="0"/>
              <a:t>，</a:t>
            </a:r>
            <a:r>
              <a:rPr lang="zh-TW" altLang="en-US" b="1" dirty="0"/>
              <a:t>像列國一樣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8:6</a:t>
            </a:r>
            <a:r>
              <a:rPr lang="en-US" altLang="zh-TW" b="1" dirty="0"/>
              <a:t> </a:t>
            </a:r>
            <a:r>
              <a:rPr lang="zh-TW" altLang="en-US" b="1" dirty="0"/>
              <a:t>撒母耳</a:t>
            </a:r>
            <a:r>
              <a:rPr lang="en-US" altLang="zh-CN" b="1" dirty="0"/>
              <a:t>···</a:t>
            </a:r>
            <a:r>
              <a:rPr lang="zh-TW" altLang="en-US" b="1" dirty="0"/>
              <a:t>就禱告耶和華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8:7 </a:t>
            </a:r>
            <a:r>
              <a:rPr lang="zh-TW" altLang="en-US" b="1" dirty="0"/>
              <a:t>耶和華對撒母耳說</a:t>
            </a:r>
            <a:r>
              <a:rPr lang="zh-CN" altLang="en-US" b="1" dirty="0"/>
              <a:t>：“</a:t>
            </a:r>
            <a:r>
              <a:rPr lang="zh-TW" altLang="en-US" b="1" dirty="0"/>
              <a:t>百姓向你說的一切話</a:t>
            </a:r>
            <a:r>
              <a:rPr lang="zh-CN" altLang="en-US" b="1" dirty="0"/>
              <a:t>，</a:t>
            </a:r>
            <a:r>
              <a:rPr lang="zh-TW" altLang="en-US" b="1" dirty="0"/>
              <a:t>你只管依從</a:t>
            </a:r>
            <a:r>
              <a:rPr lang="zh-CN" altLang="en-US" b="1" dirty="0"/>
              <a:t>，</a:t>
            </a:r>
            <a:r>
              <a:rPr lang="zh-TW" altLang="en-US" b="1" dirty="0"/>
              <a:t>因為他們不是厭棄你</a:t>
            </a:r>
            <a:r>
              <a:rPr lang="zh-CN" altLang="en-US" b="1" dirty="0"/>
              <a:t>，</a:t>
            </a:r>
            <a:r>
              <a:rPr lang="zh-TW" altLang="en-US" b="1" dirty="0"/>
              <a:t>乃是厭棄我</a:t>
            </a:r>
            <a:r>
              <a:rPr lang="zh-CN" altLang="en-US" b="1" dirty="0"/>
              <a:t>，</a:t>
            </a:r>
            <a:r>
              <a:rPr lang="zh-TW" altLang="en-US" b="1" dirty="0"/>
              <a:t>不要我作他們的王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8:9</a:t>
            </a:r>
            <a:r>
              <a:rPr lang="en-US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警戒他們</a:t>
            </a:r>
            <a:r>
              <a:rPr lang="zh-CN" altLang="en-US" b="1" dirty="0"/>
              <a:t>，</a:t>
            </a:r>
            <a:r>
              <a:rPr lang="zh-TW" altLang="en-US" b="1" dirty="0"/>
              <a:t>告訴他們將來那王怎樣管轄他們</a:t>
            </a:r>
            <a:r>
              <a:rPr lang="zh-CN" altLang="en-US" b="1" dirty="0"/>
              <a:t>”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8:11</a:t>
            </a:r>
            <a:r>
              <a:rPr lang="en-US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你們的兒子為他趕車</a:t>
            </a:r>
            <a:r>
              <a:rPr lang="zh-CN" altLang="en-US" b="1" dirty="0"/>
              <a:t>、</a:t>
            </a:r>
            <a:r>
              <a:rPr lang="zh-TW" altLang="en-US" b="1" dirty="0"/>
              <a:t>跟馬</a:t>
            </a:r>
            <a:r>
              <a:rPr lang="zh-CN" altLang="en-US" b="1" dirty="0"/>
              <a:t>，</a:t>
            </a:r>
            <a:r>
              <a:rPr lang="zh-TW" altLang="en-US" b="1" dirty="0"/>
              <a:t>奔走在車前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8:13</a:t>
            </a:r>
            <a:r>
              <a:rPr lang="en-US" altLang="zh-TW" b="1" dirty="0"/>
              <a:t> </a:t>
            </a:r>
            <a:r>
              <a:rPr lang="en-US" altLang="zh-CN" b="1" dirty="0"/>
              <a:t>···</a:t>
            </a:r>
            <a:r>
              <a:rPr lang="zh-TW" altLang="en-US" b="1" dirty="0"/>
              <a:t>你們的女兒為他製造香膏</a:t>
            </a:r>
            <a:r>
              <a:rPr lang="zh-CN" altLang="en-US" b="1" dirty="0"/>
              <a:t>，</a:t>
            </a:r>
            <a:r>
              <a:rPr lang="zh-TW" altLang="en-US" b="1" dirty="0"/>
              <a:t>作飯烤餅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8:15 </a:t>
            </a:r>
            <a:r>
              <a:rPr lang="zh-TW" altLang="en-US" b="1" dirty="0"/>
              <a:t>你們的糧食和葡萄園所出的</a:t>
            </a:r>
            <a:r>
              <a:rPr lang="zh-CN" altLang="en-US" b="1" dirty="0"/>
              <a:t>，</a:t>
            </a:r>
            <a:r>
              <a:rPr lang="zh-TW" altLang="en-US" b="1" dirty="0"/>
              <a:t>他必取十分之一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8:17</a:t>
            </a:r>
            <a:r>
              <a:rPr lang="en-US" altLang="zh-TW" b="1" dirty="0"/>
              <a:t> </a:t>
            </a:r>
            <a:r>
              <a:rPr lang="zh-TW" altLang="en-US" b="1" dirty="0"/>
              <a:t>你們的羊群</a:t>
            </a:r>
            <a:r>
              <a:rPr lang="zh-CN" altLang="en-US" b="1" dirty="0"/>
              <a:t>，</a:t>
            </a:r>
            <a:r>
              <a:rPr lang="zh-TW" altLang="en-US" b="1" dirty="0"/>
              <a:t>他必取十分之一</a:t>
            </a:r>
            <a:r>
              <a:rPr lang="en-US" altLang="zh-CN" b="1" dirty="0"/>
              <a:t>···</a:t>
            </a:r>
            <a:r>
              <a:rPr lang="en-US" altLang="zh-TW" b="1" dirty="0">
                <a:highlight>
                  <a:srgbClr val="FFFF00"/>
                </a:highlight>
              </a:rPr>
              <a:t>8:19 </a:t>
            </a:r>
            <a:r>
              <a:rPr lang="zh-TW" altLang="en-US" b="1" dirty="0"/>
              <a:t>百姓竟不肯聽撒母耳的話</a:t>
            </a:r>
            <a:r>
              <a:rPr lang="zh-CN" altLang="en-US" b="1" dirty="0"/>
              <a:t>，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不然</a:t>
            </a:r>
            <a:r>
              <a:rPr lang="zh-CN" altLang="en-US" b="1" dirty="0"/>
              <a:t>，</a:t>
            </a:r>
            <a:r>
              <a:rPr lang="zh-TW" altLang="en-US" b="1" dirty="0"/>
              <a:t>我們定要一個王治理我們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8:20</a:t>
            </a:r>
            <a:r>
              <a:rPr lang="en-US" altLang="zh-TW" b="1" dirty="0"/>
              <a:t> </a:t>
            </a:r>
            <a:r>
              <a:rPr lang="zh-TW" altLang="en-US" b="1" dirty="0"/>
              <a:t>使我們像列國一樣</a:t>
            </a:r>
            <a:r>
              <a:rPr lang="zh-CN" altLang="en-US" b="1" dirty="0"/>
              <a:t>，</a:t>
            </a:r>
            <a:r>
              <a:rPr lang="zh-TW" altLang="en-US" b="1" dirty="0"/>
              <a:t>有王治理我們</a:t>
            </a:r>
            <a:r>
              <a:rPr lang="zh-CN" altLang="en-US" b="1" dirty="0"/>
              <a:t>，</a:t>
            </a:r>
            <a:r>
              <a:rPr lang="zh-TW" altLang="en-US" b="1" dirty="0"/>
              <a:t>統領我們</a:t>
            </a:r>
            <a:r>
              <a:rPr lang="zh-CN" altLang="en-US" b="1" dirty="0"/>
              <a:t>，</a:t>
            </a:r>
            <a:r>
              <a:rPr lang="zh-TW" altLang="en-US" b="1" dirty="0"/>
              <a:t>為我們爭戰</a:t>
            </a:r>
            <a:r>
              <a:rPr lang="zh-CN" altLang="en-US" b="1" dirty="0"/>
              <a:t>。”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61369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5"/>
            <a:ext cx="10961915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/>
              <a:t>俊美高大又有美好品格的掃羅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9:1-4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有一個便雅憫人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名叫基士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是便雅憫人亞斐亞的玄孫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比歌拉的曾孫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洗羅的孫子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亞別的兒子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是個大能的勇士</a:t>
            </a:r>
            <a:r>
              <a:rPr lang="en-US" altLang="zh-TW" b="1" dirty="0">
                <a:solidFill>
                  <a:srgbClr val="C00000"/>
                </a:solidFill>
              </a:rPr>
              <a:t>〔</a:t>
            </a:r>
            <a:r>
              <a:rPr lang="zh-TW" altLang="en-US" b="1" dirty="0">
                <a:solidFill>
                  <a:srgbClr val="C00000"/>
                </a:solidFill>
              </a:rPr>
              <a:t>或作大財主</a:t>
            </a:r>
            <a:r>
              <a:rPr lang="en-US" altLang="zh-TW" b="1" dirty="0">
                <a:solidFill>
                  <a:srgbClr val="C00000"/>
                </a:solidFill>
              </a:rPr>
              <a:t>〕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US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他有一個兒子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名叫掃羅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又健壯又俊美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在以色列人中沒有一個能比他的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身體比眾民高過一頭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掃羅的父親基士丟了幾頭驢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他就吩咐兒子掃羅說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你帶一個僕人去尋找驢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掃羅就走過以法蓮山地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又過沙利沙地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都沒有找著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又過沙琳地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驢也不在那裡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又過便雅憫地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還沒有找著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76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5"/>
            <a:ext cx="10961915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8:4 </a:t>
            </a:r>
            <a:r>
              <a:rPr lang="zh-TW" altLang="en-US" b="1" dirty="0"/>
              <a:t>以色列的長老都聚集</a:t>
            </a:r>
            <a:r>
              <a:rPr lang="zh-CN" altLang="en-US" b="1" dirty="0"/>
              <a:t>，</a:t>
            </a:r>
            <a:r>
              <a:rPr lang="zh-TW" altLang="en-US" b="1" dirty="0"/>
              <a:t>來到拉瑪見撒母耳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8:5</a:t>
            </a:r>
            <a:r>
              <a:rPr lang="en-US" altLang="zh-TW" b="1" dirty="0"/>
              <a:t> </a:t>
            </a:r>
            <a:r>
              <a:rPr lang="zh-TW" altLang="en-US" b="1" dirty="0"/>
              <a:t>對他說：“你年紀老邁了</a:t>
            </a:r>
            <a:r>
              <a:rPr lang="zh-CN" altLang="en-US" b="1" dirty="0"/>
              <a:t>，</a:t>
            </a:r>
            <a:r>
              <a:rPr lang="zh-TW" altLang="en-US" b="1" dirty="0"/>
              <a:t>你兒子不行你的道</a:t>
            </a:r>
            <a:r>
              <a:rPr lang="zh-CN" altLang="en-US" b="1" dirty="0"/>
              <a:t>。</a:t>
            </a:r>
            <a:r>
              <a:rPr lang="zh-TW" altLang="en-US" b="1" dirty="0"/>
              <a:t>現在求你為我們立一個王治理我們</a:t>
            </a:r>
            <a:r>
              <a:rPr lang="zh-CN" altLang="en-US" b="1" dirty="0"/>
              <a:t>，</a:t>
            </a:r>
            <a:r>
              <a:rPr lang="zh-TW" altLang="en-US" b="1" dirty="0">
                <a:highlight>
                  <a:srgbClr val="00FF00"/>
                </a:highlight>
              </a:rPr>
              <a:t>像列國一樣</a:t>
            </a:r>
            <a:r>
              <a:rPr lang="zh-CN" altLang="en-US" b="1" dirty="0"/>
              <a:t>。</a:t>
            </a:r>
            <a:r>
              <a:rPr lang="zh-TW" altLang="en-US" b="1" dirty="0"/>
              <a:t>”</a:t>
            </a:r>
            <a:r>
              <a:rPr lang="zh-TW" altLang="en-US" b="1" dirty="0">
                <a:highlight>
                  <a:srgbClr val="FFFF00"/>
                </a:highlight>
              </a:rPr>
              <a:t> </a:t>
            </a:r>
            <a:r>
              <a:rPr lang="en-US" altLang="zh-TW" b="1" dirty="0">
                <a:highlight>
                  <a:srgbClr val="FFFF00"/>
                </a:highlight>
              </a:rPr>
              <a:t>8:6 </a:t>
            </a:r>
            <a:r>
              <a:rPr lang="zh-TW" altLang="en-US" b="1" dirty="0"/>
              <a:t>撒母耳不喜悅他們說立一個王治理我們</a:t>
            </a:r>
            <a:r>
              <a:rPr lang="zh-CN" altLang="en-US" b="1" dirty="0"/>
              <a:t>，</a:t>
            </a:r>
            <a:r>
              <a:rPr lang="zh-TW" altLang="en-US" b="1" dirty="0"/>
              <a:t>他就禱告耶和華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8:7</a:t>
            </a:r>
            <a:r>
              <a:rPr lang="en-US" altLang="zh-TW" b="1" dirty="0"/>
              <a:t> </a:t>
            </a:r>
            <a:r>
              <a:rPr lang="zh-TW" altLang="en-US" b="1" dirty="0"/>
              <a:t>耶和華對撒母耳說</a:t>
            </a:r>
            <a:r>
              <a:rPr lang="zh-CN" altLang="en-US" b="1" dirty="0"/>
              <a:t>：“</a:t>
            </a:r>
            <a:r>
              <a:rPr lang="zh-TW" altLang="en-US" b="1" dirty="0"/>
              <a:t>百姓向你說的一切話</a:t>
            </a:r>
            <a:r>
              <a:rPr lang="zh-CN" altLang="en-US" b="1" dirty="0"/>
              <a:t>，</a:t>
            </a:r>
            <a:r>
              <a:rPr lang="zh-TW" altLang="en-US" b="1" dirty="0"/>
              <a:t>你只管依從</a:t>
            </a:r>
            <a:r>
              <a:rPr lang="zh-CN" altLang="en-US" b="1" dirty="0"/>
              <a:t>，</a:t>
            </a:r>
            <a:r>
              <a:rPr lang="zh-TW" altLang="en-US" b="1" dirty="0"/>
              <a:t>因為他們不是厭棄你</a:t>
            </a:r>
            <a:r>
              <a:rPr lang="zh-CN" altLang="en-US" b="1" dirty="0"/>
              <a:t>，</a:t>
            </a:r>
            <a:r>
              <a:rPr lang="zh-TW" altLang="en-US" b="1" dirty="0"/>
              <a:t>乃是厭棄我</a:t>
            </a:r>
            <a:r>
              <a:rPr lang="zh-CN" altLang="en-US" b="1" dirty="0"/>
              <a:t>，</a:t>
            </a:r>
            <a:r>
              <a:rPr lang="zh-TW" altLang="en-US" b="1" dirty="0"/>
              <a:t>不要我作他們的王</a:t>
            </a:r>
            <a:r>
              <a:rPr lang="en-US" altLang="zh-CN" b="1" dirty="0"/>
              <a:t>···</a:t>
            </a:r>
            <a:r>
              <a:rPr lang="zh-CN" altLang="en-US" b="1" dirty="0"/>
              <a:t>”</a:t>
            </a:r>
            <a:endParaRPr lang="en-CA" altLang="zh-CN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撒上</a:t>
            </a:r>
            <a:r>
              <a:rPr lang="en-US" altLang="zh-TW" b="1" dirty="0">
                <a:highlight>
                  <a:srgbClr val="FFFF00"/>
                </a:highlight>
              </a:rPr>
              <a:t>8:19 </a:t>
            </a:r>
            <a:r>
              <a:rPr lang="zh-TW" altLang="en-US" b="1" dirty="0"/>
              <a:t>百姓竟不肯聽撒母耳的話</a:t>
            </a:r>
            <a:r>
              <a:rPr lang="zh-CN" altLang="en-US" b="1" dirty="0"/>
              <a:t>，</a:t>
            </a:r>
            <a:r>
              <a:rPr lang="zh-TW" altLang="en-US" b="1" dirty="0"/>
              <a:t>說：“不然</a:t>
            </a:r>
            <a:r>
              <a:rPr lang="zh-CN" altLang="en-US" b="1" dirty="0"/>
              <a:t>，</a:t>
            </a:r>
            <a:r>
              <a:rPr lang="zh-TW" altLang="en-US" b="1" dirty="0"/>
              <a:t>我們定要一個王治理我們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8:20 </a:t>
            </a:r>
            <a:r>
              <a:rPr lang="zh-TW" altLang="en-US" b="1" dirty="0"/>
              <a:t>使我們</a:t>
            </a:r>
            <a:r>
              <a:rPr lang="zh-TW" altLang="en-US" b="1" dirty="0">
                <a:highlight>
                  <a:srgbClr val="00FF00"/>
                </a:highlight>
              </a:rPr>
              <a:t>像列國一樣</a:t>
            </a:r>
            <a:r>
              <a:rPr lang="zh-CN" altLang="en-US" b="1" dirty="0"/>
              <a:t>，</a:t>
            </a:r>
            <a:r>
              <a:rPr lang="zh-TW" altLang="en-US" b="1" dirty="0"/>
              <a:t>有王治理我們</a:t>
            </a:r>
            <a:r>
              <a:rPr lang="zh-CN" altLang="en-US" b="1" dirty="0"/>
              <a:t>，</a:t>
            </a:r>
            <a:r>
              <a:rPr lang="zh-TW" altLang="en-US" b="1" dirty="0"/>
              <a:t>統領我們</a:t>
            </a:r>
            <a:r>
              <a:rPr lang="zh-CN" altLang="en-US" b="1" dirty="0"/>
              <a:t>，</a:t>
            </a:r>
            <a:r>
              <a:rPr lang="zh-TW" altLang="en-US" b="1" dirty="0"/>
              <a:t>為我們爭戰</a:t>
            </a:r>
            <a:r>
              <a:rPr lang="zh-CN" altLang="en-US" b="1" dirty="0"/>
              <a:t>。</a:t>
            </a:r>
            <a:r>
              <a:rPr lang="zh-TW" altLang="en-US" b="1" dirty="0"/>
              <a:t>”</a:t>
            </a:r>
            <a:endParaRPr lang="en-CA" altLang="zh-TW" b="1" dirty="0"/>
          </a:p>
          <a:p>
            <a:pPr marL="0" indent="0">
              <a:buNone/>
            </a:pP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903646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4028" y="1825625"/>
            <a:ext cx="1096191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掃羅因找驢去見撒母耳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9:5-14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9:5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到了蘇弗地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掃羅對跟隨他的僕人說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我們不如回去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恐怕我父親不為驢掛心</a:t>
            </a:r>
            <a:r>
              <a:rPr lang="zh-CN" altLang="en-US" b="1">
                <a:solidFill>
                  <a:srgbClr val="C00000"/>
                </a:solidFill>
              </a:rPr>
              <a:t>，</a:t>
            </a:r>
            <a:r>
              <a:rPr lang="zh-TW" altLang="en-US" b="1">
                <a:solidFill>
                  <a:srgbClr val="C00000"/>
                </a:solidFill>
              </a:rPr>
              <a:t>反為我們擔憂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9:6 </a:t>
            </a:r>
            <a:r>
              <a:rPr lang="zh-TW" altLang="en-US" b="1" dirty="0">
                <a:solidFill>
                  <a:srgbClr val="C00000"/>
                </a:solidFill>
              </a:rPr>
              <a:t>僕人說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這城裡有一位神人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是眾人所尊重的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凡他所說的全都應驗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我們不如往他那裡去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或者他能將我們當走的路指示我們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9:7 </a:t>
            </a:r>
            <a:r>
              <a:rPr lang="zh-TW" altLang="en-US" b="1" dirty="0">
                <a:solidFill>
                  <a:srgbClr val="C00000"/>
                </a:solidFill>
              </a:rPr>
              <a:t>掃羅對僕人說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我們若去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有甚麼可以送那人呢</a:t>
            </a:r>
            <a:r>
              <a:rPr lang="zh-CN" altLang="en-US" b="1" dirty="0">
                <a:solidFill>
                  <a:srgbClr val="C00000"/>
                </a:solidFill>
              </a:rPr>
              <a:t>？</a:t>
            </a:r>
            <a:r>
              <a:rPr lang="zh-TW" altLang="en-US" b="1" dirty="0">
                <a:solidFill>
                  <a:srgbClr val="C00000"/>
                </a:solidFill>
              </a:rPr>
              <a:t>我們囊中的食物都喫盡了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也沒有禮物可以送那神人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我們還有甚麼沒有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9:8 </a:t>
            </a:r>
            <a:r>
              <a:rPr lang="zh-TW" altLang="en-US" b="1" dirty="0">
                <a:solidFill>
                  <a:srgbClr val="C00000"/>
                </a:solidFill>
              </a:rPr>
              <a:t>僕人回答掃羅說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我手裡有銀子一舍客勒的四分之一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可以送那神人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請他指示我們當走的路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en-CA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854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9:9 </a:t>
            </a:r>
            <a:r>
              <a:rPr lang="zh-TW" altLang="en-US" b="1" dirty="0">
                <a:solidFill>
                  <a:srgbClr val="C00000"/>
                </a:solidFill>
              </a:rPr>
              <a:t>（從前以色列中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若有人去問　神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就說我們問先見去罷</a:t>
            </a:r>
            <a:r>
              <a:rPr lang="zh-CN" altLang="en-US" b="1" dirty="0">
                <a:solidFill>
                  <a:srgbClr val="C00000"/>
                </a:solidFill>
              </a:rPr>
              <a:t>！</a:t>
            </a:r>
            <a:r>
              <a:rPr lang="zh-TW" altLang="en-US" b="1" dirty="0">
                <a:solidFill>
                  <a:srgbClr val="C00000"/>
                </a:solidFill>
              </a:rPr>
              <a:t>現在稱為先知的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從前稱為先見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）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9:10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掃羅對僕人說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你說的是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我們可以去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r>
              <a:rPr lang="zh-TW" altLang="en-US" b="1" dirty="0">
                <a:solidFill>
                  <a:srgbClr val="C00000"/>
                </a:solidFill>
              </a:rPr>
              <a:t>於是他們往神人所住的城裡去了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9:11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他們上坡要進城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就遇見幾個少年女子出來打水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問他們說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先見在這裡沒有</a:t>
            </a:r>
            <a:r>
              <a:rPr lang="zh-CN" altLang="en-US" b="1" dirty="0">
                <a:solidFill>
                  <a:srgbClr val="C00000"/>
                </a:solidFill>
              </a:rPr>
              <a:t>？”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04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53057" cy="45751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9:12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女子回答說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在這裡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他在你們前面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快去罷</a:t>
            </a:r>
            <a:r>
              <a:rPr lang="zh-CN" altLang="en-US" b="1" dirty="0">
                <a:solidFill>
                  <a:srgbClr val="C00000"/>
                </a:solidFill>
              </a:rPr>
              <a:t>！</a:t>
            </a:r>
            <a:r>
              <a:rPr lang="zh-TW" altLang="en-US" b="1" dirty="0">
                <a:solidFill>
                  <a:srgbClr val="C00000"/>
                </a:solidFill>
              </a:rPr>
              <a:t>他今日正到城裡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因為今日百姓要在丘壇獻祭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9:13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在他還沒有上丘壇喫祭物之先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你們一進城必遇見他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因他未到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百姓不能喫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必等他先祝祭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然後請的客纔喫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現在你們上去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這時候必遇見他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9:14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二人就上去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將進城的時候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撒母耳正迎著他們來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要上丘壇去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224089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4772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王下</a:t>
            </a:r>
            <a:r>
              <a:rPr lang="en-US" altLang="zh-TW" b="1" dirty="0">
                <a:highlight>
                  <a:srgbClr val="FFFF00"/>
                </a:highlight>
              </a:rPr>
              <a:t>5:14 </a:t>
            </a:r>
            <a:r>
              <a:rPr lang="zh-TW" altLang="en-US" b="1" dirty="0"/>
              <a:t>於是乃縵下去</a:t>
            </a:r>
            <a:r>
              <a:rPr lang="zh-CN" altLang="en-US" b="1" dirty="0"/>
              <a:t>，</a:t>
            </a:r>
            <a:r>
              <a:rPr lang="zh-TW" altLang="en-US" b="1" dirty="0"/>
              <a:t>照著神人的話</a:t>
            </a:r>
            <a:r>
              <a:rPr lang="zh-CN" altLang="en-US" b="1" dirty="0"/>
              <a:t>，</a:t>
            </a:r>
            <a:r>
              <a:rPr lang="zh-TW" altLang="en-US" b="1" dirty="0"/>
              <a:t>在約但河裡沐浴七回</a:t>
            </a:r>
            <a:r>
              <a:rPr lang="zh-CN" altLang="en-US" b="1" dirty="0"/>
              <a:t>，</a:t>
            </a:r>
            <a:r>
              <a:rPr lang="zh-TW" altLang="en-US" b="1" dirty="0"/>
              <a:t>他的肉復原</a:t>
            </a:r>
            <a:r>
              <a:rPr lang="zh-CN" altLang="en-US" b="1" dirty="0"/>
              <a:t>，</a:t>
            </a:r>
            <a:r>
              <a:rPr lang="zh-TW" altLang="en-US" b="1" dirty="0"/>
              <a:t>好像小孩子的肉</a:t>
            </a:r>
            <a:r>
              <a:rPr lang="zh-CN" altLang="en-US" b="1" dirty="0"/>
              <a:t>，</a:t>
            </a:r>
            <a:r>
              <a:rPr lang="zh-TW" altLang="en-US" b="1" dirty="0"/>
              <a:t>他就潔淨了</a:t>
            </a:r>
            <a:r>
              <a:rPr lang="zh-CN" altLang="en-US" b="1" dirty="0"/>
              <a:t>。</a:t>
            </a:r>
            <a:r>
              <a:rPr lang="en-US" altLang="zh-TW" b="1" dirty="0">
                <a:highlight>
                  <a:srgbClr val="FFFF00"/>
                </a:highlight>
              </a:rPr>
              <a:t>5:15 </a:t>
            </a:r>
            <a:r>
              <a:rPr lang="zh-TW" altLang="en-US" b="1" dirty="0"/>
              <a:t>乃縵</a:t>
            </a:r>
            <a:r>
              <a:rPr lang="en-US" altLang="zh-CN" b="1" dirty="0"/>
              <a:t>···</a:t>
            </a:r>
            <a:r>
              <a:rPr lang="zh-TW" altLang="en-US" b="1" dirty="0"/>
              <a:t>回到神人那裡</a:t>
            </a:r>
            <a:r>
              <a:rPr lang="en-US" altLang="zh-CN" b="1" dirty="0"/>
              <a:t>···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如今我知道</a:t>
            </a:r>
            <a:r>
              <a:rPr lang="zh-CN" altLang="en-US" b="1" dirty="0"/>
              <a:t>，</a:t>
            </a:r>
            <a:r>
              <a:rPr lang="zh-TW" altLang="en-US" b="1" dirty="0"/>
              <a:t>除了以色列之外</a:t>
            </a:r>
            <a:r>
              <a:rPr lang="zh-CN" altLang="en-US" b="1" dirty="0"/>
              <a:t>，</a:t>
            </a:r>
            <a:r>
              <a:rPr lang="zh-TW" altLang="en-US" b="1" dirty="0"/>
              <a:t>普天下沒有　神</a:t>
            </a:r>
            <a:r>
              <a:rPr lang="zh-CN" altLang="en-US" b="1" dirty="0"/>
              <a:t>。</a:t>
            </a:r>
            <a:r>
              <a:rPr lang="zh-TW" altLang="en-US" b="1" dirty="0"/>
              <a:t>現在求你收點僕人的禮物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5:16</a:t>
            </a:r>
            <a:r>
              <a:rPr lang="en-US" altLang="zh-TW" b="1" dirty="0"/>
              <a:t> </a:t>
            </a:r>
            <a:r>
              <a:rPr lang="zh-TW" altLang="en-US" b="1" dirty="0"/>
              <a:t>以利沙說</a:t>
            </a:r>
            <a:r>
              <a:rPr lang="zh-CN" altLang="en-US" b="1" dirty="0"/>
              <a:t>：“</a:t>
            </a:r>
            <a:r>
              <a:rPr lang="zh-TW" altLang="en-US" b="1" dirty="0"/>
              <a:t>我指著所事奉永生的耶和華起誓</a:t>
            </a:r>
            <a:r>
              <a:rPr lang="zh-CN" altLang="en-US" b="1" dirty="0"/>
              <a:t>，</a:t>
            </a:r>
            <a:r>
              <a:rPr lang="zh-TW" altLang="en-US" b="1" dirty="0"/>
              <a:t>我必不受</a:t>
            </a:r>
            <a:r>
              <a:rPr lang="zh-CN" altLang="en-US" b="1" dirty="0"/>
              <a:t>。”</a:t>
            </a:r>
            <a:r>
              <a:rPr lang="zh-TW" altLang="en-US" b="1" dirty="0"/>
              <a:t>乃縵再三的求他</a:t>
            </a:r>
            <a:r>
              <a:rPr lang="zh-CN" altLang="en-US" b="1" dirty="0"/>
              <a:t>，</a:t>
            </a:r>
            <a:r>
              <a:rPr lang="zh-TW" altLang="en-US" b="1" dirty="0"/>
              <a:t>他卻不受</a:t>
            </a:r>
            <a:r>
              <a:rPr lang="zh-CN" altLang="en-US" b="1" dirty="0"/>
              <a:t>。</a:t>
            </a:r>
            <a:r>
              <a:rPr lang="en-CA" altLang="zh-CN" b="1" dirty="0">
                <a:highlight>
                  <a:srgbClr val="FFFF00"/>
                </a:highlight>
              </a:rPr>
              <a:t>5:17</a:t>
            </a:r>
            <a:r>
              <a:rPr lang="zh-CN" altLang="en-US" b="1" dirty="0"/>
              <a:t>乃縵說：“</a:t>
            </a:r>
            <a:r>
              <a:rPr lang="en-US" altLang="zh-CN" b="1" dirty="0"/>
              <a:t>···</a:t>
            </a:r>
            <a:r>
              <a:rPr lang="zh-TW" altLang="en-US" b="1" dirty="0"/>
              <a:t>從今以後</a:t>
            </a:r>
            <a:r>
              <a:rPr lang="zh-CN" altLang="en-US" b="1" dirty="0"/>
              <a:t>，</a:t>
            </a:r>
            <a:r>
              <a:rPr lang="zh-TW" altLang="en-US" b="1" dirty="0"/>
              <a:t>僕人必不再將燔祭或平安祭獻與別神</a:t>
            </a:r>
            <a:r>
              <a:rPr lang="zh-CN" altLang="en-US" b="1" dirty="0"/>
              <a:t>，</a:t>
            </a:r>
            <a:r>
              <a:rPr lang="zh-TW" altLang="en-US" b="1" dirty="0"/>
              <a:t>只獻給耶和華</a:t>
            </a:r>
            <a:r>
              <a:rPr lang="en-US" altLang="zh-CN" b="1" dirty="0"/>
              <a:t>···</a:t>
            </a:r>
            <a:r>
              <a:rPr lang="zh-CN" altLang="en-US" b="1" dirty="0"/>
              <a:t>”</a:t>
            </a:r>
            <a:endParaRPr lang="en-CA" altLang="zh-TW" b="1" dirty="0"/>
          </a:p>
          <a:p>
            <a:pPr marL="0" indent="0">
              <a:buNone/>
            </a:pPr>
            <a:r>
              <a:rPr lang="zh-CN" altLang="en-US" b="1" dirty="0">
                <a:highlight>
                  <a:srgbClr val="FFFF00"/>
                </a:highlight>
              </a:rPr>
              <a:t>徒</a:t>
            </a:r>
            <a:r>
              <a:rPr lang="en-US" altLang="zh-TW" b="1" dirty="0">
                <a:highlight>
                  <a:srgbClr val="FFFF00"/>
                </a:highlight>
              </a:rPr>
              <a:t>8:18 </a:t>
            </a:r>
            <a:r>
              <a:rPr lang="zh-TW" altLang="en-US" b="1" dirty="0"/>
              <a:t>西門看見使徒按手</a:t>
            </a:r>
            <a:r>
              <a:rPr lang="zh-CN" altLang="en-US" b="1" dirty="0"/>
              <a:t>，</a:t>
            </a:r>
            <a:r>
              <a:rPr lang="zh-TW" altLang="en-US" b="1" dirty="0"/>
              <a:t>便有聖靈賜下</a:t>
            </a:r>
            <a:r>
              <a:rPr lang="zh-CN" altLang="en-US" b="1" dirty="0"/>
              <a:t>，</a:t>
            </a:r>
            <a:r>
              <a:rPr lang="zh-TW" altLang="en-US" b="1" dirty="0"/>
              <a:t>就拿錢給使徒</a:t>
            </a:r>
            <a:r>
              <a:rPr lang="zh-CN" altLang="en-US" b="1" dirty="0"/>
              <a:t>，</a:t>
            </a:r>
            <a:r>
              <a:rPr lang="en-US" altLang="zh-TW" b="1" dirty="0">
                <a:highlight>
                  <a:srgbClr val="FFFF00"/>
                </a:highlight>
              </a:rPr>
              <a:t>8:19</a:t>
            </a:r>
            <a:r>
              <a:rPr lang="en-US" altLang="zh-TW" b="1" dirty="0"/>
              <a:t> </a:t>
            </a:r>
            <a:r>
              <a:rPr lang="zh-TW" altLang="en-US" b="1" dirty="0"/>
              <a:t>說</a:t>
            </a:r>
            <a:r>
              <a:rPr lang="zh-CN" altLang="en-US" b="1" dirty="0"/>
              <a:t>：“</a:t>
            </a:r>
            <a:r>
              <a:rPr lang="zh-TW" altLang="en-US" b="1" dirty="0"/>
              <a:t>把這權柄也給我</a:t>
            </a:r>
            <a:r>
              <a:rPr lang="zh-CN" altLang="en-US" b="1" dirty="0"/>
              <a:t>，</a:t>
            </a:r>
            <a:r>
              <a:rPr lang="zh-TW" altLang="en-US" b="1" dirty="0"/>
              <a:t>叫我手按著誰</a:t>
            </a:r>
            <a:r>
              <a:rPr lang="zh-CN" altLang="en-US" b="1" dirty="0"/>
              <a:t>，</a:t>
            </a:r>
            <a:r>
              <a:rPr lang="zh-TW" altLang="en-US" b="1" dirty="0"/>
              <a:t>誰就可以受聖靈</a:t>
            </a:r>
            <a:r>
              <a:rPr lang="zh-CN" altLang="en-US" b="1" dirty="0"/>
              <a:t>。”</a:t>
            </a:r>
            <a:r>
              <a:rPr lang="en-US" altLang="zh-TW" b="1" dirty="0">
                <a:highlight>
                  <a:srgbClr val="FFFF00"/>
                </a:highlight>
              </a:rPr>
              <a:t>8:20</a:t>
            </a:r>
            <a:r>
              <a:rPr lang="en-US" altLang="zh-TW" b="1" dirty="0"/>
              <a:t> </a:t>
            </a:r>
            <a:r>
              <a:rPr lang="zh-TW" altLang="en-US" b="1" dirty="0"/>
              <a:t>彼得說</a:t>
            </a:r>
            <a:r>
              <a:rPr lang="zh-CN" altLang="en-US" b="1" dirty="0"/>
              <a:t>：“</a:t>
            </a:r>
            <a:r>
              <a:rPr lang="zh-TW" altLang="en-US" b="1" dirty="0"/>
              <a:t>你的銀子和你一同滅亡罷</a:t>
            </a:r>
            <a:r>
              <a:rPr lang="zh-CN" altLang="en-US" b="1" dirty="0"/>
              <a:t>！</a:t>
            </a:r>
            <a:r>
              <a:rPr lang="zh-TW" altLang="en-US" b="1" dirty="0"/>
              <a:t>因你想　神的恩賜是可以用錢買</a:t>
            </a:r>
            <a:r>
              <a:rPr lang="zh-CN" altLang="en-US" b="1" dirty="0"/>
              <a:t>的。</a:t>
            </a:r>
            <a:r>
              <a:rPr lang="en-US" altLang="zh-TW" b="1" dirty="0">
                <a:highlight>
                  <a:srgbClr val="FFFF00"/>
                </a:highlight>
              </a:rPr>
              <a:t>8:21 </a:t>
            </a:r>
            <a:r>
              <a:rPr lang="zh-TW" altLang="en-US" b="1" dirty="0"/>
              <a:t>你在這道上無分無關</a:t>
            </a:r>
            <a:r>
              <a:rPr lang="zh-CN" altLang="en-US" b="1" dirty="0"/>
              <a:t>，</a:t>
            </a:r>
            <a:r>
              <a:rPr lang="zh-TW" altLang="en-US" b="1" dirty="0"/>
              <a:t>因為在　神面前</a:t>
            </a:r>
            <a:r>
              <a:rPr lang="zh-CN" altLang="en-US" b="1" dirty="0"/>
              <a:t>，</a:t>
            </a:r>
            <a:r>
              <a:rPr lang="zh-TW" altLang="en-US" b="1" dirty="0"/>
              <a:t>你的心不正</a:t>
            </a:r>
            <a:r>
              <a:rPr lang="zh-CN" altLang="en-US" b="1" dirty="0"/>
              <a:t>。</a:t>
            </a:r>
            <a:endParaRPr lang="zh-TW" altLang="en-US" b="1" dirty="0"/>
          </a:p>
        </p:txBody>
      </p:sp>
    </p:spTree>
    <p:extLst>
      <p:ext uri="{BB962C8B-B14F-4D97-AF65-F5344CB8AC3E}">
        <p14:creationId xmlns:p14="http://schemas.microsoft.com/office/powerpoint/2010/main" val="1734065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>
            <a:extLst>
              <a:ext uri="{FF2B5EF4-FFF2-40B4-BE49-F238E27FC236}">
                <a16:creationId xmlns:a16="http://schemas.microsoft.com/office/drawing/2014/main" id="{90A41139-FE00-83CA-F9D5-D12CAFD7277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96686" y="1825624"/>
            <a:ext cx="10863943" cy="42921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b="1" dirty="0"/>
              <a:t>神指示撒母耳要膏掃羅作以色列的王</a:t>
            </a:r>
            <a:r>
              <a:rPr lang="zh-CN" altLang="en-US" b="1" dirty="0">
                <a:highlight>
                  <a:srgbClr val="FFFF00"/>
                </a:highlight>
              </a:rPr>
              <a:t>（撒上</a:t>
            </a:r>
            <a:r>
              <a:rPr lang="en-CA" altLang="zh-CN" b="1" dirty="0">
                <a:highlight>
                  <a:srgbClr val="FFFF00"/>
                </a:highlight>
              </a:rPr>
              <a:t>9:15-17</a:t>
            </a:r>
            <a:r>
              <a:rPr lang="zh-CN" altLang="en-US" b="1" dirty="0">
                <a:highlight>
                  <a:srgbClr val="FFFF00"/>
                </a:highlight>
              </a:rPr>
              <a:t>）</a:t>
            </a:r>
            <a:endParaRPr lang="en-CA" altLang="zh-CN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9:15 </a:t>
            </a:r>
            <a:r>
              <a:rPr lang="zh-TW" altLang="en-US" b="1" dirty="0">
                <a:solidFill>
                  <a:srgbClr val="C00000"/>
                </a:solidFill>
              </a:rPr>
              <a:t>掃羅未到的前一日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耶和華已經指示撒母耳說</a:t>
            </a:r>
            <a:r>
              <a:rPr lang="zh-CN" altLang="en-US" b="1" dirty="0">
                <a:solidFill>
                  <a:srgbClr val="C00000"/>
                </a:solidFill>
              </a:rPr>
              <a:t>：</a:t>
            </a:r>
            <a:endParaRPr lang="en-CA" altLang="zh-TW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9:16 </a:t>
            </a:r>
            <a:r>
              <a:rPr lang="zh-CN" altLang="en-US" b="1" dirty="0">
                <a:solidFill>
                  <a:srgbClr val="C00000"/>
                </a:solidFill>
              </a:rPr>
              <a:t>“</a:t>
            </a:r>
            <a:r>
              <a:rPr lang="zh-TW" altLang="en-US" b="1" dirty="0">
                <a:solidFill>
                  <a:srgbClr val="C00000"/>
                </a:solidFill>
              </a:rPr>
              <a:t>明日這時候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我必使一個人從便雅憫地到你這裡來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你要膏他作我民以色列的君</a:t>
            </a:r>
            <a:r>
              <a:rPr lang="zh-CN" altLang="en-US" b="1" dirty="0">
                <a:solidFill>
                  <a:srgbClr val="C00000"/>
                </a:solidFill>
              </a:rPr>
              <a:t>。</a:t>
            </a:r>
            <a:r>
              <a:rPr lang="zh-TW" altLang="en-US" b="1" dirty="0">
                <a:solidFill>
                  <a:srgbClr val="C00000"/>
                </a:solidFill>
              </a:rPr>
              <a:t>他必救我民脫離非利士人的手</a:t>
            </a:r>
            <a:r>
              <a:rPr lang="zh-CN" altLang="en-US" b="1" dirty="0">
                <a:solidFill>
                  <a:srgbClr val="C00000"/>
                </a:solidFill>
              </a:rPr>
              <a:t>；</a:t>
            </a:r>
            <a:r>
              <a:rPr lang="zh-TW" altLang="en-US" b="1" dirty="0">
                <a:solidFill>
                  <a:srgbClr val="C00000"/>
                </a:solidFill>
              </a:rPr>
              <a:t>因我民的哀聲上達於我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我就眷顧他們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zh-TW" b="1" dirty="0">
                <a:solidFill>
                  <a:srgbClr val="C00000"/>
                </a:solidFill>
                <a:highlight>
                  <a:srgbClr val="FFFF00"/>
                </a:highlight>
              </a:rPr>
              <a:t>9:17</a:t>
            </a:r>
            <a:r>
              <a:rPr lang="en-US" altLang="zh-TW" b="1" dirty="0">
                <a:solidFill>
                  <a:srgbClr val="C00000"/>
                </a:solidFill>
              </a:rPr>
              <a:t> </a:t>
            </a:r>
            <a:r>
              <a:rPr lang="zh-TW" altLang="en-US" b="1" dirty="0">
                <a:solidFill>
                  <a:srgbClr val="C00000"/>
                </a:solidFill>
              </a:rPr>
              <a:t>撒母耳看見掃羅的時候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耶和華對他說</a:t>
            </a:r>
            <a:r>
              <a:rPr lang="zh-CN" altLang="en-US" b="1" dirty="0">
                <a:solidFill>
                  <a:srgbClr val="C00000"/>
                </a:solidFill>
              </a:rPr>
              <a:t>：“</a:t>
            </a:r>
            <a:r>
              <a:rPr lang="zh-TW" altLang="en-US" b="1" dirty="0">
                <a:solidFill>
                  <a:srgbClr val="C00000"/>
                </a:solidFill>
              </a:rPr>
              <a:t>看哪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這人就是我對你所說的</a:t>
            </a:r>
            <a:r>
              <a:rPr lang="zh-CN" altLang="en-US" b="1" dirty="0">
                <a:solidFill>
                  <a:srgbClr val="C00000"/>
                </a:solidFill>
              </a:rPr>
              <a:t>，</a:t>
            </a:r>
            <a:r>
              <a:rPr lang="zh-TW" altLang="en-US" b="1" dirty="0">
                <a:solidFill>
                  <a:srgbClr val="C00000"/>
                </a:solidFill>
              </a:rPr>
              <a:t>他必治理我的民</a:t>
            </a:r>
            <a:r>
              <a:rPr lang="zh-CN" altLang="en-US" b="1" dirty="0">
                <a:solidFill>
                  <a:srgbClr val="C00000"/>
                </a:solidFill>
              </a:rPr>
              <a:t>。”</a:t>
            </a:r>
            <a:endParaRPr lang="zh-TW" alt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964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2893</Words>
  <Application>Microsoft Office PowerPoint</Application>
  <PresentationFormat>宽屏</PresentationFormat>
  <Paragraphs>54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2" baseType="lpstr">
      <vt:lpstr>KaiTi</vt:lpstr>
      <vt:lpstr>Aptos</vt:lpstr>
      <vt:lpstr>Aptos Display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Jianping Guo</dc:creator>
  <cp:lastModifiedBy>Jianping Guo</cp:lastModifiedBy>
  <cp:revision>1</cp:revision>
  <dcterms:created xsi:type="dcterms:W3CDTF">2024-10-05T12:42:02Z</dcterms:created>
  <dcterms:modified xsi:type="dcterms:W3CDTF">2024-10-09T19:22:48Z</dcterms:modified>
</cp:coreProperties>
</file>