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79" r:id="rId3"/>
    <p:sldId id="278" r:id="rId4"/>
    <p:sldId id="277" r:id="rId5"/>
    <p:sldId id="280" r:id="rId6"/>
    <p:sldId id="276" r:id="rId7"/>
    <p:sldId id="284" r:id="rId8"/>
    <p:sldId id="283" r:id="rId9"/>
    <p:sldId id="282" r:id="rId10"/>
    <p:sldId id="281" r:id="rId11"/>
    <p:sldId id="275" r:id="rId12"/>
    <p:sldId id="286" r:id="rId13"/>
    <p:sldId id="274" r:id="rId14"/>
    <p:sldId id="2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C9EBD9-AFB7-48B6-8495-A68E74E53967}" v="77" dt="2024-09-25T13:23:58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57C9EBD9-AFB7-48B6-8495-A68E74E53967}"/>
    <pc:docChg chg="undo custSel addSld delSld modSld sldOrd">
      <pc:chgData name="Jianping Guo" userId="214695277e21a7f1" providerId="LiveId" clId="{57C9EBD9-AFB7-48B6-8495-A68E74E53967}" dt="2024-09-25T19:42:47.347" v="1762" actId="20577"/>
      <pc:docMkLst>
        <pc:docMk/>
      </pc:docMkLst>
      <pc:sldChg chg="addSp delSp modSp mod">
        <pc:chgData name="Jianping Guo" userId="214695277e21a7f1" providerId="LiveId" clId="{57C9EBD9-AFB7-48B6-8495-A68E74E53967}" dt="2024-09-19T18:13:58.325" v="158" actId="20577"/>
        <pc:sldMkLst>
          <pc:docMk/>
          <pc:sldMk cId="3186302950" sldId="264"/>
        </pc:sldMkLst>
        <pc:spChg chg="del">
          <ac:chgData name="Jianping Guo" userId="214695277e21a7f1" providerId="LiveId" clId="{57C9EBD9-AFB7-48B6-8495-A68E74E53967}" dt="2024-09-19T17:57:56.737" v="0" actId="26606"/>
          <ac:spMkLst>
            <pc:docMk/>
            <pc:sldMk cId="3186302950" sldId="264"/>
            <ac:spMk id="93" creationId="{E02239D2-A05D-4A1C-9F06-FBA7FC730E1B}"/>
          </ac:spMkLst>
        </pc:spChg>
        <pc:spChg chg="add">
          <ac:chgData name="Jianping Guo" userId="214695277e21a7f1" providerId="LiveId" clId="{57C9EBD9-AFB7-48B6-8495-A68E74E53967}" dt="2024-09-19T17:57:56.737" v="0" actId="26606"/>
          <ac:spMkLst>
            <pc:docMk/>
            <pc:sldMk cId="3186302950" sldId="264"/>
            <ac:spMk id="98" creationId="{955A2079-FA98-4876-80F0-72364A7D2EA4}"/>
          </ac:spMkLst>
        </pc:spChg>
        <pc:graphicFrameChg chg="mod modGraphic">
          <ac:chgData name="Jianping Guo" userId="214695277e21a7f1" providerId="LiveId" clId="{57C9EBD9-AFB7-48B6-8495-A68E74E53967}" dt="2024-09-19T18:13:58.325" v="158" actId="20577"/>
          <ac:graphicFrameMkLst>
            <pc:docMk/>
            <pc:sldMk cId="3186302950" sldId="264"/>
            <ac:graphicFrameMk id="8" creationId="{FE15C476-3227-4638-A515-AA0A18DA4E5B}"/>
          </ac:graphicFrameMkLst>
        </pc:graphicFrameChg>
      </pc:sldChg>
      <pc:sldChg chg="del">
        <pc:chgData name="Jianping Guo" userId="214695277e21a7f1" providerId="LiveId" clId="{57C9EBD9-AFB7-48B6-8495-A68E74E53967}" dt="2024-09-19T18:02:12.510" v="6" actId="2696"/>
        <pc:sldMkLst>
          <pc:docMk/>
          <pc:sldMk cId="965509052" sldId="273"/>
        </pc:sldMkLst>
      </pc:sldChg>
      <pc:sldChg chg="modSp mod">
        <pc:chgData name="Jianping Guo" userId="214695277e21a7f1" providerId="LiveId" clId="{57C9EBD9-AFB7-48B6-8495-A68E74E53967}" dt="2024-09-24T18:10:03.070" v="1635" actId="13926"/>
        <pc:sldMkLst>
          <pc:docMk/>
          <pc:sldMk cId="37795125" sldId="274"/>
        </pc:sldMkLst>
        <pc:spChg chg="mod">
          <ac:chgData name="Jianping Guo" userId="214695277e21a7f1" providerId="LiveId" clId="{57C9EBD9-AFB7-48B6-8495-A68E74E53967}" dt="2024-09-24T18:10:03.070" v="1635" actId="13926"/>
          <ac:spMkLst>
            <pc:docMk/>
            <pc:sldMk cId="37795125" sldId="274"/>
            <ac:spMk id="3" creationId="{6572C159-99F8-A797-3C26-3332FF813554}"/>
          </ac:spMkLst>
        </pc:spChg>
      </pc:sldChg>
      <pc:sldChg chg="modSp mod">
        <pc:chgData name="Jianping Guo" userId="214695277e21a7f1" providerId="LiveId" clId="{57C9EBD9-AFB7-48B6-8495-A68E74E53967}" dt="2024-09-24T16:59:01.355" v="1456"/>
        <pc:sldMkLst>
          <pc:docMk/>
          <pc:sldMk cId="2280110488" sldId="275"/>
        </pc:sldMkLst>
        <pc:spChg chg="mod">
          <ac:chgData name="Jianping Guo" userId="214695277e21a7f1" providerId="LiveId" clId="{57C9EBD9-AFB7-48B6-8495-A68E74E53967}" dt="2024-09-24T16:59:01.355" v="1456"/>
          <ac:spMkLst>
            <pc:docMk/>
            <pc:sldMk cId="2280110488" sldId="275"/>
            <ac:spMk id="3" creationId="{6572C159-99F8-A797-3C26-3332FF813554}"/>
          </ac:spMkLst>
        </pc:spChg>
      </pc:sldChg>
      <pc:sldChg chg="modSp mod">
        <pc:chgData name="Jianping Guo" userId="214695277e21a7f1" providerId="LiveId" clId="{57C9EBD9-AFB7-48B6-8495-A68E74E53967}" dt="2024-09-23T17:52:15.192" v="744" actId="13926"/>
        <pc:sldMkLst>
          <pc:docMk/>
          <pc:sldMk cId="3303254423" sldId="276"/>
        </pc:sldMkLst>
        <pc:spChg chg="mod">
          <ac:chgData name="Jianping Guo" userId="214695277e21a7f1" providerId="LiveId" clId="{57C9EBD9-AFB7-48B6-8495-A68E74E53967}" dt="2024-09-23T17:52:15.192" v="744" actId="13926"/>
          <ac:spMkLst>
            <pc:docMk/>
            <pc:sldMk cId="3303254423" sldId="276"/>
            <ac:spMk id="3" creationId="{6572C159-99F8-A797-3C26-3332FF813554}"/>
          </ac:spMkLst>
        </pc:spChg>
      </pc:sldChg>
      <pc:sldChg chg="modSp mod modAnim">
        <pc:chgData name="Jianping Guo" userId="214695277e21a7f1" providerId="LiveId" clId="{57C9EBD9-AFB7-48B6-8495-A68E74E53967}" dt="2024-09-24T16:21:20.334" v="1304"/>
        <pc:sldMkLst>
          <pc:docMk/>
          <pc:sldMk cId="2129341810" sldId="277"/>
        </pc:sldMkLst>
        <pc:spChg chg="mod">
          <ac:chgData name="Jianping Guo" userId="214695277e21a7f1" providerId="LiveId" clId="{57C9EBD9-AFB7-48B6-8495-A68E74E53967}" dt="2024-09-23T16:54:32.445" v="587" actId="13926"/>
          <ac:spMkLst>
            <pc:docMk/>
            <pc:sldMk cId="2129341810" sldId="277"/>
            <ac:spMk id="3" creationId="{6572C159-99F8-A797-3C26-3332FF813554}"/>
          </ac:spMkLst>
        </pc:spChg>
      </pc:sldChg>
      <pc:sldChg chg="modSp mod modAnim">
        <pc:chgData name="Jianping Guo" userId="214695277e21a7f1" providerId="LiveId" clId="{57C9EBD9-AFB7-48B6-8495-A68E74E53967}" dt="2024-09-24T16:20:05.743" v="1303"/>
        <pc:sldMkLst>
          <pc:docMk/>
          <pc:sldMk cId="1018881817" sldId="278"/>
        </pc:sldMkLst>
        <pc:spChg chg="mod">
          <ac:chgData name="Jianping Guo" userId="214695277e21a7f1" providerId="LiveId" clId="{57C9EBD9-AFB7-48B6-8495-A68E74E53967}" dt="2024-09-23T16:44:57.617" v="547" actId="20577"/>
          <ac:spMkLst>
            <pc:docMk/>
            <pc:sldMk cId="1018881817" sldId="278"/>
            <ac:spMk id="3" creationId="{6572C159-99F8-A797-3C26-3332FF813554}"/>
          </ac:spMkLst>
        </pc:spChg>
      </pc:sldChg>
      <pc:sldChg chg="addSp delSp modSp mod">
        <pc:chgData name="Jianping Guo" userId="214695277e21a7f1" providerId="LiveId" clId="{57C9EBD9-AFB7-48B6-8495-A68E74E53967}" dt="2024-09-23T16:42:13.851" v="521" actId="20577"/>
        <pc:sldMkLst>
          <pc:docMk/>
          <pc:sldMk cId="753676934" sldId="279"/>
        </pc:sldMkLst>
        <pc:spChg chg="add del">
          <ac:chgData name="Jianping Guo" userId="214695277e21a7f1" providerId="LiveId" clId="{57C9EBD9-AFB7-48B6-8495-A68E74E53967}" dt="2024-09-19T20:14:02.090" v="188" actId="478"/>
          <ac:spMkLst>
            <pc:docMk/>
            <pc:sldMk cId="753676934" sldId="279"/>
            <ac:spMk id="2" creationId="{7760A50F-991C-B113-59A5-FDCC8B12B6BA}"/>
          </ac:spMkLst>
        </pc:spChg>
        <pc:spChg chg="add del mod">
          <ac:chgData name="Jianping Guo" userId="214695277e21a7f1" providerId="LiveId" clId="{57C9EBD9-AFB7-48B6-8495-A68E74E53967}" dt="2024-09-23T16:42:13.851" v="521" actId="20577"/>
          <ac:spMkLst>
            <pc:docMk/>
            <pc:sldMk cId="753676934" sldId="279"/>
            <ac:spMk id="3" creationId="{6572C159-99F8-A797-3C26-3332FF813554}"/>
          </ac:spMkLst>
        </pc:spChg>
        <pc:spChg chg="add">
          <ac:chgData name="Jianping Guo" userId="214695277e21a7f1" providerId="LiveId" clId="{57C9EBD9-AFB7-48B6-8495-A68E74E53967}" dt="2024-09-19T20:14:10.920" v="189"/>
          <ac:spMkLst>
            <pc:docMk/>
            <pc:sldMk cId="753676934" sldId="279"/>
            <ac:spMk id="4" creationId="{9B149918-0BEB-69AB-4C28-EF044B2A18E1}"/>
          </ac:spMkLst>
        </pc:spChg>
        <pc:spChg chg="add del">
          <ac:chgData name="Jianping Guo" userId="214695277e21a7f1" providerId="LiveId" clId="{57C9EBD9-AFB7-48B6-8495-A68E74E53967}" dt="2024-09-19T20:14:50.300" v="197" actId="478"/>
          <ac:spMkLst>
            <pc:docMk/>
            <pc:sldMk cId="753676934" sldId="279"/>
            <ac:spMk id="5" creationId="{3B9C61AB-B88B-EFFD-D375-B35DE69E2C49}"/>
          </ac:spMkLst>
        </pc:spChg>
      </pc:sldChg>
      <pc:sldChg chg="addSp delSp modSp new mod ord modClrScheme chgLayout">
        <pc:chgData name="Jianping Guo" userId="214695277e21a7f1" providerId="LiveId" clId="{57C9EBD9-AFB7-48B6-8495-A68E74E53967}" dt="2024-09-23T18:13:46.552" v="828" actId="13926"/>
        <pc:sldMkLst>
          <pc:docMk/>
          <pc:sldMk cId="1920457417" sldId="280"/>
        </pc:sldMkLst>
        <pc:spChg chg="add del mod">
          <ac:chgData name="Jianping Guo" userId="214695277e21a7f1" providerId="LiveId" clId="{57C9EBD9-AFB7-48B6-8495-A68E74E53967}" dt="2024-09-23T18:04:41.825" v="760" actId="700"/>
          <ac:spMkLst>
            <pc:docMk/>
            <pc:sldMk cId="1920457417" sldId="280"/>
            <ac:spMk id="2" creationId="{F01325AB-8EAC-2E3B-2A3E-6430C932EBF8}"/>
          </ac:spMkLst>
        </pc:spChg>
        <pc:spChg chg="add mod ord">
          <ac:chgData name="Jianping Guo" userId="214695277e21a7f1" providerId="LiveId" clId="{57C9EBD9-AFB7-48B6-8495-A68E74E53967}" dt="2024-09-23T18:13:46.552" v="828" actId="13926"/>
          <ac:spMkLst>
            <pc:docMk/>
            <pc:sldMk cId="1920457417" sldId="280"/>
            <ac:spMk id="3" creationId="{6605548C-44E7-EDEC-49E7-A724F6CCF8B0}"/>
          </ac:spMkLst>
        </pc:spChg>
      </pc:sldChg>
      <pc:sldChg chg="modSp mod modAnim">
        <pc:chgData name="Jianping Guo" userId="214695277e21a7f1" providerId="LiveId" clId="{57C9EBD9-AFB7-48B6-8495-A68E74E53967}" dt="2024-09-24T16:58:01.460" v="1452"/>
        <pc:sldMkLst>
          <pc:docMk/>
          <pc:sldMk cId="3916600966" sldId="281"/>
        </pc:sldMkLst>
        <pc:spChg chg="mod">
          <ac:chgData name="Jianping Guo" userId="214695277e21a7f1" providerId="LiveId" clId="{57C9EBD9-AFB7-48B6-8495-A68E74E53967}" dt="2024-09-24T16:57:46.685" v="1451" actId="404"/>
          <ac:spMkLst>
            <pc:docMk/>
            <pc:sldMk cId="3916600966" sldId="281"/>
            <ac:spMk id="3" creationId="{6572C159-99F8-A797-3C26-3332FF813554}"/>
          </ac:spMkLst>
        </pc:spChg>
      </pc:sldChg>
      <pc:sldChg chg="modSp mod">
        <pc:chgData name="Jianping Guo" userId="214695277e21a7f1" providerId="LiveId" clId="{57C9EBD9-AFB7-48B6-8495-A68E74E53967}" dt="2024-09-23T19:49:05.407" v="1225" actId="20577"/>
        <pc:sldMkLst>
          <pc:docMk/>
          <pc:sldMk cId="258927632" sldId="282"/>
        </pc:sldMkLst>
        <pc:spChg chg="mod">
          <ac:chgData name="Jianping Guo" userId="214695277e21a7f1" providerId="LiveId" clId="{57C9EBD9-AFB7-48B6-8495-A68E74E53967}" dt="2024-09-23T19:49:05.407" v="1225" actId="20577"/>
          <ac:spMkLst>
            <pc:docMk/>
            <pc:sldMk cId="258927632" sldId="282"/>
            <ac:spMk id="3" creationId="{6572C159-99F8-A797-3C26-3332FF813554}"/>
          </ac:spMkLst>
        </pc:spChg>
      </pc:sldChg>
      <pc:sldChg chg="modSp mod">
        <pc:chgData name="Jianping Guo" userId="214695277e21a7f1" providerId="LiveId" clId="{57C9EBD9-AFB7-48B6-8495-A68E74E53967}" dt="2024-09-23T19:27:07.504" v="1141" actId="20577"/>
        <pc:sldMkLst>
          <pc:docMk/>
          <pc:sldMk cId="1067679221" sldId="283"/>
        </pc:sldMkLst>
        <pc:spChg chg="mod">
          <ac:chgData name="Jianping Guo" userId="214695277e21a7f1" providerId="LiveId" clId="{57C9EBD9-AFB7-48B6-8495-A68E74E53967}" dt="2024-09-23T19:27:07.504" v="1141" actId="20577"/>
          <ac:spMkLst>
            <pc:docMk/>
            <pc:sldMk cId="1067679221" sldId="283"/>
            <ac:spMk id="3" creationId="{6572C159-99F8-A797-3C26-3332FF813554}"/>
          </ac:spMkLst>
        </pc:spChg>
      </pc:sldChg>
      <pc:sldChg chg="modSp mod">
        <pc:chgData name="Jianping Guo" userId="214695277e21a7f1" providerId="LiveId" clId="{57C9EBD9-AFB7-48B6-8495-A68E74E53967}" dt="2024-09-23T18:48:52.274" v="1003" actId="207"/>
        <pc:sldMkLst>
          <pc:docMk/>
          <pc:sldMk cId="1991689556" sldId="284"/>
        </pc:sldMkLst>
        <pc:spChg chg="mod">
          <ac:chgData name="Jianping Guo" userId="214695277e21a7f1" providerId="LiveId" clId="{57C9EBD9-AFB7-48B6-8495-A68E74E53967}" dt="2024-09-23T18:48:52.274" v="1003" actId="207"/>
          <ac:spMkLst>
            <pc:docMk/>
            <pc:sldMk cId="1991689556" sldId="284"/>
            <ac:spMk id="3" creationId="{6572C159-99F8-A797-3C26-3332FF813554}"/>
          </ac:spMkLst>
        </pc:spChg>
      </pc:sldChg>
      <pc:sldChg chg="modSp mod">
        <pc:chgData name="Jianping Guo" userId="214695277e21a7f1" providerId="LiveId" clId="{57C9EBD9-AFB7-48B6-8495-A68E74E53967}" dt="2024-09-24T18:10:36.613" v="1639" actId="13926"/>
        <pc:sldMkLst>
          <pc:docMk/>
          <pc:sldMk cId="3977413625" sldId="285"/>
        </pc:sldMkLst>
        <pc:spChg chg="mod">
          <ac:chgData name="Jianping Guo" userId="214695277e21a7f1" providerId="LiveId" clId="{57C9EBD9-AFB7-48B6-8495-A68E74E53967}" dt="2024-09-24T18:10:36.613" v="1639" actId="13926"/>
          <ac:spMkLst>
            <pc:docMk/>
            <pc:sldMk cId="3977413625" sldId="285"/>
            <ac:spMk id="3" creationId="{6572C159-99F8-A797-3C26-3332FF813554}"/>
          </ac:spMkLst>
        </pc:spChg>
      </pc:sldChg>
      <pc:sldChg chg="addSp delSp modSp new mod modClrScheme chgLayout">
        <pc:chgData name="Jianping Guo" userId="214695277e21a7f1" providerId="LiveId" clId="{57C9EBD9-AFB7-48B6-8495-A68E74E53967}" dt="2024-09-25T19:42:47.347" v="1762" actId="20577"/>
        <pc:sldMkLst>
          <pc:docMk/>
          <pc:sldMk cId="3773262957" sldId="286"/>
        </pc:sldMkLst>
        <pc:spChg chg="add del mod">
          <ac:chgData name="Jianping Guo" userId="214695277e21a7f1" providerId="LiveId" clId="{57C9EBD9-AFB7-48B6-8495-A68E74E53967}" dt="2024-09-25T13:24:05.007" v="1650" actId="700"/>
          <ac:spMkLst>
            <pc:docMk/>
            <pc:sldMk cId="3773262957" sldId="286"/>
            <ac:spMk id="2" creationId="{1493E744-7F80-94FC-3B9F-6ED30B4B13B0}"/>
          </ac:spMkLst>
        </pc:spChg>
        <pc:spChg chg="add mod ord">
          <ac:chgData name="Jianping Guo" userId="214695277e21a7f1" providerId="LiveId" clId="{57C9EBD9-AFB7-48B6-8495-A68E74E53967}" dt="2024-09-25T19:42:47.347" v="1762" actId="20577"/>
          <ac:spMkLst>
            <pc:docMk/>
            <pc:sldMk cId="3773262957" sldId="286"/>
            <ac:spMk id="3" creationId="{5C67A3B2-9122-902E-D8AD-2782FED66D6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b="1" dirty="0">
              <a:latin typeface="KaiTi" panose="02010609060101010101" pitchFamily="49" charset="-122"/>
              <a:ea typeface="KaiTi" panose="02010609060101010101" pitchFamily="49" charset="-122"/>
            </a:rPr>
            <a:t>8</a:t>
          </a:r>
          <a:r>
            <a:rPr lang="en-CA" b="1" dirty="0">
              <a:latin typeface="KaiTi" panose="02010609060101010101" pitchFamily="49" charset="-122"/>
              <a:ea typeface="KaiTi" panose="02010609060101010101" pitchFamily="49" charset="-122"/>
            </a:rPr>
            <a:t>:1-22</a:t>
          </a:r>
          <a:endParaRPr lang="en-US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84B7CAEF-0F28-4AF7-8016-7A2CE52D168F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以色列求立王</a:t>
          </a:r>
          <a:endParaRPr lang="en-CA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4729348-DE50-42CC-A177-13DCDAB3A122}" type="parTrans" cxnId="{4901FC53-550B-4AAC-9B1C-9915AA458DE8}">
      <dgm:prSet/>
      <dgm:spPr/>
      <dgm:t>
        <a:bodyPr/>
        <a:lstStyle/>
        <a:p>
          <a:endParaRPr lang="en-CA"/>
        </a:p>
      </dgm:t>
    </dgm:pt>
    <dgm:pt modelId="{D624BC2B-7A20-4483-AA7B-B4522C6DCDC3}" type="sibTrans" cxnId="{4901FC53-550B-4AAC-9B1C-9915AA458DE8}">
      <dgm:prSet/>
      <dgm:spPr/>
      <dgm:t>
        <a:bodyPr/>
        <a:lstStyle/>
        <a:p>
          <a:endParaRPr lang="en-CA"/>
        </a:p>
      </dgm:t>
    </dgm:pt>
    <dgm:pt modelId="{948F58B5-CF03-4E65-BD8E-916A943D7B61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E2EFB0A8-0DE7-4452-940D-923C1ADBDD5E}" type="pres">
      <dgm:prSet presAssocID="{BED230AE-B921-4141-AE11-702711DA289F}" presName="dummyMaxCanvas" presStyleCnt="0">
        <dgm:presLayoutVars/>
      </dgm:prSet>
      <dgm:spPr/>
    </dgm:pt>
    <dgm:pt modelId="{C052B910-123E-4D4A-989E-5EA9DAEED985}" type="pres">
      <dgm:prSet presAssocID="{BED230AE-B921-4141-AE11-702711DA289F}" presName="TwoNodes_1" presStyleLbl="node1" presStyleIdx="0" presStyleCnt="2">
        <dgm:presLayoutVars>
          <dgm:bulletEnabled val="1"/>
        </dgm:presLayoutVars>
      </dgm:prSet>
      <dgm:spPr/>
    </dgm:pt>
    <dgm:pt modelId="{EE664108-9CE8-43AE-A0E7-77CD1C5DA1B7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A273458E-C216-4447-8094-EFD81730E9FA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7DC6AA90-7CAD-4063-BAB6-059DB82963AA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B69508BB-CB76-490D-B030-E111E509BC0C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ADB66809-49C1-42F0-8979-7A98ED2A78B3}" type="presOf" srcId="{84B7CAEF-0F28-4AF7-8016-7A2CE52D168F}" destId="{C052B910-123E-4D4A-989E-5EA9DAEED985}" srcOrd="0" destOrd="0" presId="urn:microsoft.com/office/officeart/2005/8/layout/vProcess5"/>
    <dgm:cxn modelId="{4F6ACC3B-8FAA-4DCC-A910-3F47C0F77685}" type="presOf" srcId="{B4B46A5B-6473-47E0-B127-1156377182AA}" destId="{B69508BB-CB76-490D-B030-E111E509BC0C}" srcOrd="1" destOrd="0" presId="urn:microsoft.com/office/officeart/2005/8/layout/vProcess5"/>
    <dgm:cxn modelId="{346E033C-A614-4365-882C-B36FF8209689}" type="presOf" srcId="{BED230AE-B921-4141-AE11-702711DA289F}" destId="{948F58B5-CF03-4E65-BD8E-916A943D7B61}" srcOrd="0" destOrd="0" presId="urn:microsoft.com/office/officeart/2005/8/layout/vProcess5"/>
    <dgm:cxn modelId="{4901FC53-550B-4AAC-9B1C-9915AA458DE8}" srcId="{BED230AE-B921-4141-AE11-702711DA289F}" destId="{84B7CAEF-0F28-4AF7-8016-7A2CE52D168F}" srcOrd="0" destOrd="0" parTransId="{B4729348-DE50-42CC-A177-13DCDAB3A122}" sibTransId="{D624BC2B-7A20-4483-AA7B-B4522C6DCDC3}"/>
    <dgm:cxn modelId="{9C12C67C-9CA8-4894-B015-1650C42C0E5C}" type="presOf" srcId="{B4B46A5B-6473-47E0-B127-1156377182AA}" destId="{EE664108-9CE8-43AE-A0E7-77CD1C5DA1B7}" srcOrd="0" destOrd="0" presId="urn:microsoft.com/office/officeart/2005/8/layout/vProcess5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EAF883BC-0578-4929-8903-1BBA132D4741}" type="presOf" srcId="{D624BC2B-7A20-4483-AA7B-B4522C6DCDC3}" destId="{A273458E-C216-4447-8094-EFD81730E9FA}" srcOrd="0" destOrd="0" presId="urn:microsoft.com/office/officeart/2005/8/layout/vProcess5"/>
    <dgm:cxn modelId="{3C20A4C1-E298-4249-A46E-335E1585C147}" type="presOf" srcId="{84B7CAEF-0F28-4AF7-8016-7A2CE52D168F}" destId="{7DC6AA90-7CAD-4063-BAB6-059DB82963AA}" srcOrd="1" destOrd="0" presId="urn:microsoft.com/office/officeart/2005/8/layout/vProcess5"/>
    <dgm:cxn modelId="{D7AA2287-7663-4551-8F69-CDEB46CD77D9}" type="presParOf" srcId="{948F58B5-CF03-4E65-BD8E-916A943D7B61}" destId="{E2EFB0A8-0DE7-4452-940D-923C1ADBDD5E}" srcOrd="0" destOrd="0" presId="urn:microsoft.com/office/officeart/2005/8/layout/vProcess5"/>
    <dgm:cxn modelId="{036BAED8-4DF0-4E1C-8FD0-03A4A47B194D}" type="presParOf" srcId="{948F58B5-CF03-4E65-BD8E-916A943D7B61}" destId="{C052B910-123E-4D4A-989E-5EA9DAEED985}" srcOrd="1" destOrd="0" presId="urn:microsoft.com/office/officeart/2005/8/layout/vProcess5"/>
    <dgm:cxn modelId="{75B5FAC8-8E83-421B-B004-583FF2F097BB}" type="presParOf" srcId="{948F58B5-CF03-4E65-BD8E-916A943D7B61}" destId="{EE664108-9CE8-43AE-A0E7-77CD1C5DA1B7}" srcOrd="2" destOrd="0" presId="urn:microsoft.com/office/officeart/2005/8/layout/vProcess5"/>
    <dgm:cxn modelId="{BF42619B-6D5E-4BE8-AF9D-FFDE17DEF16D}" type="presParOf" srcId="{948F58B5-CF03-4E65-BD8E-916A943D7B61}" destId="{A273458E-C216-4447-8094-EFD81730E9FA}" srcOrd="3" destOrd="0" presId="urn:microsoft.com/office/officeart/2005/8/layout/vProcess5"/>
    <dgm:cxn modelId="{D4B329FB-968C-48F6-AF84-52F77F7EE1F2}" type="presParOf" srcId="{948F58B5-CF03-4E65-BD8E-916A943D7B61}" destId="{7DC6AA90-7CAD-4063-BAB6-059DB82963AA}" srcOrd="4" destOrd="0" presId="urn:microsoft.com/office/officeart/2005/8/layout/vProcess5"/>
    <dgm:cxn modelId="{1F577BA9-1AE5-48A2-ACEA-F632F66F030C}" type="presParOf" srcId="{948F58B5-CF03-4E65-BD8E-916A943D7B61}" destId="{B69508BB-CB76-490D-B030-E111E509BC0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2B910-123E-4D4A-989E-5EA9DAEED985}">
      <dsp:nvSpPr>
        <dsp:cNvPr id="0" name=""/>
        <dsp:cNvSpPr/>
      </dsp:nvSpPr>
      <dsp:spPr>
        <a:xfrm>
          <a:off x="0" y="0"/>
          <a:ext cx="8938260" cy="19586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以色列求立王</a:t>
          </a:r>
          <a:endParaRPr lang="en-CA" sz="65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7367" y="57367"/>
        <a:ext cx="6913847" cy="1843910"/>
      </dsp:txXfrm>
    </dsp:sp>
    <dsp:sp modelId="{EE664108-9CE8-43AE-A0E7-77CD1C5DA1B7}">
      <dsp:nvSpPr>
        <dsp:cNvPr id="0" name=""/>
        <dsp:cNvSpPr/>
      </dsp:nvSpPr>
      <dsp:spPr>
        <a:xfrm>
          <a:off x="1577339" y="2393899"/>
          <a:ext cx="8938260" cy="1958644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8</a:t>
          </a:r>
          <a:r>
            <a:rPr lang="en-CA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:1-22</a:t>
          </a:r>
          <a:endParaRPr lang="en-US" sz="65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634706" y="2451266"/>
        <a:ext cx="5973066" cy="1843910"/>
      </dsp:txXfrm>
    </dsp:sp>
    <dsp:sp modelId="{A273458E-C216-4447-8094-EFD81730E9FA}">
      <dsp:nvSpPr>
        <dsp:cNvPr id="0" name=""/>
        <dsp:cNvSpPr/>
      </dsp:nvSpPr>
      <dsp:spPr>
        <a:xfrm>
          <a:off x="7665140" y="1539712"/>
          <a:ext cx="1273119" cy="1273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>
        <a:off x="7951592" y="1539712"/>
        <a:ext cx="700215" cy="958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3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302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335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579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62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932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78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611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805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2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00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2024-09-25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485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50691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0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百姓竟不肯听撒母耳的话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8:19-22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百姓竟不肯聽撒母耳的話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不然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我們定要一個王治理我們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8:20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使我們像列國一樣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有王治理我們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統領我們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為我們爭戰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US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8:21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撒母耳聽見百姓這一切話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就將這話陳明在耶和華面前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8:22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你只管依從他們的話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為他們立王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撒母耳對以色列人說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你們各歸各城去罷</a:t>
            </a:r>
            <a:r>
              <a:rPr lang="zh-CN" altLang="en-US" b="1" dirty="0">
                <a:solidFill>
                  <a:srgbClr val="C00000"/>
                </a:solidFill>
              </a:rPr>
              <a:t>！”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出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19:6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你們要歸我作祭司的國度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為聖潔的國民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這些話你要告訴以色列人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0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US" altLang="zh-TW" b="1" dirty="0">
                <a:highlight>
                  <a:srgbClr val="FFFF00"/>
                </a:highlight>
              </a:rPr>
              <a:t>20:1 </a:t>
            </a:r>
            <a:r>
              <a:rPr lang="zh-TW" altLang="en-US" b="1" dirty="0"/>
              <a:t>你出去與仇敵爭戰的時候</a:t>
            </a:r>
            <a:r>
              <a:rPr lang="zh-CN" altLang="en-US" b="1" dirty="0"/>
              <a:t>，</a:t>
            </a:r>
            <a:r>
              <a:rPr lang="zh-TW" altLang="en-US" b="1" dirty="0"/>
              <a:t>看見馬匹</a:t>
            </a:r>
            <a:r>
              <a:rPr lang="zh-CN" altLang="en-US" b="1" dirty="0"/>
              <a:t>、</a:t>
            </a:r>
            <a:r>
              <a:rPr lang="zh-TW" altLang="en-US" b="1" dirty="0"/>
              <a:t>車輛</a:t>
            </a:r>
            <a:r>
              <a:rPr lang="zh-CN" altLang="en-US" b="1" dirty="0"/>
              <a:t>、</a:t>
            </a:r>
            <a:r>
              <a:rPr lang="zh-TW" altLang="en-US" b="1" dirty="0"/>
              <a:t>並有比你多的人民</a:t>
            </a:r>
            <a:r>
              <a:rPr lang="zh-CN" altLang="en-US" b="1" dirty="0"/>
              <a:t>，</a:t>
            </a:r>
            <a:r>
              <a:rPr lang="zh-TW" altLang="en-US" b="1" dirty="0"/>
              <a:t>不要怕他們</a:t>
            </a:r>
            <a:r>
              <a:rPr lang="zh-CN" altLang="en-US" b="1" dirty="0"/>
              <a:t>，</a:t>
            </a:r>
            <a:r>
              <a:rPr lang="zh-TW" altLang="en-US" b="1" dirty="0"/>
              <a:t>因為領你出埃及地的耶和華你　神與你同在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20:2 </a:t>
            </a:r>
            <a:r>
              <a:rPr lang="zh-TW" altLang="en-US" b="1" dirty="0"/>
              <a:t>你們將要上陣的時候</a:t>
            </a:r>
            <a:r>
              <a:rPr lang="zh-CN" altLang="en-US" b="1" dirty="0"/>
              <a:t>，</a:t>
            </a:r>
            <a:r>
              <a:rPr lang="zh-TW" altLang="en-US" b="1" dirty="0"/>
              <a:t>祭司要到百姓面前宣告說</a:t>
            </a:r>
            <a:r>
              <a:rPr lang="zh-CN" altLang="en-US" b="1" dirty="0"/>
              <a:t>：</a:t>
            </a:r>
            <a:r>
              <a:rPr lang="en-US" altLang="zh-TW" b="1" dirty="0">
                <a:highlight>
                  <a:srgbClr val="FFFF00"/>
                </a:highlight>
              </a:rPr>
              <a:t>20:3</a:t>
            </a:r>
            <a:r>
              <a:rPr lang="zh-CN" altLang="en-US" b="1" dirty="0"/>
              <a:t>“</a:t>
            </a:r>
            <a:r>
              <a:rPr lang="zh-TW" altLang="en-US" b="1" dirty="0"/>
              <a:t>以色列人哪</a:t>
            </a:r>
            <a:r>
              <a:rPr lang="zh-CN" altLang="en-US" b="1" dirty="0"/>
              <a:t>，</a:t>
            </a:r>
            <a:r>
              <a:rPr lang="zh-TW" altLang="en-US" b="1" dirty="0"/>
              <a:t>你們當聽</a:t>
            </a:r>
            <a:r>
              <a:rPr lang="zh-CN" altLang="en-US" b="1" dirty="0"/>
              <a:t>：</a:t>
            </a:r>
            <a:r>
              <a:rPr lang="zh-TW" altLang="en-US" b="1" dirty="0"/>
              <a:t>你們今日將要與仇敵爭戰</a:t>
            </a:r>
            <a:r>
              <a:rPr lang="zh-CN" altLang="en-US" b="1" dirty="0"/>
              <a:t>，</a:t>
            </a:r>
            <a:r>
              <a:rPr lang="zh-TW" altLang="en-US" b="1" dirty="0"/>
              <a:t>不要膽怯</a:t>
            </a:r>
            <a:r>
              <a:rPr lang="zh-CN" altLang="en-US" b="1" dirty="0"/>
              <a:t>，</a:t>
            </a:r>
            <a:r>
              <a:rPr lang="zh-TW" altLang="en-US" b="1" dirty="0"/>
              <a:t>不要懼怕戰兢</a:t>
            </a:r>
            <a:r>
              <a:rPr lang="zh-CN" altLang="en-US" b="1" dirty="0"/>
              <a:t>，</a:t>
            </a:r>
            <a:r>
              <a:rPr lang="zh-TW" altLang="en-US" b="1" dirty="0"/>
              <a:t>也不要因他們驚恐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20:4</a:t>
            </a:r>
            <a:r>
              <a:rPr lang="en-US" altLang="zh-TW" b="1" dirty="0"/>
              <a:t> </a:t>
            </a:r>
            <a:r>
              <a:rPr lang="zh-TW" altLang="en-US" b="1" dirty="0"/>
              <a:t>因為耶和華你們的　神與你們同去</a:t>
            </a:r>
            <a:r>
              <a:rPr lang="zh-CN" altLang="en-US" b="1" dirty="0"/>
              <a:t>，</a:t>
            </a:r>
            <a:r>
              <a:rPr lang="zh-TW" altLang="en-US" b="1" dirty="0"/>
              <a:t>要為你們與仇敵爭戰</a:t>
            </a:r>
            <a:r>
              <a:rPr lang="zh-CN" altLang="en-US" b="1" dirty="0"/>
              <a:t>，</a:t>
            </a:r>
            <a:r>
              <a:rPr lang="zh-TW" altLang="en-US" b="1" dirty="0"/>
              <a:t>拯救你們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7:10 </a:t>
            </a:r>
            <a:r>
              <a:rPr lang="zh-TW" altLang="en-US" b="1" dirty="0"/>
              <a:t>撒母耳正獻燔祭的時候</a:t>
            </a:r>
            <a:r>
              <a:rPr lang="zh-CN" altLang="en-US" b="1" dirty="0"/>
              <a:t>，</a:t>
            </a:r>
            <a:r>
              <a:rPr lang="zh-TW" altLang="en-US" b="1" dirty="0"/>
              <a:t>非利士人前來要與以色列人爭戰</a:t>
            </a:r>
            <a:r>
              <a:rPr lang="zh-CN" altLang="en-US" b="1" dirty="0"/>
              <a:t>。</a:t>
            </a:r>
            <a:r>
              <a:rPr lang="zh-TW" altLang="en-US" b="1" dirty="0"/>
              <a:t>當日</a:t>
            </a:r>
            <a:r>
              <a:rPr lang="zh-CN" altLang="en-US" b="1" dirty="0"/>
              <a:t>，</a:t>
            </a:r>
            <a:r>
              <a:rPr lang="zh-TW" altLang="en-US" b="1" dirty="0"/>
              <a:t>耶和華大發雷聲</a:t>
            </a:r>
            <a:r>
              <a:rPr lang="zh-CN" altLang="en-US" b="1" dirty="0"/>
              <a:t>，</a:t>
            </a:r>
            <a:r>
              <a:rPr lang="zh-TW" altLang="en-US" b="1" dirty="0"/>
              <a:t>驚亂非利士人</a:t>
            </a:r>
            <a:r>
              <a:rPr lang="zh-CN" altLang="en-US" b="1" dirty="0"/>
              <a:t>，</a:t>
            </a:r>
            <a:r>
              <a:rPr lang="zh-TW" altLang="en-US" b="1" dirty="0"/>
              <a:t>他們就敗在以色列人面前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8:19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百姓竟不肯聽撒母耳的話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說：“不然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我們定要一個王治理我們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8:20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使我們像列國一樣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有王治理我們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統領我們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為我們爭戰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”</a:t>
            </a:r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28011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67A3B2-9122-902E-D8AD-2782FED66D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5"/>
            <a:ext cx="1089660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 dirty="0">
                <a:highlight>
                  <a:srgbClr val="FFFF00"/>
                </a:highlight>
              </a:rPr>
              <a:t>耶</a:t>
            </a:r>
            <a:r>
              <a:rPr lang="en-CA" altLang="zh-CN" sz="3200" b="1" dirty="0">
                <a:highlight>
                  <a:srgbClr val="FFFF00"/>
                </a:highlight>
              </a:rPr>
              <a:t>2</a:t>
            </a:r>
            <a:r>
              <a:rPr lang="en-US" altLang="zh-TW" sz="3200" b="1" dirty="0">
                <a:highlight>
                  <a:srgbClr val="FFFF00"/>
                </a:highlight>
              </a:rPr>
              <a:t>3:1 </a:t>
            </a:r>
            <a:r>
              <a:rPr lang="zh-TW" altLang="en-US" sz="3200" b="1" dirty="0"/>
              <a:t>耶和華說</a:t>
            </a:r>
            <a:r>
              <a:rPr lang="zh-CN" altLang="en-US" sz="3200" b="1" dirty="0"/>
              <a:t>：“</a:t>
            </a:r>
            <a:r>
              <a:rPr lang="zh-TW" altLang="en-US" sz="3200" b="1" dirty="0"/>
              <a:t>那些殘害</a:t>
            </a:r>
            <a:r>
              <a:rPr lang="zh-CN" altLang="en-US" sz="3200" b="1" dirty="0"/>
              <a:t>、</a:t>
            </a:r>
            <a:r>
              <a:rPr lang="zh-TW" altLang="en-US" sz="3200" b="1" dirty="0"/>
              <a:t>趕散我草場之羊的牧人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有禍了</a:t>
            </a:r>
            <a:r>
              <a:rPr lang="zh-CN" altLang="en-US" sz="3200" b="1" dirty="0"/>
              <a:t>！”</a:t>
            </a:r>
            <a:r>
              <a:rPr lang="en-US" altLang="zh-TW" sz="3200" b="1" dirty="0">
                <a:highlight>
                  <a:srgbClr val="FFFF00"/>
                </a:highlight>
              </a:rPr>
              <a:t>23:2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耶和華以色列的　神斥責那些牧養他百姓的牧人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如此說</a:t>
            </a:r>
            <a:r>
              <a:rPr lang="zh-CN" altLang="en-US" sz="3200" b="1" dirty="0"/>
              <a:t>：“</a:t>
            </a:r>
            <a:r>
              <a:rPr lang="zh-TW" altLang="en-US" sz="3200" b="1" dirty="0"/>
              <a:t>你們趕散我的羊群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並沒有看顧他們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我必討你們這行惡的罪</a:t>
            </a:r>
            <a:r>
              <a:rPr lang="zh-CN" altLang="en-US" sz="3200" b="1" dirty="0"/>
              <a:t>。</a:t>
            </a:r>
            <a:r>
              <a:rPr lang="zh-TW" altLang="en-US" sz="3200" b="1" dirty="0"/>
              <a:t>這是耶和華說的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23:3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我要將我羊群中所餘剩的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從我趕他們到的各國內招聚出來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領他們歸回本圈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他們也必生養眾多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23:4 </a:t>
            </a:r>
            <a:r>
              <a:rPr lang="zh-TW" altLang="en-US" sz="3200" b="1" dirty="0"/>
              <a:t>我必設立照管他們的牧人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牧養他們</a:t>
            </a:r>
            <a:r>
              <a:rPr lang="zh-CN" altLang="en-US" sz="3200" b="1" dirty="0"/>
              <a:t>。</a:t>
            </a:r>
            <a:r>
              <a:rPr lang="zh-TW" altLang="en-US" sz="3200" b="1" dirty="0"/>
              <a:t>他們不再懼怕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不再驚惶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也不缺少一個</a:t>
            </a:r>
            <a:r>
              <a:rPr lang="zh-CN" altLang="en-US" sz="3200" b="1" dirty="0"/>
              <a:t>。</a:t>
            </a:r>
            <a:r>
              <a:rPr lang="zh-TW" altLang="en-US" sz="3200" b="1" dirty="0"/>
              <a:t>這是耶和華說的</a:t>
            </a:r>
            <a:r>
              <a:rPr lang="zh-CN" altLang="en-US" sz="3200" b="1" dirty="0"/>
              <a:t>。”</a:t>
            </a:r>
            <a:r>
              <a:rPr lang="en-US" altLang="zh-TW" sz="3200" b="1" dirty="0">
                <a:highlight>
                  <a:srgbClr val="FFFF00"/>
                </a:highlight>
              </a:rPr>
              <a:t>23:5 </a:t>
            </a:r>
            <a:r>
              <a:rPr lang="zh-TW" altLang="en-US" sz="3200" b="1" dirty="0"/>
              <a:t>耶和華說</a:t>
            </a:r>
            <a:r>
              <a:rPr lang="zh-CN" altLang="en-US" sz="3200" b="1" dirty="0"/>
              <a:t>：“</a:t>
            </a:r>
            <a:r>
              <a:rPr lang="zh-TW" altLang="en-US" sz="3200" b="1" dirty="0"/>
              <a:t>日子將到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我要給大衛興起一個公義的苗裔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他必掌王權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行事有智慧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在地上施行公平和公義</a:t>
            </a:r>
            <a:r>
              <a:rPr lang="zh-CN" altLang="en-US" sz="3200" b="1" dirty="0"/>
              <a:t>。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3773262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highlight>
                  <a:srgbClr val="FFFF00"/>
                </a:highlight>
              </a:rPr>
              <a:t>詩篇</a:t>
            </a:r>
            <a:r>
              <a:rPr lang="en-US" altLang="zh-TW" sz="3200" b="1" dirty="0">
                <a:highlight>
                  <a:srgbClr val="FFFF00"/>
                </a:highlight>
              </a:rPr>
              <a:t>89:3 </a:t>
            </a:r>
            <a:r>
              <a:rPr lang="zh-TW" altLang="en-US" sz="3200" b="1" dirty="0"/>
              <a:t>我與我所揀選的人立了約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向我的僕人大衛起了誓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89:4 </a:t>
            </a:r>
            <a:r>
              <a:rPr lang="zh-TW" altLang="en-US" sz="3200" b="1" dirty="0"/>
              <a:t>我要建立你的後裔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直到永遠</a:t>
            </a:r>
            <a:r>
              <a:rPr lang="zh-CN" altLang="en-US" sz="3200" b="1" dirty="0"/>
              <a:t>；</a:t>
            </a:r>
            <a:r>
              <a:rPr lang="zh-TW" altLang="en-US" sz="3200" b="1" dirty="0"/>
              <a:t>要建立你的寶座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直到萬代</a:t>
            </a:r>
            <a:r>
              <a:rPr lang="en-US" altLang="zh-CN" sz="3200" b="1" dirty="0"/>
              <a:t>···</a:t>
            </a:r>
            <a:r>
              <a:rPr lang="en-US" altLang="zh-TW" sz="3200" b="1" dirty="0">
                <a:highlight>
                  <a:srgbClr val="FFFF00"/>
                </a:highlight>
              </a:rPr>
              <a:t>89:14 </a:t>
            </a:r>
            <a:r>
              <a:rPr lang="zh-TW" altLang="en-US" sz="3200" b="1" dirty="0"/>
              <a:t>公義和公平是你寶座的根基</a:t>
            </a:r>
            <a:r>
              <a:rPr lang="zh-CN" altLang="en-US" sz="3200" b="1" dirty="0"/>
              <a:t>；</a:t>
            </a:r>
            <a:r>
              <a:rPr lang="zh-TW" altLang="en-US" sz="3200" b="1" dirty="0"/>
              <a:t>慈愛和誠實行在你前面</a:t>
            </a:r>
            <a:r>
              <a:rPr lang="en-US" altLang="zh-CN" sz="3200" b="1" dirty="0"/>
              <a:t>···</a:t>
            </a:r>
            <a:r>
              <a:rPr lang="en-US" altLang="zh-TW" sz="3200" b="1" dirty="0">
                <a:highlight>
                  <a:srgbClr val="FFFF00"/>
                </a:highlight>
              </a:rPr>
              <a:t>89:18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我們的盾牌屬耶和華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我們的王屬以色列的聖者</a:t>
            </a:r>
            <a:r>
              <a:rPr lang="en-US" altLang="zh-CN" sz="3200" b="1" dirty="0"/>
              <a:t>···</a:t>
            </a:r>
            <a:r>
              <a:rPr lang="en-US" altLang="zh-TW" sz="3200" b="1" dirty="0">
                <a:highlight>
                  <a:srgbClr val="FFFF00"/>
                </a:highlight>
              </a:rPr>
              <a:t>89:20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我尋得我的僕人大衛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用我的聖膏膏他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89:21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我的手必使他堅立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我的膀臂也必堅固他</a:t>
            </a:r>
            <a:r>
              <a:rPr lang="en-US" altLang="zh-CN" sz="3200" b="1" dirty="0"/>
              <a:t>···</a:t>
            </a:r>
            <a:r>
              <a:rPr lang="en-US" altLang="zh-TW" sz="3200" b="1" dirty="0">
                <a:highlight>
                  <a:srgbClr val="FFFF00"/>
                </a:highlight>
              </a:rPr>
              <a:t>89:27 </a:t>
            </a:r>
            <a:r>
              <a:rPr lang="zh-TW" altLang="en-US" sz="3200" b="1" dirty="0"/>
              <a:t>我也要立他為長子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為世上最高的君王</a:t>
            </a:r>
            <a:r>
              <a:rPr lang="en-US" altLang="zh-CN" sz="3200" b="1" dirty="0"/>
              <a:t>···</a:t>
            </a:r>
            <a:r>
              <a:rPr lang="en-US" altLang="zh-TW" sz="3200" b="1" dirty="0">
                <a:highlight>
                  <a:srgbClr val="FFFF00"/>
                </a:highlight>
              </a:rPr>
              <a:t>89:35 </a:t>
            </a:r>
            <a:r>
              <a:rPr lang="zh-TW" altLang="en-US" sz="3200" b="1" dirty="0"/>
              <a:t>我一次指著自己的聖潔起誓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我決不向大衛說謊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89:36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他的後裔要存到永遠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他的寶座在我面前如日之恆一般</a:t>
            </a:r>
            <a:r>
              <a:rPr lang="zh-CN" altLang="en-US" sz="3200" b="1" dirty="0"/>
              <a:t>，</a:t>
            </a:r>
            <a:r>
              <a:rPr lang="en-US" altLang="zh-TW" sz="3200" b="1" dirty="0">
                <a:highlight>
                  <a:srgbClr val="FFFF00"/>
                </a:highlight>
              </a:rPr>
              <a:t>89:37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又如月亮永遠堅立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如天上確實的見證</a:t>
            </a:r>
            <a:r>
              <a:rPr lang="zh-CN" altLang="en-US" sz="3200" b="1" dirty="0"/>
              <a:t>。</a:t>
            </a:r>
            <a:endParaRPr lang="en-CA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3779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r>
              <a:rPr lang="zh-CN" altLang="en-US" sz="3600" b="1" dirty="0">
                <a:highlight>
                  <a:srgbClr val="FFFF00"/>
                </a:highlight>
              </a:rPr>
              <a:t>啓</a:t>
            </a:r>
            <a:r>
              <a:rPr lang="en-US" altLang="zh-TW" sz="3600" b="1" dirty="0">
                <a:highlight>
                  <a:srgbClr val="FFFF00"/>
                </a:highlight>
              </a:rPr>
              <a:t>3:19 </a:t>
            </a:r>
            <a:r>
              <a:rPr lang="zh-TW" altLang="en-US" sz="3600" b="1" dirty="0"/>
              <a:t>凡我所疼愛的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我就責備管教他</a:t>
            </a:r>
            <a:r>
              <a:rPr lang="zh-CN" altLang="en-US" sz="3600" b="1" dirty="0"/>
              <a:t>。</a:t>
            </a:r>
            <a:r>
              <a:rPr lang="zh-TW" altLang="en-US" sz="3600" b="1" dirty="0"/>
              <a:t>所以你要發熱心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也要悔改</a:t>
            </a:r>
            <a:r>
              <a:rPr lang="zh-CN" altLang="en-US" sz="3600" b="1" dirty="0"/>
              <a:t>。</a:t>
            </a:r>
            <a:r>
              <a:rPr lang="en-US" altLang="zh-TW" sz="3600" b="1" dirty="0">
                <a:highlight>
                  <a:srgbClr val="FFFF00"/>
                </a:highlight>
              </a:rPr>
              <a:t>3:20 </a:t>
            </a:r>
            <a:r>
              <a:rPr lang="zh-TW" altLang="en-US" sz="3600" b="1" dirty="0"/>
              <a:t>看哪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我站在門外叩門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若有聽見我聲音就開門的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我要進到他那裡去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我與他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他與我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一同坐席</a:t>
            </a:r>
            <a:r>
              <a:rPr lang="zh-CN" altLang="en-US" sz="3600" b="1" dirty="0"/>
              <a:t>。</a:t>
            </a:r>
            <a:r>
              <a:rPr lang="en-US" altLang="zh-TW" sz="3600" b="1" dirty="0">
                <a:highlight>
                  <a:srgbClr val="FFFF00"/>
                </a:highlight>
              </a:rPr>
              <a:t>3:21</a:t>
            </a:r>
            <a:r>
              <a:rPr lang="en-US" altLang="zh-TW" sz="3600" b="1" dirty="0"/>
              <a:t> </a:t>
            </a:r>
            <a:r>
              <a:rPr lang="zh-TW" altLang="en-US" sz="3600" b="1" dirty="0"/>
              <a:t>得勝的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我要賜他在我寶座上與我同坐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就如我得了勝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在我父的寶座上與他同坐一般</a:t>
            </a:r>
            <a:r>
              <a:rPr lang="zh-CN" altLang="en-US" sz="3600" b="1" dirty="0"/>
              <a:t>。</a:t>
            </a:r>
            <a:r>
              <a:rPr lang="en-US" altLang="zh-TW" sz="3600" b="1" dirty="0">
                <a:highlight>
                  <a:srgbClr val="FFFF00"/>
                </a:highlight>
              </a:rPr>
              <a:t>3:22</a:t>
            </a:r>
            <a:r>
              <a:rPr lang="en-US" altLang="zh-TW" sz="3600" b="1" dirty="0"/>
              <a:t> </a:t>
            </a:r>
            <a:r>
              <a:rPr lang="zh-TW" altLang="en-US" sz="3600" b="1" dirty="0"/>
              <a:t>聖靈向眾教會所說的話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凡有耳的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就應當聽</a:t>
            </a:r>
            <a:r>
              <a:rPr lang="zh-CN" altLang="en-US" sz="3600" b="1" dirty="0"/>
              <a:t>。</a:t>
            </a:r>
            <a:endParaRPr lang="en-CA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397741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7:4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以色列人就除掉諸巴力和亞斯他錄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單單地事奉耶和華</a:t>
            </a:r>
            <a:r>
              <a:rPr lang="en-US" altLang="zh-CN" b="1" dirty="0"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7:9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撒母耳就把一隻喫奶的羊羔獻與耶和華作全牲的燔祭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為以色列人呼求耶和華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耶和華就應允他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7:10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撒母耳正獻燔祭的時候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非利士人前來要與以色列人爭戰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當日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耶和華大發雷聲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驚亂非利士人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他們就敗在以色列人面前</a:t>
            </a:r>
            <a:r>
              <a:rPr lang="en-US" altLang="zh-CN" b="1" dirty="0"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7:12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撒母耳將一塊石頭立在米斯巴和善的中間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給石頭起名叫以便以謝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到如今耶和華都幫助我們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7:13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從此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非利士人就被制伏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不敢再入以色列人的境內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撒母耳作士師的時候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耶和華的手攻擊非利士人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8:</a:t>
            </a:r>
            <a:r>
              <a:rPr lang="en-US" altLang="zh-TW" b="1" dirty="0">
                <a:latin typeface="Aptos" panose="02110004020202020204"/>
                <a:ea typeface="等线" panose="02010600030101010101" pitchFamily="2" charset="-122"/>
              </a:rPr>
              <a:t>5 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對他說</a:t>
            </a:r>
            <a:r>
              <a:rPr lang="zh-CN" altLang="en-US" b="1" dirty="0">
                <a:latin typeface="Aptos" panose="02110004020202020204"/>
                <a:ea typeface="等线" panose="02010600030101010101" pitchFamily="2" charset="-122"/>
              </a:rPr>
              <a:t>：“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你年紀老邁了</a:t>
            </a:r>
            <a:r>
              <a:rPr lang="zh-CN" altLang="en-US" b="1" dirty="0"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你兒子不行你的道</a:t>
            </a:r>
            <a:r>
              <a:rPr lang="zh-CN" altLang="en-US" b="1" dirty="0">
                <a:latin typeface="Aptos" panose="02110004020202020204"/>
                <a:ea typeface="等线" panose="02010600030101010101" pitchFamily="2" charset="-122"/>
              </a:rPr>
              <a:t>。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現在求你為我們立一個王治理我們</a:t>
            </a:r>
            <a:r>
              <a:rPr lang="zh-CN" altLang="en-US" b="1" dirty="0"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像列國一樣。</a:t>
            </a:r>
            <a:r>
              <a:rPr lang="zh-CN" altLang="en-US" b="1" dirty="0">
                <a:latin typeface="Aptos" panose="02110004020202020204"/>
                <a:ea typeface="等线" panose="02010600030101010101" pitchFamily="2" charset="-122"/>
              </a:rPr>
              <a:t>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75367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284513"/>
            <a:ext cx="11049000" cy="522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撒母耳立自己的兒子作以色列的士師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8:1-3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 </a:t>
            </a:r>
            <a:r>
              <a:rPr lang="zh-TW" altLang="en-US" b="1" dirty="0">
                <a:solidFill>
                  <a:srgbClr val="C00000"/>
                </a:solidFill>
              </a:rPr>
              <a:t>撒母耳年紀老邁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就立他兒子作以色列的士師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長子名叫約珥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次子名叫亞比亞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他們在別是巴作士師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他兒子不行他的道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貪圖財利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收受賄賂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屈枉正直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TW" b="1" dirty="0">
                <a:highlight>
                  <a:srgbClr val="FFFF00"/>
                </a:highlight>
              </a:rPr>
              <a:t>3:9 </a:t>
            </a:r>
            <a:r>
              <a:rPr lang="en-US" altLang="zh-CN" b="1" dirty="0"/>
              <a:t>···</a:t>
            </a:r>
            <a:r>
              <a:rPr lang="zh-TW" altLang="en-US" b="1" dirty="0"/>
              <a:t>耶和華就為他們興起一位拯救者救他們</a:t>
            </a:r>
            <a:r>
              <a:rPr lang="zh-CN" altLang="en-US" b="1" dirty="0"/>
              <a:t>，</a:t>
            </a:r>
            <a:r>
              <a:rPr lang="zh-TW" altLang="en-US" b="1" dirty="0"/>
              <a:t>就是迦勒兄弟</a:t>
            </a:r>
            <a:r>
              <a:rPr lang="zh-CN" altLang="en-US" b="1" dirty="0"/>
              <a:t>，</a:t>
            </a:r>
            <a:r>
              <a:rPr lang="zh-TW" altLang="en-US" b="1" dirty="0"/>
              <a:t>基納斯的兒子俄陀聶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3:10 </a:t>
            </a:r>
            <a:r>
              <a:rPr lang="zh-TW" altLang="en-US" b="1" dirty="0"/>
              <a:t>耶和華的靈降在他身上</a:t>
            </a:r>
            <a:r>
              <a:rPr lang="zh-CN" altLang="en-US" b="1" dirty="0"/>
              <a:t>，</a:t>
            </a:r>
            <a:r>
              <a:rPr lang="zh-TW" altLang="en-US" b="1" dirty="0"/>
              <a:t>他就作了以色列的士師</a:t>
            </a:r>
            <a:r>
              <a:rPr lang="en-US" altLang="zh-CN" b="1" dirty="0"/>
              <a:t>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13:5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你必懷孕生一個兒子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不可用剃頭刀剃他的頭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因為這孩子一出胎就歸　神作拿細耳人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他必起首拯救以色列人脫離非利士人的手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14:6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耶和華的靈大大感動參孫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15:14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lang="en-US" altLang="zh-CN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···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耶和華的靈大大感動參孫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15:2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參孫作以色列的士師二十年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16:31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參孫作以色列的士師二十年。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01888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以色列的長老求立王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8:4-5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以色列的長老都聚集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來到拉瑪見撒母耳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8:5 </a:t>
            </a:r>
            <a:r>
              <a:rPr lang="zh-TW" altLang="en-US" b="1" dirty="0">
                <a:solidFill>
                  <a:srgbClr val="C00000"/>
                </a:solidFill>
              </a:rPr>
              <a:t>對他說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你年紀老邁了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你兒子不行你的道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現在求你為我們立一個王治理我們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像列國一樣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US" altLang="zh-TW" b="1" dirty="0">
                <a:highlight>
                  <a:srgbClr val="FFFF00"/>
                </a:highlight>
              </a:rPr>
              <a:t>17:14 </a:t>
            </a:r>
            <a:r>
              <a:rPr lang="zh-TW" altLang="en-US" b="1" dirty="0"/>
              <a:t>到了耶和華你　神所賜你的地</a:t>
            </a:r>
            <a:r>
              <a:rPr lang="zh-CN" altLang="en-US" b="1" dirty="0"/>
              <a:t>，</a:t>
            </a:r>
            <a:r>
              <a:rPr lang="zh-TW" altLang="en-US" b="1" dirty="0"/>
              <a:t>得了那地居住的時候</a:t>
            </a:r>
            <a:r>
              <a:rPr lang="zh-CN" altLang="en-US" b="1" dirty="0"/>
              <a:t>，</a:t>
            </a:r>
            <a:r>
              <a:rPr lang="zh-TW" altLang="en-US" b="1" dirty="0"/>
              <a:t>若說</a:t>
            </a:r>
            <a:r>
              <a:rPr lang="zh-CN" altLang="en-US" b="1" dirty="0"/>
              <a:t>：“</a:t>
            </a:r>
            <a:r>
              <a:rPr lang="zh-TW" altLang="en-US" b="1" dirty="0"/>
              <a:t>我要立王治理我</a:t>
            </a:r>
            <a:r>
              <a:rPr lang="zh-CN" altLang="en-US" b="1" dirty="0"/>
              <a:t>，</a:t>
            </a:r>
            <a:r>
              <a:rPr lang="zh-TW" altLang="en-US" b="1" dirty="0"/>
              <a:t>像四圍的國一樣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17:15</a:t>
            </a:r>
            <a:r>
              <a:rPr lang="en-US" altLang="zh-TW" b="1" dirty="0"/>
              <a:t> </a:t>
            </a:r>
            <a:r>
              <a:rPr lang="zh-TW" altLang="en-US" b="1" dirty="0"/>
              <a:t>你總要立耶和華你　神所揀選的人為王</a:t>
            </a:r>
            <a:r>
              <a:rPr lang="zh-CN" altLang="en-US" b="1" dirty="0"/>
              <a:t>，</a:t>
            </a:r>
            <a:r>
              <a:rPr lang="zh-TW" altLang="en-US" b="1" dirty="0"/>
              <a:t>必從你弟兄中立一人</a:t>
            </a:r>
            <a:r>
              <a:rPr lang="zh-CN" altLang="en-US" b="1" dirty="0"/>
              <a:t>，</a:t>
            </a:r>
            <a:r>
              <a:rPr lang="zh-TW" altLang="en-US" b="1" dirty="0"/>
              <a:t>不可立你弟兄以外的人為王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TW" b="1" dirty="0">
                <a:highlight>
                  <a:srgbClr val="FFFF00"/>
                </a:highlight>
              </a:rPr>
              <a:t>8:22 </a:t>
            </a:r>
            <a:r>
              <a:rPr lang="zh-TW" altLang="en-US" b="1" dirty="0"/>
              <a:t>以色列人對基甸說</a:t>
            </a:r>
            <a:r>
              <a:rPr lang="zh-CN" altLang="en-US" b="1" dirty="0"/>
              <a:t>：“</a:t>
            </a:r>
            <a:r>
              <a:rPr lang="zh-TW" altLang="en-US" b="1" dirty="0"/>
              <a:t>你既救我們脫離米甸人的手</a:t>
            </a:r>
            <a:r>
              <a:rPr lang="zh-CN" altLang="en-US" b="1" dirty="0"/>
              <a:t>，</a:t>
            </a:r>
            <a:r>
              <a:rPr lang="zh-TW" altLang="en-US" b="1" dirty="0"/>
              <a:t>願你和你的兒孫管理我們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8:23 </a:t>
            </a:r>
            <a:r>
              <a:rPr lang="zh-TW" altLang="en-US" b="1" dirty="0"/>
              <a:t>基甸說</a:t>
            </a:r>
            <a:r>
              <a:rPr lang="zh-CN" altLang="en-US" b="1" dirty="0"/>
              <a:t>：“</a:t>
            </a:r>
            <a:r>
              <a:rPr lang="zh-TW" altLang="en-US" b="1" dirty="0"/>
              <a:t>我不管理你們</a:t>
            </a:r>
            <a:r>
              <a:rPr lang="zh-CN" altLang="en-US" b="1" dirty="0"/>
              <a:t>，</a:t>
            </a:r>
            <a:r>
              <a:rPr lang="zh-TW" altLang="en-US" b="1" dirty="0"/>
              <a:t>我的兒子也不管理你們</a:t>
            </a:r>
            <a:r>
              <a:rPr lang="zh-CN" altLang="en-US" b="1" dirty="0"/>
              <a:t>，</a:t>
            </a:r>
            <a:r>
              <a:rPr lang="zh-TW" altLang="en-US" b="1" dirty="0"/>
              <a:t>惟有耶和華管理你們</a:t>
            </a:r>
            <a:r>
              <a:rPr lang="zh-CN" altLang="en-US" b="1" dirty="0"/>
              <a:t>。”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12934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05548C-44E7-EDEC-49E7-A724F6CCF8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1999" y="1825625"/>
            <a:ext cx="1079863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16:1 </a:t>
            </a:r>
            <a:r>
              <a:rPr lang="zh-TW" altLang="en-US" b="1" dirty="0"/>
              <a:t>耶和華對撒母耳說</a:t>
            </a:r>
            <a:r>
              <a:rPr lang="zh-CN" altLang="en-US" b="1" dirty="0"/>
              <a:t>：“</a:t>
            </a:r>
            <a:r>
              <a:rPr lang="zh-TW" altLang="en-US" b="1" dirty="0"/>
              <a:t>我既厭棄掃羅作以色列的王</a:t>
            </a:r>
            <a:r>
              <a:rPr lang="zh-CN" altLang="en-US" b="1" dirty="0"/>
              <a:t>，</a:t>
            </a:r>
            <a:r>
              <a:rPr lang="zh-TW" altLang="en-US" b="1" dirty="0"/>
              <a:t>你為他悲傷要到幾時呢</a:t>
            </a:r>
            <a:r>
              <a:rPr lang="zh-CN" altLang="en-US" b="1" dirty="0"/>
              <a:t>？</a:t>
            </a:r>
            <a:r>
              <a:rPr lang="zh-TW" altLang="en-US" b="1" dirty="0"/>
              <a:t>你將膏油盛滿了角</a:t>
            </a:r>
            <a:r>
              <a:rPr lang="zh-CN" altLang="en-US" b="1" dirty="0"/>
              <a:t>，</a:t>
            </a:r>
            <a:r>
              <a:rPr lang="zh-TW" altLang="en-US" b="1" dirty="0"/>
              <a:t>我差遣你往伯利恆人耶西那裡去</a:t>
            </a:r>
            <a:r>
              <a:rPr lang="zh-CN" altLang="en-US" b="1" dirty="0"/>
              <a:t>，</a:t>
            </a:r>
            <a:r>
              <a:rPr lang="zh-TW" altLang="en-US" b="1" dirty="0"/>
              <a:t>因為我在他眾子之內預定一個作王的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徒</a:t>
            </a:r>
            <a:r>
              <a:rPr lang="en-US" altLang="zh-TW" b="1" dirty="0">
                <a:highlight>
                  <a:srgbClr val="FFFF00"/>
                </a:highlight>
              </a:rPr>
              <a:t>13:21 </a:t>
            </a:r>
            <a:r>
              <a:rPr lang="zh-TW" altLang="en-US" b="1" dirty="0"/>
              <a:t>後來他們求一個王</a:t>
            </a:r>
            <a:r>
              <a:rPr lang="zh-CN" altLang="en-US" b="1" dirty="0"/>
              <a:t>，</a:t>
            </a:r>
            <a:r>
              <a:rPr lang="zh-TW" altLang="en-US" b="1" dirty="0"/>
              <a:t>　神就將便雅憫支派中基士的兒子掃羅給他們作王四十年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13:22 </a:t>
            </a:r>
            <a:r>
              <a:rPr lang="zh-TW" altLang="en-US" b="1" dirty="0"/>
              <a:t>既廢了掃羅</a:t>
            </a:r>
            <a:r>
              <a:rPr lang="zh-CN" altLang="en-US" b="1" dirty="0"/>
              <a:t>，</a:t>
            </a:r>
            <a:r>
              <a:rPr lang="zh-TW" altLang="en-US" b="1" dirty="0"/>
              <a:t>就選立大衛作他們的王</a:t>
            </a:r>
            <a:r>
              <a:rPr lang="zh-CN" altLang="en-US" b="1" dirty="0"/>
              <a:t>，</a:t>
            </a:r>
            <a:r>
              <a:rPr lang="zh-TW" altLang="en-US" b="1" dirty="0"/>
              <a:t>又為他作見證說</a:t>
            </a:r>
            <a:r>
              <a:rPr lang="zh-CN" altLang="en-US" b="1" dirty="0"/>
              <a:t>：“</a:t>
            </a:r>
            <a:r>
              <a:rPr lang="zh-TW" altLang="en-US" b="1" dirty="0"/>
              <a:t>我尋得耶西的兒子大衛</a:t>
            </a:r>
            <a:r>
              <a:rPr lang="zh-CN" altLang="en-US" b="1" dirty="0"/>
              <a:t>，</a:t>
            </a:r>
            <a:r>
              <a:rPr lang="zh-TW" altLang="en-US" b="1" dirty="0"/>
              <a:t>他是合我心意的人</a:t>
            </a:r>
            <a:r>
              <a:rPr lang="zh-CN" altLang="en-US" b="1" dirty="0"/>
              <a:t>，</a:t>
            </a:r>
            <a:r>
              <a:rPr lang="zh-TW" altLang="en-US" b="1" dirty="0"/>
              <a:t>凡事要遵行我的旨意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13:23</a:t>
            </a:r>
            <a:r>
              <a:rPr lang="en-US" altLang="zh-TW" b="1" dirty="0"/>
              <a:t> </a:t>
            </a:r>
            <a:r>
              <a:rPr lang="zh-TW" altLang="en-US" b="1" dirty="0"/>
              <a:t>從這人的後裔中</a:t>
            </a:r>
            <a:r>
              <a:rPr lang="zh-CN" altLang="en-US" b="1" dirty="0"/>
              <a:t>，</a:t>
            </a:r>
            <a:r>
              <a:rPr lang="zh-TW" altLang="en-US" b="1" dirty="0"/>
              <a:t>　神已經照著所應許的</a:t>
            </a:r>
            <a:r>
              <a:rPr lang="zh-CN" altLang="en-US" b="1" dirty="0"/>
              <a:t>，</a:t>
            </a:r>
            <a:r>
              <a:rPr lang="zh-TW" altLang="en-US" b="1" dirty="0"/>
              <a:t>為以色列人立了一位救主</a:t>
            </a:r>
            <a:r>
              <a:rPr lang="zh-CN" altLang="en-US" b="1" dirty="0"/>
              <a:t>，</a:t>
            </a:r>
            <a:r>
              <a:rPr lang="zh-TW" altLang="en-US" b="1" dirty="0"/>
              <a:t>就是耶穌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92045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羅</a:t>
            </a:r>
            <a:r>
              <a:rPr lang="en-US" altLang="zh-TW" b="1" dirty="0">
                <a:highlight>
                  <a:srgbClr val="FFFF00"/>
                </a:highlight>
              </a:rPr>
              <a:t>1:2</a:t>
            </a:r>
            <a:r>
              <a:rPr lang="zh-TW" altLang="en-US" b="1" dirty="0"/>
              <a:t>這福音是　神從前藉眾先知在聖經上所應許的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1:3</a:t>
            </a:r>
            <a:r>
              <a:rPr lang="en-US" altLang="zh-TW" b="1" dirty="0"/>
              <a:t> </a:t>
            </a:r>
            <a:r>
              <a:rPr lang="zh-TW" altLang="en-US" b="1" dirty="0"/>
              <a:t>論到他兒子我主耶穌基督</a:t>
            </a:r>
            <a:r>
              <a:rPr lang="zh-CN" altLang="en-US" b="1" dirty="0"/>
              <a:t>，</a:t>
            </a:r>
            <a:r>
              <a:rPr lang="zh-TW" altLang="en-US" b="1" dirty="0"/>
              <a:t>按肉體說</a:t>
            </a:r>
            <a:r>
              <a:rPr lang="zh-CN" altLang="en-US" b="1" dirty="0"/>
              <a:t>，</a:t>
            </a:r>
            <a:r>
              <a:rPr lang="zh-TW" altLang="en-US" b="1" dirty="0"/>
              <a:t>是從大衛後裔生的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1:4</a:t>
            </a:r>
            <a:r>
              <a:rPr lang="en-US" altLang="zh-TW" b="1" dirty="0"/>
              <a:t> </a:t>
            </a:r>
            <a:r>
              <a:rPr lang="zh-TW" altLang="en-US" b="1" dirty="0"/>
              <a:t>按聖善的靈說</a:t>
            </a:r>
            <a:r>
              <a:rPr lang="zh-CN" altLang="en-US" b="1" dirty="0"/>
              <a:t>，</a:t>
            </a:r>
            <a:r>
              <a:rPr lang="zh-TW" altLang="en-US" b="1" dirty="0"/>
              <a:t>因從死裡復活</a:t>
            </a:r>
            <a:r>
              <a:rPr lang="zh-CN" altLang="en-US" b="1" dirty="0"/>
              <a:t>，</a:t>
            </a:r>
            <a:r>
              <a:rPr lang="zh-TW" altLang="en-US" b="1" dirty="0"/>
              <a:t>以大能顯明是　神的兒子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徒</a:t>
            </a:r>
            <a:r>
              <a:rPr lang="en-US" altLang="zh-TW" b="1" dirty="0">
                <a:highlight>
                  <a:srgbClr val="FFFF00"/>
                </a:highlight>
              </a:rPr>
              <a:t>2:29 </a:t>
            </a:r>
            <a:r>
              <a:rPr lang="zh-TW" altLang="en-US" b="1" dirty="0"/>
              <a:t>弟兄們</a:t>
            </a:r>
            <a:r>
              <a:rPr lang="zh-CN" altLang="en-US" b="1" dirty="0"/>
              <a:t>，</a:t>
            </a:r>
            <a:r>
              <a:rPr lang="zh-TW" altLang="en-US" b="1" dirty="0"/>
              <a:t>先祖大衛的事</a:t>
            </a:r>
            <a:r>
              <a:rPr lang="zh-CN" altLang="en-US" b="1" dirty="0"/>
              <a:t>，</a:t>
            </a:r>
            <a:r>
              <a:rPr lang="zh-TW" altLang="en-US" b="1" dirty="0"/>
              <a:t>我可以明明地對你們說</a:t>
            </a:r>
            <a:r>
              <a:rPr lang="zh-CN" altLang="en-US" b="1" dirty="0"/>
              <a:t>，</a:t>
            </a:r>
            <a:r>
              <a:rPr lang="zh-TW" altLang="en-US" b="1" dirty="0"/>
              <a:t>他死了</a:t>
            </a:r>
            <a:r>
              <a:rPr lang="zh-CN" altLang="en-US" b="1" dirty="0"/>
              <a:t>，</a:t>
            </a:r>
            <a:r>
              <a:rPr lang="zh-TW" altLang="en-US" b="1" dirty="0"/>
              <a:t>也葬埋了</a:t>
            </a:r>
            <a:r>
              <a:rPr lang="zh-CN" altLang="en-US" b="1" dirty="0"/>
              <a:t>，</a:t>
            </a:r>
            <a:r>
              <a:rPr lang="zh-TW" altLang="en-US" b="1" dirty="0"/>
              <a:t>並且他的墳墓直到今日還在我們這裡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2:30</a:t>
            </a:r>
            <a:r>
              <a:rPr lang="en-US" altLang="zh-TW" b="1" dirty="0"/>
              <a:t> </a:t>
            </a:r>
            <a:r>
              <a:rPr lang="zh-TW" altLang="en-US" b="1" dirty="0"/>
              <a:t>大衛既是先知</a:t>
            </a:r>
            <a:r>
              <a:rPr lang="zh-CN" altLang="en-US" b="1" dirty="0"/>
              <a:t>，</a:t>
            </a:r>
            <a:r>
              <a:rPr lang="zh-TW" altLang="en-US" b="1" dirty="0"/>
              <a:t>又曉得　神曾向他起誓</a:t>
            </a:r>
            <a:r>
              <a:rPr lang="zh-CN" altLang="en-US" b="1" dirty="0"/>
              <a:t>，</a:t>
            </a:r>
            <a:r>
              <a:rPr lang="zh-TW" altLang="en-US" b="1" dirty="0"/>
              <a:t>要從他的後裔中立一位坐在他的寶座上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2:31</a:t>
            </a:r>
            <a:r>
              <a:rPr lang="en-US" altLang="zh-TW" b="1" dirty="0"/>
              <a:t> </a:t>
            </a:r>
            <a:r>
              <a:rPr lang="zh-TW" altLang="en-US" b="1" dirty="0"/>
              <a:t>就預先看明這事</a:t>
            </a:r>
            <a:r>
              <a:rPr lang="zh-CN" altLang="en-US" b="1" dirty="0"/>
              <a:t>，</a:t>
            </a:r>
            <a:r>
              <a:rPr lang="zh-TW" altLang="en-US" b="1" dirty="0"/>
              <a:t>講論基督復活說</a:t>
            </a:r>
            <a:r>
              <a:rPr lang="zh-CN" altLang="en-US" b="1" dirty="0"/>
              <a:t>：“</a:t>
            </a:r>
            <a:r>
              <a:rPr lang="zh-TW" altLang="en-US" b="1" dirty="0"/>
              <a:t>他的靈魂不撇在陰間</a:t>
            </a:r>
            <a:r>
              <a:rPr lang="zh-CN" altLang="en-US" b="1" dirty="0"/>
              <a:t>，</a:t>
            </a:r>
            <a:r>
              <a:rPr lang="zh-TW" altLang="en-US" b="1" dirty="0"/>
              <a:t>他的肉身也不見朽壞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2:32</a:t>
            </a:r>
            <a:r>
              <a:rPr lang="en-US" altLang="zh-TW" b="1" dirty="0"/>
              <a:t> </a:t>
            </a:r>
            <a:r>
              <a:rPr lang="zh-TW" altLang="en-US" b="1" dirty="0"/>
              <a:t>這耶穌</a:t>
            </a:r>
            <a:r>
              <a:rPr lang="zh-CN" altLang="en-US" b="1" dirty="0"/>
              <a:t>，</a:t>
            </a:r>
            <a:r>
              <a:rPr lang="zh-TW" altLang="en-US" b="1" dirty="0"/>
              <a:t>　神已經叫他復活了</a:t>
            </a:r>
            <a:r>
              <a:rPr lang="zh-CN" altLang="en-US" b="1" dirty="0"/>
              <a:t>，</a:t>
            </a:r>
            <a:r>
              <a:rPr lang="zh-TW" altLang="en-US" b="1" dirty="0"/>
              <a:t>我們都為這事作見證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彌</a:t>
            </a:r>
            <a:r>
              <a:rPr lang="en-US" altLang="zh-TW" b="1" dirty="0">
                <a:highlight>
                  <a:srgbClr val="FFFF00"/>
                </a:highlight>
              </a:rPr>
              <a:t>5:2 </a:t>
            </a:r>
            <a:r>
              <a:rPr lang="zh-TW" altLang="en-US" b="1" dirty="0"/>
              <a:t>伯利恆以法他阿</a:t>
            </a:r>
            <a:r>
              <a:rPr lang="zh-CN" altLang="en-US" b="1" dirty="0"/>
              <a:t>，</a:t>
            </a:r>
            <a:r>
              <a:rPr lang="zh-TW" altLang="en-US" b="1" dirty="0"/>
              <a:t>你在猶大諸城中為小</a:t>
            </a:r>
            <a:r>
              <a:rPr lang="zh-CN" altLang="en-US" b="1" dirty="0"/>
              <a:t>。</a:t>
            </a:r>
            <a:r>
              <a:rPr lang="zh-TW" altLang="en-US" b="1" dirty="0"/>
              <a:t>將來必有一位從你那裡出來</a:t>
            </a:r>
            <a:r>
              <a:rPr lang="zh-CN" altLang="en-US" b="1" dirty="0"/>
              <a:t>，</a:t>
            </a:r>
            <a:r>
              <a:rPr lang="zh-TW" altLang="en-US" b="1" dirty="0"/>
              <a:t>在以色列中為我作掌權的</a:t>
            </a:r>
            <a:r>
              <a:rPr lang="zh-CN" altLang="en-US" b="1" dirty="0"/>
              <a:t>；</a:t>
            </a:r>
            <a:r>
              <a:rPr lang="zh-TW" altLang="en-US" b="1" dirty="0"/>
              <a:t>他的根源從亙古</a:t>
            </a:r>
            <a:r>
              <a:rPr lang="zh-CN" altLang="en-US" b="1" dirty="0"/>
              <a:t>、</a:t>
            </a:r>
            <a:r>
              <a:rPr lang="zh-TW" altLang="en-US" b="1" dirty="0"/>
              <a:t>從太初就有</a:t>
            </a:r>
            <a:r>
              <a:rPr lang="zh-CN" altLang="en-US" b="1" dirty="0"/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30325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神對撒母耳說：“你要依從他們的話”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8:6-9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8:6 </a:t>
            </a:r>
            <a:r>
              <a:rPr lang="zh-TW" altLang="en-US" b="1" dirty="0">
                <a:solidFill>
                  <a:srgbClr val="C00000"/>
                </a:solidFill>
              </a:rPr>
              <a:t>撒母耳不喜悅他們說立一個王治理我們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他就禱告耶和華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百姓向你說的一切話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你只管依從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因為他們不是厭棄你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乃是厭棄我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不要我作他們的王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自從我領他們出埃及到如今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他們常常離棄我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事奉別神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現在他們向你所行的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是照他們素來所行的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8:9 </a:t>
            </a:r>
            <a:r>
              <a:rPr lang="zh-TW" altLang="en-US" b="1" dirty="0">
                <a:solidFill>
                  <a:srgbClr val="C00000"/>
                </a:solidFill>
              </a:rPr>
              <a:t>故此你要依從他們的話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只是當警戒他們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告訴他們將來那王怎樣管轄他們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8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4914" y="1513114"/>
            <a:ext cx="10776857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撒母耳為以色列求立王的事警戒他們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8:10-18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8:10 </a:t>
            </a:r>
            <a:r>
              <a:rPr lang="zh-TW" altLang="en-US" b="1" dirty="0">
                <a:solidFill>
                  <a:srgbClr val="C00000"/>
                </a:solidFill>
              </a:rPr>
              <a:t>撒母耳將耶和華的話都傳給求他立王的百姓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“</a:t>
            </a:r>
            <a:r>
              <a:rPr lang="zh-TW" altLang="en-US" b="1" dirty="0">
                <a:solidFill>
                  <a:srgbClr val="C00000"/>
                </a:solidFill>
              </a:rPr>
              <a:t>管轄你們的王必這樣行</a:t>
            </a:r>
            <a:r>
              <a:rPr lang="zh-CN" altLang="en-US" b="1" dirty="0">
                <a:solidFill>
                  <a:srgbClr val="C00000"/>
                </a:solidFill>
              </a:rPr>
              <a:t>：</a:t>
            </a:r>
            <a:r>
              <a:rPr lang="zh-TW" altLang="en-US" b="1" dirty="0">
                <a:solidFill>
                  <a:srgbClr val="C00000"/>
                </a:solidFill>
              </a:rPr>
              <a:t>他必派你們的兒子為他趕車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跟馬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奔走在車前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8:12 </a:t>
            </a:r>
            <a:r>
              <a:rPr lang="zh-TW" altLang="en-US" b="1" dirty="0">
                <a:solidFill>
                  <a:srgbClr val="C00000"/>
                </a:solidFill>
              </a:rPr>
              <a:t>又派他們作千夫長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五十夫長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為他耕種田地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收割莊稼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打造軍器和車上的器械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8:13 </a:t>
            </a:r>
            <a:r>
              <a:rPr lang="zh-TW" altLang="en-US" b="1" dirty="0">
                <a:solidFill>
                  <a:srgbClr val="C00000"/>
                </a:solidFill>
              </a:rPr>
              <a:t>必取你們的女兒為他製造香膏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作飯烤餅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也必取你們最好的田地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葡萄園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橄欖園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賜給他的臣僕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8:15 </a:t>
            </a:r>
            <a:r>
              <a:rPr lang="zh-TW" altLang="en-US" b="1" dirty="0">
                <a:solidFill>
                  <a:srgbClr val="C00000"/>
                </a:solidFill>
              </a:rPr>
              <a:t>你們的糧食和葡萄園所出的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他必取十分之一給他的太監和臣僕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8:16 </a:t>
            </a:r>
            <a:r>
              <a:rPr lang="zh-TW" altLang="en-US" b="1" dirty="0">
                <a:solidFill>
                  <a:srgbClr val="C00000"/>
                </a:solidFill>
              </a:rPr>
              <a:t>又必取你們的僕人婢女</a:t>
            </a:r>
            <a:r>
              <a:rPr lang="zh-CN" altLang="en-US" b="1" dirty="0">
                <a:solidFill>
                  <a:srgbClr val="C00000"/>
                </a:solidFill>
              </a:rPr>
              <a:t>、</a:t>
            </a:r>
            <a:r>
              <a:rPr lang="zh-TW" altLang="en-US" b="1" dirty="0">
                <a:solidFill>
                  <a:srgbClr val="C00000"/>
                </a:solidFill>
              </a:rPr>
              <a:t>健壯的少年人和你們的驢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供他的差役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8:17 </a:t>
            </a:r>
            <a:r>
              <a:rPr lang="zh-TW" altLang="en-US" b="1" dirty="0">
                <a:solidFill>
                  <a:srgbClr val="C00000"/>
                </a:solidFill>
              </a:rPr>
              <a:t>你們的羊群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他必取十分之一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你們也必作他的僕人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8:18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那時你們必因所選的王哀求耶和華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耶和華卻不應允你們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7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US" altLang="zh-TW" b="1" dirty="0">
                <a:highlight>
                  <a:srgbClr val="FFFF00"/>
                </a:highlight>
              </a:rPr>
              <a:t>30:19 </a:t>
            </a:r>
            <a:r>
              <a:rPr lang="zh-TW" altLang="en-US" b="1" dirty="0"/>
              <a:t>我今日呼天喚地向你作見證</a:t>
            </a:r>
            <a:r>
              <a:rPr lang="zh-CN" altLang="en-US" b="1" dirty="0"/>
              <a:t>，</a:t>
            </a:r>
            <a:r>
              <a:rPr lang="zh-TW" altLang="en-US" b="1" dirty="0"/>
              <a:t>我將生死</a:t>
            </a:r>
            <a:r>
              <a:rPr lang="zh-CN" altLang="en-US" b="1" dirty="0"/>
              <a:t>、</a:t>
            </a:r>
            <a:r>
              <a:rPr lang="zh-TW" altLang="en-US" b="1" dirty="0"/>
              <a:t>禍福陳明在你面前</a:t>
            </a:r>
            <a:r>
              <a:rPr lang="zh-CN" altLang="en-US" b="1" dirty="0"/>
              <a:t>，</a:t>
            </a:r>
            <a:r>
              <a:rPr lang="zh-TW" altLang="en-US" b="1" dirty="0"/>
              <a:t>所以你要揀選生命</a:t>
            </a:r>
            <a:r>
              <a:rPr lang="zh-CN" altLang="en-US" b="1" dirty="0"/>
              <a:t>，</a:t>
            </a:r>
            <a:r>
              <a:rPr lang="zh-TW" altLang="en-US" b="1" dirty="0"/>
              <a:t>使你和你的後裔都得存活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30:20</a:t>
            </a:r>
            <a:r>
              <a:rPr lang="en-US" altLang="zh-TW" b="1" dirty="0"/>
              <a:t> </a:t>
            </a:r>
            <a:r>
              <a:rPr lang="zh-TW" altLang="en-US" b="1" dirty="0"/>
              <a:t>且愛耶和華你的　神</a:t>
            </a:r>
            <a:r>
              <a:rPr lang="zh-CN" altLang="en-US" b="1" dirty="0"/>
              <a:t>，</a:t>
            </a:r>
            <a:r>
              <a:rPr lang="zh-TW" altLang="en-US" b="1" dirty="0"/>
              <a:t>聽從他的話</a:t>
            </a:r>
            <a:r>
              <a:rPr lang="zh-CN" altLang="en-US" b="1" dirty="0"/>
              <a:t>，</a:t>
            </a:r>
            <a:r>
              <a:rPr lang="zh-TW" altLang="en-US" b="1" dirty="0"/>
              <a:t>專靠他</a:t>
            </a:r>
            <a:r>
              <a:rPr lang="zh-CN" altLang="en-US" b="1" dirty="0"/>
              <a:t>，</a:t>
            </a:r>
            <a:r>
              <a:rPr lang="zh-TW" altLang="en-US" b="1" dirty="0"/>
              <a:t>因為他是你的生命</a:t>
            </a:r>
            <a:r>
              <a:rPr lang="zh-CN" altLang="en-US" b="1" dirty="0"/>
              <a:t>，</a:t>
            </a:r>
            <a:r>
              <a:rPr lang="zh-TW" altLang="en-US" b="1" dirty="0"/>
              <a:t>你的日子長久也在乎他</a:t>
            </a:r>
            <a:r>
              <a:rPr lang="zh-CN" altLang="en-US" b="1" dirty="0"/>
              <a:t>。</a:t>
            </a:r>
            <a:r>
              <a:rPr lang="zh-TW" altLang="en-US" b="1" dirty="0"/>
              <a:t>這樣</a:t>
            </a:r>
            <a:r>
              <a:rPr lang="zh-CN" altLang="en-US" b="1" dirty="0"/>
              <a:t>，</a:t>
            </a:r>
            <a:r>
              <a:rPr lang="zh-TW" altLang="en-US" b="1" dirty="0"/>
              <a:t>你就可以在耶和華向你列祖亞伯拉罕</a:t>
            </a:r>
            <a:r>
              <a:rPr lang="zh-CN" altLang="en-US" b="1" dirty="0"/>
              <a:t>、</a:t>
            </a:r>
            <a:r>
              <a:rPr lang="zh-TW" altLang="en-US" b="1" dirty="0"/>
              <a:t>以撒</a:t>
            </a:r>
            <a:r>
              <a:rPr lang="zh-CN" altLang="en-US" b="1" dirty="0"/>
              <a:t>、</a:t>
            </a:r>
            <a:r>
              <a:rPr lang="zh-TW" altLang="en-US" b="1" dirty="0"/>
              <a:t>雅各起誓應許所賜的地上居住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賽</a:t>
            </a:r>
            <a:r>
              <a:rPr lang="en-US" altLang="zh-TW" b="1" dirty="0">
                <a:highlight>
                  <a:srgbClr val="FFFF00"/>
                </a:highlight>
              </a:rPr>
              <a:t>33:22 </a:t>
            </a:r>
            <a:r>
              <a:rPr lang="zh-TW" altLang="en-US" b="1" dirty="0"/>
              <a:t>因為耶和華是審判我們的</a:t>
            </a:r>
            <a:r>
              <a:rPr lang="zh-CN" altLang="en-US" b="1" dirty="0"/>
              <a:t>，</a:t>
            </a:r>
            <a:r>
              <a:rPr lang="zh-TW" altLang="en-US" b="1" dirty="0"/>
              <a:t>耶和華是給我們設律法的</a:t>
            </a:r>
            <a:r>
              <a:rPr lang="zh-CN" altLang="en-US" b="1" dirty="0"/>
              <a:t>，</a:t>
            </a:r>
            <a:r>
              <a:rPr lang="zh-TW" altLang="en-US" b="1" dirty="0"/>
              <a:t>耶和華是我們的王</a:t>
            </a:r>
            <a:r>
              <a:rPr lang="zh-CN" altLang="en-US" b="1" dirty="0"/>
              <a:t>，</a:t>
            </a:r>
            <a:r>
              <a:rPr lang="zh-TW" altLang="en-US" b="1" dirty="0"/>
              <a:t>他必拯救我們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西</a:t>
            </a:r>
            <a:r>
              <a:rPr lang="en-US" altLang="zh-TW" b="1" dirty="0">
                <a:highlight>
                  <a:srgbClr val="FFFF00"/>
                </a:highlight>
              </a:rPr>
              <a:t>2:9 </a:t>
            </a:r>
            <a:r>
              <a:rPr lang="zh-TW" altLang="en-US" b="1" dirty="0"/>
              <a:t>因為　神本性一切的豐盛</a:t>
            </a:r>
            <a:r>
              <a:rPr lang="zh-CN" altLang="en-US" b="1" dirty="0"/>
              <a:t>，</a:t>
            </a:r>
            <a:r>
              <a:rPr lang="zh-TW" altLang="en-US" b="1" dirty="0"/>
              <a:t>都有形有體的居住在基督裡面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2:10</a:t>
            </a:r>
            <a:r>
              <a:rPr lang="en-US" altLang="zh-TW" b="1" dirty="0"/>
              <a:t> </a:t>
            </a:r>
            <a:r>
              <a:rPr lang="zh-TW" altLang="en-US" b="1" dirty="0"/>
              <a:t>你們在他裡面也得了豐盛</a:t>
            </a:r>
            <a:r>
              <a:rPr lang="zh-CN" altLang="en-US" b="1" dirty="0"/>
              <a:t>。</a:t>
            </a:r>
            <a:r>
              <a:rPr lang="zh-TW" altLang="en-US" b="1" dirty="0"/>
              <a:t>他是各樣執政掌權者的元首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r>
              <a:rPr lang="zh-TW" altLang="en-US" b="1" dirty="0">
                <a:highlight>
                  <a:srgbClr val="FFFF00"/>
                </a:highlight>
              </a:rPr>
              <a:t>帖前</a:t>
            </a:r>
            <a:r>
              <a:rPr lang="en-US" altLang="zh-TW" b="1" dirty="0">
                <a:highlight>
                  <a:srgbClr val="FFFF00"/>
                </a:highlight>
              </a:rPr>
              <a:t>5:9 </a:t>
            </a:r>
            <a:r>
              <a:rPr lang="zh-TW" altLang="en-US" b="1" dirty="0"/>
              <a:t>因為　神不是預定我們受刑</a:t>
            </a:r>
            <a:r>
              <a:rPr lang="zh-CN" altLang="en-US" b="1" dirty="0"/>
              <a:t>，</a:t>
            </a:r>
            <a:r>
              <a:rPr lang="zh-TW" altLang="en-US" b="1" dirty="0"/>
              <a:t>乃是預定我們藉著我們主耶穌基督得救</a:t>
            </a:r>
            <a:r>
              <a:rPr lang="zh-CN" altLang="en-US" b="1" dirty="0"/>
              <a:t>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58927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2777</Words>
  <Application>Microsoft Office PowerPoint</Application>
  <PresentationFormat>宽屏</PresentationFormat>
  <Paragraphs>45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2024-09-19T17:55:33Z</dcterms:created>
  <dcterms:modified xsi:type="dcterms:W3CDTF">2024-09-25T19:42:56Z</dcterms:modified>
</cp:coreProperties>
</file>