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64" r:id="rId2"/>
    <p:sldId id="273" r:id="rId3"/>
    <p:sldId id="278" r:id="rId4"/>
    <p:sldId id="272" r:id="rId5"/>
    <p:sldId id="270" r:id="rId6"/>
    <p:sldId id="271" r:id="rId7"/>
    <p:sldId id="268" r:id="rId8"/>
    <p:sldId id="265" r:id="rId9"/>
    <p:sldId id="267" r:id="rId10"/>
    <p:sldId id="277" r:id="rId11"/>
    <p:sldId id="275" r:id="rId12"/>
    <p:sldId id="274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5FB8EB-04D6-439B-B49C-94C1246B978D}" v="124" dt="2024-09-11T18:42:02.6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nping Guo" userId="214695277e21a7f1" providerId="LiveId" clId="{935FB8EB-04D6-439B-B49C-94C1246B978D}"/>
    <pc:docChg chg="undo custSel addSld delSld modSld sldOrd addMainMaster delMainMaster">
      <pc:chgData name="Jianping Guo" userId="214695277e21a7f1" providerId="LiveId" clId="{935FB8EB-04D6-439B-B49C-94C1246B978D}" dt="2024-09-12T02:18:29.386" v="1813" actId="20577"/>
      <pc:docMkLst>
        <pc:docMk/>
      </pc:docMkLst>
      <pc:sldChg chg="addSp modSp del mod setBg modClrScheme setClrOvrMap chgLayout">
        <pc:chgData name="Jianping Guo" userId="214695277e21a7f1" providerId="LiveId" clId="{935FB8EB-04D6-439B-B49C-94C1246B978D}" dt="2024-09-09T13:22:18.933" v="21" actId="2696"/>
        <pc:sldMkLst>
          <pc:docMk/>
          <pc:sldMk cId="3642254054" sldId="256"/>
        </pc:sldMkLst>
        <pc:spChg chg="mod">
          <ac:chgData name="Jianping Guo" userId="214695277e21a7f1" providerId="LiveId" clId="{935FB8EB-04D6-439B-B49C-94C1246B978D}" dt="2024-09-09T13:18:09.109" v="0" actId="26606"/>
          <ac:spMkLst>
            <pc:docMk/>
            <pc:sldMk cId="3642254054" sldId="256"/>
            <ac:spMk id="2" creationId="{DFE0E799-5631-D238-BE88-1168C8C94BEA}"/>
          </ac:spMkLst>
        </pc:spChg>
        <pc:spChg chg="mod">
          <ac:chgData name="Jianping Guo" userId="214695277e21a7f1" providerId="LiveId" clId="{935FB8EB-04D6-439B-B49C-94C1246B978D}" dt="2024-09-09T13:18:09.109" v="0" actId="26606"/>
          <ac:spMkLst>
            <pc:docMk/>
            <pc:sldMk cId="3642254054" sldId="256"/>
            <ac:spMk id="3" creationId="{CD8AFC62-2E69-A2A0-FF80-6045C3DFF9F1}"/>
          </ac:spMkLst>
        </pc:spChg>
        <pc:spChg chg="add">
          <ac:chgData name="Jianping Guo" userId="214695277e21a7f1" providerId="LiveId" clId="{935FB8EB-04D6-439B-B49C-94C1246B978D}" dt="2024-09-09T13:18:09.109" v="0" actId="26606"/>
          <ac:spMkLst>
            <pc:docMk/>
            <pc:sldMk cId="3642254054" sldId="256"/>
            <ac:spMk id="9" creationId="{06E15305-164C-44CD-9E0F-420C2DC1B32A}"/>
          </ac:spMkLst>
        </pc:spChg>
        <pc:picChg chg="add mod">
          <ac:chgData name="Jianping Guo" userId="214695277e21a7f1" providerId="LiveId" clId="{935FB8EB-04D6-439B-B49C-94C1246B978D}" dt="2024-09-09T13:18:17.687" v="1" actId="27614"/>
          <ac:picMkLst>
            <pc:docMk/>
            <pc:sldMk cId="3642254054" sldId="256"/>
            <ac:picMk id="4" creationId="{8A080506-B91C-1CD9-3254-FFA5C4EEA6A5}"/>
          </ac:picMkLst>
        </pc:picChg>
      </pc:sldChg>
      <pc:sldChg chg="addSp delSp modSp add del mod">
        <pc:chgData name="Jianping Guo" userId="214695277e21a7f1" providerId="LiveId" clId="{935FB8EB-04D6-439B-B49C-94C1246B978D}" dt="2024-09-09T13:34:26.250" v="85" actId="2696"/>
        <pc:sldMkLst>
          <pc:docMk/>
          <pc:sldMk cId="3519337200" sldId="263"/>
        </pc:sldMkLst>
        <pc:spChg chg="add del">
          <ac:chgData name="Jianping Guo" userId="214695277e21a7f1" providerId="LiveId" clId="{935FB8EB-04D6-439B-B49C-94C1246B978D}" dt="2024-09-09T13:21:31.564" v="18" actId="26606"/>
          <ac:spMkLst>
            <pc:docMk/>
            <pc:sldMk cId="3519337200" sldId="263"/>
            <ac:spMk id="63" creationId="{955A2079-FA98-4876-80F0-72364A7D2EA4}"/>
          </ac:spMkLst>
        </pc:spChg>
        <pc:spChg chg="add del">
          <ac:chgData name="Jianping Guo" userId="214695277e21a7f1" providerId="LiveId" clId="{935FB8EB-04D6-439B-B49C-94C1246B978D}" dt="2024-09-09T13:21:31.548" v="17" actId="26606"/>
          <ac:spMkLst>
            <pc:docMk/>
            <pc:sldMk cId="3519337200" sldId="263"/>
            <ac:spMk id="68" creationId="{117AB3D3-3C9C-4DED-809A-78734805B895}"/>
          </ac:spMkLst>
        </pc:spChg>
        <pc:spChg chg="add del">
          <ac:chgData name="Jianping Guo" userId="214695277e21a7f1" providerId="LiveId" clId="{935FB8EB-04D6-439B-B49C-94C1246B978D}" dt="2024-09-09T13:21:31.548" v="17" actId="26606"/>
          <ac:spMkLst>
            <pc:docMk/>
            <pc:sldMk cId="3519337200" sldId="263"/>
            <ac:spMk id="70" creationId="{3A9A4357-BD1D-4622-A4FE-766E6AB8DE84}"/>
          </ac:spMkLst>
        </pc:spChg>
        <pc:spChg chg="add del">
          <ac:chgData name="Jianping Guo" userId="214695277e21a7f1" providerId="LiveId" clId="{935FB8EB-04D6-439B-B49C-94C1246B978D}" dt="2024-09-09T13:21:31.548" v="17" actId="26606"/>
          <ac:spMkLst>
            <pc:docMk/>
            <pc:sldMk cId="3519337200" sldId="263"/>
            <ac:spMk id="72" creationId="{E659831F-0D9A-4C63-9EBB-8435B85A440F}"/>
          </ac:spMkLst>
        </pc:spChg>
        <pc:spChg chg="add del">
          <ac:chgData name="Jianping Guo" userId="214695277e21a7f1" providerId="LiveId" clId="{935FB8EB-04D6-439B-B49C-94C1246B978D}" dt="2024-09-09T13:21:31.548" v="17" actId="26606"/>
          <ac:spMkLst>
            <pc:docMk/>
            <pc:sldMk cId="3519337200" sldId="263"/>
            <ac:spMk id="74" creationId="{E6995CE5-F890-4ABA-82A2-26507CE8D2A3}"/>
          </ac:spMkLst>
        </pc:spChg>
        <pc:spChg chg="add">
          <ac:chgData name="Jianping Guo" userId="214695277e21a7f1" providerId="LiveId" clId="{935FB8EB-04D6-439B-B49C-94C1246B978D}" dt="2024-09-09T13:21:31.564" v="18" actId="26606"/>
          <ac:spMkLst>
            <pc:docMk/>
            <pc:sldMk cId="3519337200" sldId="263"/>
            <ac:spMk id="76" creationId="{1382A32C-5B0C-4B1C-A074-76C6DBCC9F87}"/>
          </ac:spMkLst>
        </pc:spChg>
        <pc:spChg chg="add">
          <ac:chgData name="Jianping Guo" userId="214695277e21a7f1" providerId="LiveId" clId="{935FB8EB-04D6-439B-B49C-94C1246B978D}" dt="2024-09-09T13:21:31.564" v="18" actId="26606"/>
          <ac:spMkLst>
            <pc:docMk/>
            <pc:sldMk cId="3519337200" sldId="263"/>
            <ac:spMk id="77" creationId="{6EFC920F-B85A-4068-BD93-41064EDE93D3}"/>
          </ac:spMkLst>
        </pc:spChg>
        <pc:spChg chg="add">
          <ac:chgData name="Jianping Guo" userId="214695277e21a7f1" providerId="LiveId" clId="{935FB8EB-04D6-439B-B49C-94C1246B978D}" dt="2024-09-09T13:21:31.564" v="18" actId="26606"/>
          <ac:spMkLst>
            <pc:docMk/>
            <pc:sldMk cId="3519337200" sldId="263"/>
            <ac:spMk id="80" creationId="{CBC4F608-B4B8-48C3-9572-C0F061B1CD99}"/>
          </ac:spMkLst>
        </pc:spChg>
        <pc:grpChg chg="add">
          <ac:chgData name="Jianping Guo" userId="214695277e21a7f1" providerId="LiveId" clId="{935FB8EB-04D6-439B-B49C-94C1246B978D}" dt="2024-09-09T13:21:31.564" v="18" actId="26606"/>
          <ac:grpSpMkLst>
            <pc:docMk/>
            <pc:sldMk cId="3519337200" sldId="263"/>
            <ac:grpSpMk id="78" creationId="{1C559108-BBAE-426C-8564-051D2BA6DDC8}"/>
          </ac:grpSpMkLst>
        </pc:grpChg>
        <pc:graphicFrameChg chg="mod modGraphic">
          <ac:chgData name="Jianping Guo" userId="214695277e21a7f1" providerId="LiveId" clId="{935FB8EB-04D6-439B-B49C-94C1246B978D}" dt="2024-09-09T13:22:06.556" v="20" actId="255"/>
          <ac:graphicFrameMkLst>
            <pc:docMk/>
            <pc:sldMk cId="3519337200" sldId="263"/>
            <ac:graphicFrameMk id="8" creationId="{FE15C476-3227-4638-A515-AA0A18DA4E5B}"/>
          </ac:graphicFrameMkLst>
        </pc:graphicFrameChg>
      </pc:sldChg>
      <pc:sldChg chg="addSp delSp modSp mod">
        <pc:chgData name="Jianping Guo" userId="214695277e21a7f1" providerId="LiveId" clId="{935FB8EB-04D6-439B-B49C-94C1246B978D}" dt="2024-09-10T17:43:25.092" v="881" actId="26606"/>
        <pc:sldMkLst>
          <pc:docMk/>
          <pc:sldMk cId="3186302950" sldId="264"/>
        </pc:sldMkLst>
        <pc:spChg chg="add del">
          <ac:chgData name="Jianping Guo" userId="214695277e21a7f1" providerId="LiveId" clId="{935FB8EB-04D6-439B-B49C-94C1246B978D}" dt="2024-09-09T13:33:21.284" v="81" actId="26606"/>
          <ac:spMkLst>
            <pc:docMk/>
            <pc:sldMk cId="3186302950" sldId="264"/>
            <ac:spMk id="63" creationId="{955A2079-FA98-4876-80F0-72364A7D2EA4}"/>
          </ac:spMkLst>
        </pc:spChg>
        <pc:spChg chg="add del">
          <ac:chgData name="Jianping Guo" userId="214695277e21a7f1" providerId="LiveId" clId="{935FB8EB-04D6-439B-B49C-94C1246B978D}" dt="2024-09-09T13:32:57.620" v="76" actId="26606"/>
          <ac:spMkLst>
            <pc:docMk/>
            <pc:sldMk cId="3186302950" sldId="264"/>
            <ac:spMk id="68" creationId="{2215C6C6-E45C-4179-9FC1-E8A4C1D47430}"/>
          </ac:spMkLst>
        </pc:spChg>
        <pc:spChg chg="add del">
          <ac:chgData name="Jianping Guo" userId="214695277e21a7f1" providerId="LiveId" clId="{935FB8EB-04D6-439B-B49C-94C1246B978D}" dt="2024-09-09T13:32:57.620" v="76" actId="26606"/>
          <ac:spMkLst>
            <pc:docMk/>
            <pc:sldMk cId="3186302950" sldId="264"/>
            <ac:spMk id="74" creationId="{3776B14B-F2F4-4825-8DA8-8C7A0F2B3960}"/>
          </ac:spMkLst>
        </pc:spChg>
        <pc:spChg chg="add del">
          <ac:chgData name="Jianping Guo" userId="214695277e21a7f1" providerId="LiveId" clId="{935FB8EB-04D6-439B-B49C-94C1246B978D}" dt="2024-09-09T13:33:05.089" v="78" actId="26606"/>
          <ac:spMkLst>
            <pc:docMk/>
            <pc:sldMk cId="3186302950" sldId="264"/>
            <ac:spMk id="75" creationId="{D5B0017B-2ECA-49AF-B397-DC140825DF8D}"/>
          </ac:spMkLst>
        </pc:spChg>
        <pc:spChg chg="add del">
          <ac:chgData name="Jianping Guo" userId="214695277e21a7f1" providerId="LiveId" clId="{935FB8EB-04D6-439B-B49C-94C1246B978D}" dt="2024-09-09T13:33:05.089" v="78" actId="26606"/>
          <ac:spMkLst>
            <pc:docMk/>
            <pc:sldMk cId="3186302950" sldId="264"/>
            <ac:spMk id="76" creationId="{28D31E1B-0407-4223-9642-0B642CBF57D9}"/>
          </ac:spMkLst>
        </pc:spChg>
        <pc:spChg chg="add del">
          <ac:chgData name="Jianping Guo" userId="214695277e21a7f1" providerId="LiveId" clId="{935FB8EB-04D6-439B-B49C-94C1246B978D}" dt="2024-09-09T13:33:05.089" v="78" actId="26606"/>
          <ac:spMkLst>
            <pc:docMk/>
            <pc:sldMk cId="3186302950" sldId="264"/>
            <ac:spMk id="77" creationId="{70E96339-907C-46C3-99AC-31179B6F0EBD}"/>
          </ac:spMkLst>
        </pc:spChg>
        <pc:spChg chg="add del">
          <ac:chgData name="Jianping Guo" userId="214695277e21a7f1" providerId="LiveId" clId="{935FB8EB-04D6-439B-B49C-94C1246B978D}" dt="2024-09-09T13:33:21.284" v="80" actId="26606"/>
          <ac:spMkLst>
            <pc:docMk/>
            <pc:sldMk cId="3186302950" sldId="264"/>
            <ac:spMk id="83" creationId="{6D5872A3-CFF8-4F36-8446-6F1B04585A91}"/>
          </ac:spMkLst>
        </pc:spChg>
        <pc:spChg chg="add del">
          <ac:chgData name="Jianping Guo" userId="214695277e21a7f1" providerId="LiveId" clId="{935FB8EB-04D6-439B-B49C-94C1246B978D}" dt="2024-09-09T13:33:21.284" v="80" actId="26606"/>
          <ac:spMkLst>
            <pc:docMk/>
            <pc:sldMk cId="3186302950" sldId="264"/>
            <ac:spMk id="85" creationId="{5E2C537D-FECA-4C7F-A65B-F82518B3A196}"/>
          </ac:spMkLst>
        </pc:spChg>
        <pc:spChg chg="add del">
          <ac:chgData name="Jianping Guo" userId="214695277e21a7f1" providerId="LiveId" clId="{935FB8EB-04D6-439B-B49C-94C1246B978D}" dt="2024-09-09T13:34:17.125" v="84" actId="26606"/>
          <ac:spMkLst>
            <pc:docMk/>
            <pc:sldMk cId="3186302950" sldId="264"/>
            <ac:spMk id="87" creationId="{5F879AC3-D4CE-493C-ADC7-06205677F4F8}"/>
          </ac:spMkLst>
        </pc:spChg>
        <pc:spChg chg="add del">
          <ac:chgData name="Jianping Guo" userId="214695277e21a7f1" providerId="LiveId" clId="{935FB8EB-04D6-439B-B49C-94C1246B978D}" dt="2024-09-09T13:34:17.125" v="84" actId="26606"/>
          <ac:spMkLst>
            <pc:docMk/>
            <pc:sldMk cId="3186302950" sldId="264"/>
            <ac:spMk id="88" creationId="{736F0DFD-0954-464F-BF12-DD2E6F6E0380}"/>
          </ac:spMkLst>
        </pc:spChg>
        <pc:spChg chg="add">
          <ac:chgData name="Jianping Guo" userId="214695277e21a7f1" providerId="LiveId" clId="{935FB8EB-04D6-439B-B49C-94C1246B978D}" dt="2024-09-09T13:34:17.125" v="84" actId="26606"/>
          <ac:spMkLst>
            <pc:docMk/>
            <pc:sldMk cId="3186302950" sldId="264"/>
            <ac:spMk id="93" creationId="{E02239D2-A05D-4A1C-9F06-FBA7FC730E1B}"/>
          </ac:spMkLst>
        </pc:spChg>
        <pc:grpChg chg="add del">
          <ac:chgData name="Jianping Guo" userId="214695277e21a7f1" providerId="LiveId" clId="{935FB8EB-04D6-439B-B49C-94C1246B978D}" dt="2024-09-09T13:32:57.620" v="76" actId="26606"/>
          <ac:grpSpMkLst>
            <pc:docMk/>
            <pc:sldMk cId="3186302950" sldId="264"/>
            <ac:grpSpMk id="70" creationId="{5FE9FE4C-C9E0-4C54-8010-EA9D29CD4D59}"/>
          </ac:grpSpMkLst>
        </pc:grpChg>
        <pc:grpChg chg="add del">
          <ac:chgData name="Jianping Guo" userId="214695277e21a7f1" providerId="LiveId" clId="{935FB8EB-04D6-439B-B49C-94C1246B978D}" dt="2024-09-09T13:33:05.089" v="78" actId="26606"/>
          <ac:grpSpMkLst>
            <pc:docMk/>
            <pc:sldMk cId="3186302950" sldId="264"/>
            <ac:grpSpMk id="78" creationId="{AE1C45F0-260A-458C-96ED-C1F6D2151219}"/>
          </ac:grpSpMkLst>
        </pc:grpChg>
        <pc:grpChg chg="add del">
          <ac:chgData name="Jianping Guo" userId="214695277e21a7f1" providerId="LiveId" clId="{935FB8EB-04D6-439B-B49C-94C1246B978D}" dt="2024-09-09T13:33:21.284" v="80" actId="26606"/>
          <ac:grpSpMkLst>
            <pc:docMk/>
            <pc:sldMk cId="3186302950" sldId="264"/>
            <ac:grpSpMk id="84" creationId="{47EC0934-1503-4296-A688-FC4E83E3F60F}"/>
          </ac:grpSpMkLst>
        </pc:grpChg>
        <pc:graphicFrameChg chg="mod modGraphic">
          <ac:chgData name="Jianping Guo" userId="214695277e21a7f1" providerId="LiveId" clId="{935FB8EB-04D6-439B-B49C-94C1246B978D}" dt="2024-09-10T17:43:25.092" v="881" actId="26606"/>
          <ac:graphicFrameMkLst>
            <pc:docMk/>
            <pc:sldMk cId="3186302950" sldId="264"/>
            <ac:graphicFrameMk id="8" creationId="{FE15C476-3227-4638-A515-AA0A18DA4E5B}"/>
          </ac:graphicFrameMkLst>
        </pc:graphicFrameChg>
        <pc:cxnChg chg="add del">
          <ac:chgData name="Jianping Guo" userId="214695277e21a7f1" providerId="LiveId" clId="{935FB8EB-04D6-439B-B49C-94C1246B978D}" dt="2024-09-09T13:33:05.089" v="78" actId="26606"/>
          <ac:cxnSpMkLst>
            <pc:docMk/>
            <pc:sldMk cId="3186302950" sldId="264"/>
            <ac:cxnSpMk id="79" creationId="{6CF1BAF6-AD41-4082-B212-8A1F9A2E8779}"/>
          </ac:cxnSpMkLst>
        </pc:cxnChg>
      </pc:sldChg>
      <pc:sldChg chg="addSp delSp modSp new mod modClrScheme chgLayout">
        <pc:chgData name="Jianping Guo" userId="214695277e21a7f1" providerId="LiveId" clId="{935FB8EB-04D6-439B-B49C-94C1246B978D}" dt="2024-09-10T18:06:17.555" v="1020" actId="20577"/>
        <pc:sldMkLst>
          <pc:docMk/>
          <pc:sldMk cId="3830525557" sldId="265"/>
        </pc:sldMkLst>
        <pc:spChg chg="add del mod">
          <ac:chgData name="Jianping Guo" userId="214695277e21a7f1" providerId="LiveId" clId="{935FB8EB-04D6-439B-B49C-94C1246B978D}" dt="2024-09-09T13:50:13.890" v="97" actId="700"/>
          <ac:spMkLst>
            <pc:docMk/>
            <pc:sldMk cId="3830525557" sldId="265"/>
            <ac:spMk id="2" creationId="{E53C214D-B84B-11FB-053A-DC3FAF4CE35A}"/>
          </ac:spMkLst>
        </pc:spChg>
        <pc:spChg chg="add mod ord">
          <ac:chgData name="Jianping Guo" userId="214695277e21a7f1" providerId="LiveId" clId="{935FB8EB-04D6-439B-B49C-94C1246B978D}" dt="2024-09-10T18:06:17.555" v="1020" actId="20577"/>
          <ac:spMkLst>
            <pc:docMk/>
            <pc:sldMk cId="3830525557" sldId="265"/>
            <ac:spMk id="3" creationId="{6572C159-99F8-A797-3C26-3332FF813554}"/>
          </ac:spMkLst>
        </pc:spChg>
      </pc:sldChg>
      <pc:sldChg chg="modSp add mod">
        <pc:chgData name="Jianping Guo" userId="214695277e21a7f1" providerId="LiveId" clId="{935FB8EB-04D6-439B-B49C-94C1246B978D}" dt="2024-09-10T19:35:02.999" v="1656" actId="13926"/>
        <pc:sldMkLst>
          <pc:docMk/>
          <pc:sldMk cId="178244089" sldId="266"/>
        </pc:sldMkLst>
        <pc:spChg chg="mod">
          <ac:chgData name="Jianping Guo" userId="214695277e21a7f1" providerId="LiveId" clId="{935FB8EB-04D6-439B-B49C-94C1246B978D}" dt="2024-09-10T19:35:02.999" v="1656" actId="13926"/>
          <ac:spMkLst>
            <pc:docMk/>
            <pc:sldMk cId="178244089" sldId="266"/>
            <ac:spMk id="3" creationId="{6572C159-99F8-A797-3C26-3332FF813554}"/>
          </ac:spMkLst>
        </pc:spChg>
      </pc:sldChg>
      <pc:sldChg chg="modSp mod">
        <pc:chgData name="Jianping Guo" userId="214695277e21a7f1" providerId="LiveId" clId="{935FB8EB-04D6-439B-B49C-94C1246B978D}" dt="2024-09-10T18:25:42.974" v="1133" actId="13926"/>
        <pc:sldMkLst>
          <pc:docMk/>
          <pc:sldMk cId="2109586502" sldId="267"/>
        </pc:sldMkLst>
        <pc:spChg chg="mod">
          <ac:chgData name="Jianping Guo" userId="214695277e21a7f1" providerId="LiveId" clId="{935FB8EB-04D6-439B-B49C-94C1246B978D}" dt="2024-09-10T18:25:42.974" v="1133" actId="13926"/>
          <ac:spMkLst>
            <pc:docMk/>
            <pc:sldMk cId="2109586502" sldId="267"/>
            <ac:spMk id="3" creationId="{6572C159-99F8-A797-3C26-3332FF813554}"/>
          </ac:spMkLst>
        </pc:spChg>
      </pc:sldChg>
      <pc:sldChg chg="modSp mod">
        <pc:chgData name="Jianping Guo" userId="214695277e21a7f1" providerId="LiveId" clId="{935FB8EB-04D6-439B-B49C-94C1246B978D}" dt="2024-09-12T02:18:29.386" v="1813" actId="20577"/>
        <pc:sldMkLst>
          <pc:docMk/>
          <pc:sldMk cId="3451395286" sldId="268"/>
        </pc:sldMkLst>
        <pc:spChg chg="mod">
          <ac:chgData name="Jianping Guo" userId="214695277e21a7f1" providerId="LiveId" clId="{935FB8EB-04D6-439B-B49C-94C1246B978D}" dt="2024-09-12T02:18:29.386" v="1813" actId="20577"/>
          <ac:spMkLst>
            <pc:docMk/>
            <pc:sldMk cId="3451395286" sldId="268"/>
            <ac:spMk id="3" creationId="{6572C159-99F8-A797-3C26-3332FF813554}"/>
          </ac:spMkLst>
        </pc:spChg>
      </pc:sldChg>
      <pc:sldChg chg="modSp del mod">
        <pc:chgData name="Jianping Guo" userId="214695277e21a7f1" providerId="LiveId" clId="{935FB8EB-04D6-439B-B49C-94C1246B978D}" dt="2024-09-11T18:31:15.658" v="1665" actId="2696"/>
        <pc:sldMkLst>
          <pc:docMk/>
          <pc:sldMk cId="2236964814" sldId="269"/>
        </pc:sldMkLst>
        <pc:spChg chg="mod">
          <ac:chgData name="Jianping Guo" userId="214695277e21a7f1" providerId="LiveId" clId="{935FB8EB-04D6-439B-B49C-94C1246B978D}" dt="2024-09-11T18:30:54.650" v="1663" actId="21"/>
          <ac:spMkLst>
            <pc:docMk/>
            <pc:sldMk cId="2236964814" sldId="269"/>
            <ac:spMk id="3" creationId="{6572C159-99F8-A797-3C26-3332FF813554}"/>
          </ac:spMkLst>
        </pc:spChg>
      </pc:sldChg>
      <pc:sldChg chg="modSp mod ord">
        <pc:chgData name="Jianping Guo" userId="214695277e21a7f1" providerId="LiveId" clId="{935FB8EB-04D6-439B-B49C-94C1246B978D}" dt="2024-09-09T17:27:01.208" v="670" actId="13926"/>
        <pc:sldMkLst>
          <pc:docMk/>
          <pc:sldMk cId="2299943701" sldId="270"/>
        </pc:sldMkLst>
        <pc:spChg chg="mod">
          <ac:chgData name="Jianping Guo" userId="214695277e21a7f1" providerId="LiveId" clId="{935FB8EB-04D6-439B-B49C-94C1246B978D}" dt="2024-09-09T17:27:01.208" v="670" actId="13926"/>
          <ac:spMkLst>
            <pc:docMk/>
            <pc:sldMk cId="2299943701" sldId="270"/>
            <ac:spMk id="3" creationId="{6572C159-99F8-A797-3C26-3332FF813554}"/>
          </ac:spMkLst>
        </pc:spChg>
      </pc:sldChg>
      <pc:sldChg chg="modSp mod">
        <pc:chgData name="Jianping Guo" userId="214695277e21a7f1" providerId="LiveId" clId="{935FB8EB-04D6-439B-B49C-94C1246B978D}" dt="2024-09-09T22:24:03.915" v="877" actId="20577"/>
        <pc:sldMkLst>
          <pc:docMk/>
          <pc:sldMk cId="491321684" sldId="271"/>
        </pc:sldMkLst>
        <pc:spChg chg="mod">
          <ac:chgData name="Jianping Guo" userId="214695277e21a7f1" providerId="LiveId" clId="{935FB8EB-04D6-439B-B49C-94C1246B978D}" dt="2024-09-09T22:24:03.915" v="877" actId="20577"/>
          <ac:spMkLst>
            <pc:docMk/>
            <pc:sldMk cId="491321684" sldId="271"/>
            <ac:spMk id="3" creationId="{6572C159-99F8-A797-3C26-3332FF813554}"/>
          </ac:spMkLst>
        </pc:spChg>
      </pc:sldChg>
      <pc:sldChg chg="modSp mod modAnim">
        <pc:chgData name="Jianping Guo" userId="214695277e21a7f1" providerId="LiveId" clId="{935FB8EB-04D6-439B-B49C-94C1246B978D}" dt="2024-09-11T17:52:09.073" v="1657"/>
        <pc:sldMkLst>
          <pc:docMk/>
          <pc:sldMk cId="1527415880" sldId="272"/>
        </pc:sldMkLst>
        <pc:spChg chg="mod">
          <ac:chgData name="Jianping Guo" userId="214695277e21a7f1" providerId="LiveId" clId="{935FB8EB-04D6-439B-B49C-94C1246B978D}" dt="2024-09-09T17:23:12.450" v="639" actId="13926"/>
          <ac:spMkLst>
            <pc:docMk/>
            <pc:sldMk cId="1527415880" sldId="272"/>
            <ac:spMk id="3" creationId="{6572C159-99F8-A797-3C26-3332FF813554}"/>
          </ac:spMkLst>
        </pc:spChg>
      </pc:sldChg>
      <pc:sldChg chg="modSp mod">
        <pc:chgData name="Jianping Guo" userId="214695277e21a7f1" providerId="LiveId" clId="{935FB8EB-04D6-439B-B49C-94C1246B978D}" dt="2024-09-10T17:50:46.908" v="891" actId="13926"/>
        <pc:sldMkLst>
          <pc:docMk/>
          <pc:sldMk cId="965509052" sldId="273"/>
        </pc:sldMkLst>
        <pc:spChg chg="mod">
          <ac:chgData name="Jianping Guo" userId="214695277e21a7f1" providerId="LiveId" clId="{935FB8EB-04D6-439B-B49C-94C1246B978D}" dt="2024-09-10T17:50:46.908" v="891" actId="13926"/>
          <ac:spMkLst>
            <pc:docMk/>
            <pc:sldMk cId="965509052" sldId="273"/>
            <ac:spMk id="3" creationId="{6572C159-99F8-A797-3C26-3332FF813554}"/>
          </ac:spMkLst>
        </pc:spChg>
      </pc:sldChg>
      <pc:sldChg chg="modSp mod">
        <pc:chgData name="Jianping Guo" userId="214695277e21a7f1" providerId="LiveId" clId="{935FB8EB-04D6-439B-B49C-94C1246B978D}" dt="2024-09-12T02:15:17.729" v="1808"/>
        <pc:sldMkLst>
          <pc:docMk/>
          <pc:sldMk cId="1755180167" sldId="274"/>
        </pc:sldMkLst>
        <pc:spChg chg="mod">
          <ac:chgData name="Jianping Guo" userId="214695277e21a7f1" providerId="LiveId" clId="{935FB8EB-04D6-439B-B49C-94C1246B978D}" dt="2024-09-12T02:15:17.729" v="1808"/>
          <ac:spMkLst>
            <pc:docMk/>
            <pc:sldMk cId="1755180167" sldId="274"/>
            <ac:spMk id="3" creationId="{6572C159-99F8-A797-3C26-3332FF813554}"/>
          </ac:spMkLst>
        </pc:spChg>
      </pc:sldChg>
      <pc:sldChg chg="modSp mod">
        <pc:chgData name="Jianping Guo" userId="214695277e21a7f1" providerId="LiveId" clId="{935FB8EB-04D6-439B-B49C-94C1246B978D}" dt="2024-09-11T19:32:17.339" v="1778" actId="255"/>
        <pc:sldMkLst>
          <pc:docMk/>
          <pc:sldMk cId="1516869608" sldId="275"/>
        </pc:sldMkLst>
        <pc:spChg chg="mod">
          <ac:chgData name="Jianping Guo" userId="214695277e21a7f1" providerId="LiveId" clId="{935FB8EB-04D6-439B-B49C-94C1246B978D}" dt="2024-09-11T19:32:17.339" v="1778" actId="255"/>
          <ac:spMkLst>
            <pc:docMk/>
            <pc:sldMk cId="1516869608" sldId="275"/>
            <ac:spMk id="3" creationId="{6572C159-99F8-A797-3C26-3332FF813554}"/>
          </ac:spMkLst>
        </pc:spChg>
      </pc:sldChg>
      <pc:sldChg chg="modSp del mod">
        <pc:chgData name="Jianping Guo" userId="214695277e21a7f1" providerId="LiveId" clId="{935FB8EB-04D6-439B-B49C-94C1246B978D}" dt="2024-09-11T19:31:43.818" v="1777" actId="2696"/>
        <pc:sldMkLst>
          <pc:docMk/>
          <pc:sldMk cId="3626956538" sldId="276"/>
        </pc:sldMkLst>
        <pc:spChg chg="mod">
          <ac:chgData name="Jianping Guo" userId="214695277e21a7f1" providerId="LiveId" clId="{935FB8EB-04D6-439B-B49C-94C1246B978D}" dt="2024-09-10T18:42:45.974" v="1317" actId="20577"/>
          <ac:spMkLst>
            <pc:docMk/>
            <pc:sldMk cId="3626956538" sldId="276"/>
            <ac:spMk id="3" creationId="{6572C159-99F8-A797-3C26-3332FF813554}"/>
          </ac:spMkLst>
        </pc:spChg>
      </pc:sldChg>
      <pc:sldChg chg="modSp mod">
        <pc:chgData name="Jianping Guo" userId="214695277e21a7f1" providerId="LiveId" clId="{935FB8EB-04D6-439B-B49C-94C1246B978D}" dt="2024-09-11T19:27:49.453" v="1776" actId="255"/>
        <pc:sldMkLst>
          <pc:docMk/>
          <pc:sldMk cId="1416980450" sldId="277"/>
        </pc:sldMkLst>
        <pc:spChg chg="mod">
          <ac:chgData name="Jianping Guo" userId="214695277e21a7f1" providerId="LiveId" clId="{935FB8EB-04D6-439B-B49C-94C1246B978D}" dt="2024-09-11T19:27:49.453" v="1776" actId="255"/>
          <ac:spMkLst>
            <pc:docMk/>
            <pc:sldMk cId="1416980450" sldId="277"/>
            <ac:spMk id="3" creationId="{6572C159-99F8-A797-3C26-3332FF813554}"/>
          </ac:spMkLst>
        </pc:spChg>
      </pc:sldChg>
      <pc:sldMasterChg chg="del delSldLayout">
        <pc:chgData name="Jianping Guo" userId="214695277e21a7f1" providerId="LiveId" clId="{935FB8EB-04D6-439B-B49C-94C1246B978D}" dt="2024-09-09T13:18:09.109" v="0" actId="26606"/>
        <pc:sldMasterMkLst>
          <pc:docMk/>
          <pc:sldMasterMk cId="1384354965" sldId="2147483648"/>
        </pc:sldMasterMkLst>
        <pc:sldLayoutChg chg="del">
          <pc:chgData name="Jianping Guo" userId="214695277e21a7f1" providerId="LiveId" clId="{935FB8EB-04D6-439B-B49C-94C1246B978D}" dt="2024-09-09T13:18:09.109" v="0" actId="26606"/>
          <pc:sldLayoutMkLst>
            <pc:docMk/>
            <pc:sldMasterMk cId="1384354965" sldId="2147483648"/>
            <pc:sldLayoutMk cId="1482459939" sldId="2147483649"/>
          </pc:sldLayoutMkLst>
        </pc:sldLayoutChg>
        <pc:sldLayoutChg chg="del">
          <pc:chgData name="Jianping Guo" userId="214695277e21a7f1" providerId="LiveId" clId="{935FB8EB-04D6-439B-B49C-94C1246B978D}" dt="2024-09-09T13:18:09.109" v="0" actId="26606"/>
          <pc:sldLayoutMkLst>
            <pc:docMk/>
            <pc:sldMasterMk cId="1384354965" sldId="2147483648"/>
            <pc:sldLayoutMk cId="3305119389" sldId="2147483650"/>
          </pc:sldLayoutMkLst>
        </pc:sldLayoutChg>
        <pc:sldLayoutChg chg="del">
          <pc:chgData name="Jianping Guo" userId="214695277e21a7f1" providerId="LiveId" clId="{935FB8EB-04D6-439B-B49C-94C1246B978D}" dt="2024-09-09T13:18:09.109" v="0" actId="26606"/>
          <pc:sldLayoutMkLst>
            <pc:docMk/>
            <pc:sldMasterMk cId="1384354965" sldId="2147483648"/>
            <pc:sldLayoutMk cId="2383185605" sldId="2147483651"/>
          </pc:sldLayoutMkLst>
        </pc:sldLayoutChg>
        <pc:sldLayoutChg chg="del">
          <pc:chgData name="Jianping Guo" userId="214695277e21a7f1" providerId="LiveId" clId="{935FB8EB-04D6-439B-B49C-94C1246B978D}" dt="2024-09-09T13:18:09.109" v="0" actId="26606"/>
          <pc:sldLayoutMkLst>
            <pc:docMk/>
            <pc:sldMasterMk cId="1384354965" sldId="2147483648"/>
            <pc:sldLayoutMk cId="2792988383" sldId="2147483652"/>
          </pc:sldLayoutMkLst>
        </pc:sldLayoutChg>
        <pc:sldLayoutChg chg="del">
          <pc:chgData name="Jianping Guo" userId="214695277e21a7f1" providerId="LiveId" clId="{935FB8EB-04D6-439B-B49C-94C1246B978D}" dt="2024-09-09T13:18:09.109" v="0" actId="26606"/>
          <pc:sldLayoutMkLst>
            <pc:docMk/>
            <pc:sldMasterMk cId="1384354965" sldId="2147483648"/>
            <pc:sldLayoutMk cId="895669504" sldId="2147483653"/>
          </pc:sldLayoutMkLst>
        </pc:sldLayoutChg>
        <pc:sldLayoutChg chg="del">
          <pc:chgData name="Jianping Guo" userId="214695277e21a7f1" providerId="LiveId" clId="{935FB8EB-04D6-439B-B49C-94C1246B978D}" dt="2024-09-09T13:18:09.109" v="0" actId="26606"/>
          <pc:sldLayoutMkLst>
            <pc:docMk/>
            <pc:sldMasterMk cId="1384354965" sldId="2147483648"/>
            <pc:sldLayoutMk cId="3361192665" sldId="2147483654"/>
          </pc:sldLayoutMkLst>
        </pc:sldLayoutChg>
        <pc:sldLayoutChg chg="del">
          <pc:chgData name="Jianping Guo" userId="214695277e21a7f1" providerId="LiveId" clId="{935FB8EB-04D6-439B-B49C-94C1246B978D}" dt="2024-09-09T13:18:09.109" v="0" actId="26606"/>
          <pc:sldLayoutMkLst>
            <pc:docMk/>
            <pc:sldMasterMk cId="1384354965" sldId="2147483648"/>
            <pc:sldLayoutMk cId="1329672381" sldId="2147483655"/>
          </pc:sldLayoutMkLst>
        </pc:sldLayoutChg>
        <pc:sldLayoutChg chg="del">
          <pc:chgData name="Jianping Guo" userId="214695277e21a7f1" providerId="LiveId" clId="{935FB8EB-04D6-439B-B49C-94C1246B978D}" dt="2024-09-09T13:18:09.109" v="0" actId="26606"/>
          <pc:sldLayoutMkLst>
            <pc:docMk/>
            <pc:sldMasterMk cId="1384354965" sldId="2147483648"/>
            <pc:sldLayoutMk cId="202602108" sldId="2147483656"/>
          </pc:sldLayoutMkLst>
        </pc:sldLayoutChg>
        <pc:sldLayoutChg chg="del">
          <pc:chgData name="Jianping Guo" userId="214695277e21a7f1" providerId="LiveId" clId="{935FB8EB-04D6-439B-B49C-94C1246B978D}" dt="2024-09-09T13:18:09.109" v="0" actId="26606"/>
          <pc:sldLayoutMkLst>
            <pc:docMk/>
            <pc:sldMasterMk cId="1384354965" sldId="2147483648"/>
            <pc:sldLayoutMk cId="111152528" sldId="2147483657"/>
          </pc:sldLayoutMkLst>
        </pc:sldLayoutChg>
        <pc:sldLayoutChg chg="del">
          <pc:chgData name="Jianping Guo" userId="214695277e21a7f1" providerId="LiveId" clId="{935FB8EB-04D6-439B-B49C-94C1246B978D}" dt="2024-09-09T13:18:09.109" v="0" actId="26606"/>
          <pc:sldLayoutMkLst>
            <pc:docMk/>
            <pc:sldMasterMk cId="1384354965" sldId="2147483648"/>
            <pc:sldLayoutMk cId="98899970" sldId="2147483658"/>
          </pc:sldLayoutMkLst>
        </pc:sldLayoutChg>
        <pc:sldLayoutChg chg="del">
          <pc:chgData name="Jianping Guo" userId="214695277e21a7f1" providerId="LiveId" clId="{935FB8EB-04D6-439B-B49C-94C1246B978D}" dt="2024-09-09T13:18:09.109" v="0" actId="26606"/>
          <pc:sldLayoutMkLst>
            <pc:docMk/>
            <pc:sldMasterMk cId="1384354965" sldId="2147483648"/>
            <pc:sldLayoutMk cId="1551959663" sldId="2147483659"/>
          </pc:sldLayoutMkLst>
        </pc:sldLayoutChg>
      </pc:sldMasterChg>
      <pc:sldMasterChg chg="add del addSldLayout delSldLayout">
        <pc:chgData name="Jianping Guo" userId="214695277e21a7f1" providerId="LiveId" clId="{935FB8EB-04D6-439B-B49C-94C1246B978D}" dt="2024-09-09T13:22:18.933" v="21" actId="2696"/>
        <pc:sldMasterMkLst>
          <pc:docMk/>
          <pc:sldMasterMk cId="900768296" sldId="2147483712"/>
        </pc:sldMasterMkLst>
        <pc:sldLayoutChg chg="add del">
          <pc:chgData name="Jianping Guo" userId="214695277e21a7f1" providerId="LiveId" clId="{935FB8EB-04D6-439B-B49C-94C1246B978D}" dt="2024-09-09T13:22:18.933" v="21" actId="2696"/>
          <pc:sldLayoutMkLst>
            <pc:docMk/>
            <pc:sldMasterMk cId="900768296" sldId="2147483712"/>
            <pc:sldLayoutMk cId="917969188" sldId="2147483701"/>
          </pc:sldLayoutMkLst>
        </pc:sldLayoutChg>
        <pc:sldLayoutChg chg="add del">
          <pc:chgData name="Jianping Guo" userId="214695277e21a7f1" providerId="LiveId" clId="{935FB8EB-04D6-439B-B49C-94C1246B978D}" dt="2024-09-09T13:22:18.933" v="21" actId="2696"/>
          <pc:sldLayoutMkLst>
            <pc:docMk/>
            <pc:sldMasterMk cId="900768296" sldId="2147483712"/>
            <pc:sldLayoutMk cId="1155643116" sldId="2147483702"/>
          </pc:sldLayoutMkLst>
        </pc:sldLayoutChg>
        <pc:sldLayoutChg chg="add del">
          <pc:chgData name="Jianping Guo" userId="214695277e21a7f1" providerId="LiveId" clId="{935FB8EB-04D6-439B-B49C-94C1246B978D}" dt="2024-09-09T13:22:18.933" v="21" actId="2696"/>
          <pc:sldLayoutMkLst>
            <pc:docMk/>
            <pc:sldMasterMk cId="900768296" sldId="2147483712"/>
            <pc:sldLayoutMk cId="3950799261" sldId="2147483703"/>
          </pc:sldLayoutMkLst>
        </pc:sldLayoutChg>
        <pc:sldLayoutChg chg="add del">
          <pc:chgData name="Jianping Guo" userId="214695277e21a7f1" providerId="LiveId" clId="{935FB8EB-04D6-439B-B49C-94C1246B978D}" dt="2024-09-09T13:22:18.933" v="21" actId="2696"/>
          <pc:sldLayoutMkLst>
            <pc:docMk/>
            <pc:sldMasterMk cId="900768296" sldId="2147483712"/>
            <pc:sldLayoutMk cId="3266035428" sldId="2147483704"/>
          </pc:sldLayoutMkLst>
        </pc:sldLayoutChg>
        <pc:sldLayoutChg chg="add del">
          <pc:chgData name="Jianping Guo" userId="214695277e21a7f1" providerId="LiveId" clId="{935FB8EB-04D6-439B-B49C-94C1246B978D}" dt="2024-09-09T13:22:18.933" v="21" actId="2696"/>
          <pc:sldLayoutMkLst>
            <pc:docMk/>
            <pc:sldMasterMk cId="900768296" sldId="2147483712"/>
            <pc:sldLayoutMk cId="1627930349" sldId="2147483705"/>
          </pc:sldLayoutMkLst>
        </pc:sldLayoutChg>
        <pc:sldLayoutChg chg="add del">
          <pc:chgData name="Jianping Guo" userId="214695277e21a7f1" providerId="LiveId" clId="{935FB8EB-04D6-439B-B49C-94C1246B978D}" dt="2024-09-09T13:22:18.933" v="21" actId="2696"/>
          <pc:sldLayoutMkLst>
            <pc:docMk/>
            <pc:sldMasterMk cId="900768296" sldId="2147483712"/>
            <pc:sldLayoutMk cId="1898173986" sldId="2147483706"/>
          </pc:sldLayoutMkLst>
        </pc:sldLayoutChg>
        <pc:sldLayoutChg chg="add del">
          <pc:chgData name="Jianping Guo" userId="214695277e21a7f1" providerId="LiveId" clId="{935FB8EB-04D6-439B-B49C-94C1246B978D}" dt="2024-09-09T13:22:18.933" v="21" actId="2696"/>
          <pc:sldLayoutMkLst>
            <pc:docMk/>
            <pc:sldMasterMk cId="900768296" sldId="2147483712"/>
            <pc:sldLayoutMk cId="2265302579" sldId="2147483707"/>
          </pc:sldLayoutMkLst>
        </pc:sldLayoutChg>
        <pc:sldLayoutChg chg="add del">
          <pc:chgData name="Jianping Guo" userId="214695277e21a7f1" providerId="LiveId" clId="{935FB8EB-04D6-439B-B49C-94C1246B978D}" dt="2024-09-09T13:22:18.933" v="21" actId="2696"/>
          <pc:sldLayoutMkLst>
            <pc:docMk/>
            <pc:sldMasterMk cId="900768296" sldId="2147483712"/>
            <pc:sldLayoutMk cId="1785880736" sldId="2147483708"/>
          </pc:sldLayoutMkLst>
        </pc:sldLayoutChg>
        <pc:sldLayoutChg chg="add del">
          <pc:chgData name="Jianping Guo" userId="214695277e21a7f1" providerId="LiveId" clId="{935FB8EB-04D6-439B-B49C-94C1246B978D}" dt="2024-09-09T13:22:18.933" v="21" actId="2696"/>
          <pc:sldLayoutMkLst>
            <pc:docMk/>
            <pc:sldMasterMk cId="900768296" sldId="2147483712"/>
            <pc:sldLayoutMk cId="1460166563" sldId="2147483709"/>
          </pc:sldLayoutMkLst>
        </pc:sldLayoutChg>
        <pc:sldLayoutChg chg="add del">
          <pc:chgData name="Jianping Guo" userId="214695277e21a7f1" providerId="LiveId" clId="{935FB8EB-04D6-439B-B49C-94C1246B978D}" dt="2024-09-09T13:22:18.933" v="21" actId="2696"/>
          <pc:sldLayoutMkLst>
            <pc:docMk/>
            <pc:sldMasterMk cId="900768296" sldId="2147483712"/>
            <pc:sldLayoutMk cId="3584874730" sldId="2147483710"/>
          </pc:sldLayoutMkLst>
        </pc:sldLayoutChg>
        <pc:sldLayoutChg chg="add del">
          <pc:chgData name="Jianping Guo" userId="214695277e21a7f1" providerId="LiveId" clId="{935FB8EB-04D6-439B-B49C-94C1246B978D}" dt="2024-09-09T13:22:18.933" v="21" actId="2696"/>
          <pc:sldLayoutMkLst>
            <pc:docMk/>
            <pc:sldMasterMk cId="900768296" sldId="2147483712"/>
            <pc:sldLayoutMk cId="3467551289" sldId="2147483711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D230AE-B921-4141-AE11-702711DA289F}" type="doc">
      <dgm:prSet loTypeId="urn:microsoft.com/office/officeart/2005/8/layout/hierarchy3" loCatId="hierarchy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4B46A5B-6473-47E0-B127-1156377182AA}">
      <dgm:prSet custT="1"/>
      <dgm:spPr/>
      <dgm:t>
        <a:bodyPr/>
        <a:lstStyle/>
        <a:p>
          <a:r>
            <a:rPr lang="zh-CN" altLang="en-US" sz="3600" b="1" dirty="0">
              <a:latin typeface="KaiTi" panose="02010609060101010101" pitchFamily="49" charset="-122"/>
              <a:ea typeface="KaiTi" panose="02010609060101010101" pitchFamily="49" charset="-122"/>
            </a:rPr>
            <a:t>撒上</a:t>
          </a:r>
          <a:r>
            <a:rPr lang="en-CA" altLang="zh-CN" sz="3600" b="1" dirty="0">
              <a:latin typeface="KaiTi" panose="02010609060101010101" pitchFamily="49" charset="-122"/>
              <a:ea typeface="KaiTi" panose="02010609060101010101" pitchFamily="49" charset="-122"/>
            </a:rPr>
            <a:t>7</a:t>
          </a:r>
          <a:r>
            <a:rPr lang="en-CA" sz="3600" b="1" dirty="0">
              <a:latin typeface="KaiTi" panose="02010609060101010101" pitchFamily="49" charset="-122"/>
              <a:ea typeface="KaiTi" panose="02010609060101010101" pitchFamily="49" charset="-122"/>
            </a:rPr>
            <a:t>:1-17</a:t>
          </a:r>
          <a:endParaRPr lang="en-US" sz="3600" b="1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5578AC26-C3B6-4F49-9DEF-9FA98A176195}" type="parTrans" cxnId="{2202FC89-2425-4528-9BB9-190285FBA174}">
      <dgm:prSet/>
      <dgm:spPr/>
      <dgm:t>
        <a:bodyPr/>
        <a:lstStyle/>
        <a:p>
          <a:endParaRPr lang="en-US"/>
        </a:p>
      </dgm:t>
    </dgm:pt>
    <dgm:pt modelId="{9E091860-0492-4E17-9E5B-77B71DA868B0}" type="sibTrans" cxnId="{2202FC89-2425-4528-9BB9-190285FBA174}">
      <dgm:prSet/>
      <dgm:spPr/>
      <dgm:t>
        <a:bodyPr/>
        <a:lstStyle/>
        <a:p>
          <a:endParaRPr lang="en-US"/>
        </a:p>
      </dgm:t>
    </dgm:pt>
    <dgm:pt modelId="{84B7CAEF-0F28-4AF7-8016-7A2CE52D168F}">
      <dgm:prSet/>
      <dgm:spPr/>
      <dgm:t>
        <a:bodyPr/>
        <a:lstStyle/>
        <a:p>
          <a:r>
            <a:rPr lang="zh-CN" altLang="en-US" b="1" dirty="0">
              <a:latin typeface="KaiTi" panose="02010609060101010101" pitchFamily="49" charset="-122"/>
              <a:ea typeface="KaiTi" panose="02010609060101010101" pitchFamily="49" charset="-122"/>
            </a:rPr>
            <a:t>撒母耳作以色列的士師</a:t>
          </a:r>
          <a:endParaRPr lang="en-CA" b="1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B4729348-DE50-42CC-A177-13DCDAB3A122}" type="parTrans" cxnId="{4901FC53-550B-4AAC-9B1C-9915AA458DE8}">
      <dgm:prSet/>
      <dgm:spPr/>
      <dgm:t>
        <a:bodyPr/>
        <a:lstStyle/>
        <a:p>
          <a:endParaRPr lang="en-CA"/>
        </a:p>
      </dgm:t>
    </dgm:pt>
    <dgm:pt modelId="{D624BC2B-7A20-4483-AA7B-B4522C6DCDC3}" type="sibTrans" cxnId="{4901FC53-550B-4AAC-9B1C-9915AA458DE8}">
      <dgm:prSet/>
      <dgm:spPr/>
      <dgm:t>
        <a:bodyPr/>
        <a:lstStyle/>
        <a:p>
          <a:endParaRPr lang="en-CA"/>
        </a:p>
      </dgm:t>
    </dgm:pt>
    <dgm:pt modelId="{AA2AAC16-071F-4357-91E8-836CAE7DDAAB}" type="pres">
      <dgm:prSet presAssocID="{BED230AE-B921-4141-AE11-702711DA289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B2508BC-DB4A-4446-8763-FBB68C69B90D}" type="pres">
      <dgm:prSet presAssocID="{84B7CAEF-0F28-4AF7-8016-7A2CE52D168F}" presName="root" presStyleCnt="0"/>
      <dgm:spPr/>
    </dgm:pt>
    <dgm:pt modelId="{A557DFB7-1651-49E0-ABA1-77EBB706615B}" type="pres">
      <dgm:prSet presAssocID="{84B7CAEF-0F28-4AF7-8016-7A2CE52D168F}" presName="rootComposite" presStyleCnt="0"/>
      <dgm:spPr/>
    </dgm:pt>
    <dgm:pt modelId="{AD81255D-0F39-412B-80D8-65FB1EC17166}" type="pres">
      <dgm:prSet presAssocID="{84B7CAEF-0F28-4AF7-8016-7A2CE52D168F}" presName="rootText" presStyleLbl="node1" presStyleIdx="0" presStyleCnt="2"/>
      <dgm:spPr/>
    </dgm:pt>
    <dgm:pt modelId="{760CB4DB-2037-4646-99AE-A1F8B138F26A}" type="pres">
      <dgm:prSet presAssocID="{84B7CAEF-0F28-4AF7-8016-7A2CE52D168F}" presName="rootConnector" presStyleLbl="node1" presStyleIdx="0" presStyleCnt="2"/>
      <dgm:spPr/>
    </dgm:pt>
    <dgm:pt modelId="{E2EEBA70-263A-4068-831F-EABDAE120502}" type="pres">
      <dgm:prSet presAssocID="{84B7CAEF-0F28-4AF7-8016-7A2CE52D168F}" presName="childShape" presStyleCnt="0"/>
      <dgm:spPr/>
    </dgm:pt>
    <dgm:pt modelId="{A2CDF350-F3CA-4430-AD87-A52906AB072F}" type="pres">
      <dgm:prSet presAssocID="{B4B46A5B-6473-47E0-B127-1156377182AA}" presName="root" presStyleCnt="0"/>
      <dgm:spPr/>
    </dgm:pt>
    <dgm:pt modelId="{204AD895-C0DF-43EC-9251-0F32F6AB419E}" type="pres">
      <dgm:prSet presAssocID="{B4B46A5B-6473-47E0-B127-1156377182AA}" presName="rootComposite" presStyleCnt="0"/>
      <dgm:spPr/>
    </dgm:pt>
    <dgm:pt modelId="{D6A4F058-3C76-4D61-905C-1DB0D3159C33}" type="pres">
      <dgm:prSet presAssocID="{B4B46A5B-6473-47E0-B127-1156377182AA}" presName="rootText" presStyleLbl="node1" presStyleIdx="1" presStyleCnt="2"/>
      <dgm:spPr/>
    </dgm:pt>
    <dgm:pt modelId="{21DDA94B-0D73-49EF-9941-AC456F58EA98}" type="pres">
      <dgm:prSet presAssocID="{B4B46A5B-6473-47E0-B127-1156377182AA}" presName="rootConnector" presStyleLbl="node1" presStyleIdx="1" presStyleCnt="2"/>
      <dgm:spPr/>
    </dgm:pt>
    <dgm:pt modelId="{715F39D9-A9CF-4424-852D-F62118003B90}" type="pres">
      <dgm:prSet presAssocID="{B4B46A5B-6473-47E0-B127-1156377182AA}" presName="childShape" presStyleCnt="0"/>
      <dgm:spPr/>
    </dgm:pt>
  </dgm:ptLst>
  <dgm:cxnLst>
    <dgm:cxn modelId="{64734425-0BFF-4898-BD29-518E6110074B}" type="presOf" srcId="{BED230AE-B921-4141-AE11-702711DA289F}" destId="{AA2AAC16-071F-4357-91E8-836CAE7DDAAB}" srcOrd="0" destOrd="0" presId="urn:microsoft.com/office/officeart/2005/8/layout/hierarchy3"/>
    <dgm:cxn modelId="{A505FF27-DA7D-4FF6-BA81-95221DEDFC34}" type="presOf" srcId="{B4B46A5B-6473-47E0-B127-1156377182AA}" destId="{D6A4F058-3C76-4D61-905C-1DB0D3159C33}" srcOrd="0" destOrd="0" presId="urn:microsoft.com/office/officeart/2005/8/layout/hierarchy3"/>
    <dgm:cxn modelId="{2422072B-7AF4-4C48-A445-3D240EF1E065}" type="presOf" srcId="{84B7CAEF-0F28-4AF7-8016-7A2CE52D168F}" destId="{760CB4DB-2037-4646-99AE-A1F8B138F26A}" srcOrd="1" destOrd="0" presId="urn:microsoft.com/office/officeart/2005/8/layout/hierarchy3"/>
    <dgm:cxn modelId="{4901FC53-550B-4AAC-9B1C-9915AA458DE8}" srcId="{BED230AE-B921-4141-AE11-702711DA289F}" destId="{84B7CAEF-0F28-4AF7-8016-7A2CE52D168F}" srcOrd="0" destOrd="0" parTransId="{B4729348-DE50-42CC-A177-13DCDAB3A122}" sibTransId="{D624BC2B-7A20-4483-AA7B-B4522C6DCDC3}"/>
    <dgm:cxn modelId="{94D8EF89-B88F-4827-9507-C86FEAE078C2}" type="presOf" srcId="{84B7CAEF-0F28-4AF7-8016-7A2CE52D168F}" destId="{AD81255D-0F39-412B-80D8-65FB1EC17166}" srcOrd="0" destOrd="0" presId="urn:microsoft.com/office/officeart/2005/8/layout/hierarchy3"/>
    <dgm:cxn modelId="{2202FC89-2425-4528-9BB9-190285FBA174}" srcId="{BED230AE-B921-4141-AE11-702711DA289F}" destId="{B4B46A5B-6473-47E0-B127-1156377182AA}" srcOrd="1" destOrd="0" parTransId="{5578AC26-C3B6-4F49-9DEF-9FA98A176195}" sibTransId="{9E091860-0492-4E17-9E5B-77B71DA868B0}"/>
    <dgm:cxn modelId="{504131A9-5463-4DCC-9196-FEC03F163713}" type="presOf" srcId="{B4B46A5B-6473-47E0-B127-1156377182AA}" destId="{21DDA94B-0D73-49EF-9941-AC456F58EA98}" srcOrd="1" destOrd="0" presId="urn:microsoft.com/office/officeart/2005/8/layout/hierarchy3"/>
    <dgm:cxn modelId="{920CCAA0-38B1-4964-AD27-835CA8FADD73}" type="presParOf" srcId="{AA2AAC16-071F-4357-91E8-836CAE7DDAAB}" destId="{1B2508BC-DB4A-4446-8763-FBB68C69B90D}" srcOrd="0" destOrd="0" presId="urn:microsoft.com/office/officeart/2005/8/layout/hierarchy3"/>
    <dgm:cxn modelId="{C34A5A98-7774-41A7-B270-4A4BD2E5B4C8}" type="presParOf" srcId="{1B2508BC-DB4A-4446-8763-FBB68C69B90D}" destId="{A557DFB7-1651-49E0-ABA1-77EBB706615B}" srcOrd="0" destOrd="0" presId="urn:microsoft.com/office/officeart/2005/8/layout/hierarchy3"/>
    <dgm:cxn modelId="{2D9CD2A6-28EA-47CF-9768-2F05F05E5F76}" type="presParOf" srcId="{A557DFB7-1651-49E0-ABA1-77EBB706615B}" destId="{AD81255D-0F39-412B-80D8-65FB1EC17166}" srcOrd="0" destOrd="0" presId="urn:microsoft.com/office/officeart/2005/8/layout/hierarchy3"/>
    <dgm:cxn modelId="{DD99F3B9-C178-4944-B6E0-8EF68EEB5DEE}" type="presParOf" srcId="{A557DFB7-1651-49E0-ABA1-77EBB706615B}" destId="{760CB4DB-2037-4646-99AE-A1F8B138F26A}" srcOrd="1" destOrd="0" presId="urn:microsoft.com/office/officeart/2005/8/layout/hierarchy3"/>
    <dgm:cxn modelId="{C2C28560-1B18-4672-AE69-BC85A7604288}" type="presParOf" srcId="{1B2508BC-DB4A-4446-8763-FBB68C69B90D}" destId="{E2EEBA70-263A-4068-831F-EABDAE120502}" srcOrd="1" destOrd="0" presId="urn:microsoft.com/office/officeart/2005/8/layout/hierarchy3"/>
    <dgm:cxn modelId="{3A5E4473-E7E1-473A-9145-4A18F1FF0171}" type="presParOf" srcId="{AA2AAC16-071F-4357-91E8-836CAE7DDAAB}" destId="{A2CDF350-F3CA-4430-AD87-A52906AB072F}" srcOrd="1" destOrd="0" presId="urn:microsoft.com/office/officeart/2005/8/layout/hierarchy3"/>
    <dgm:cxn modelId="{C4584BAB-6F1F-404A-AB99-142F55405EF7}" type="presParOf" srcId="{A2CDF350-F3CA-4430-AD87-A52906AB072F}" destId="{204AD895-C0DF-43EC-9251-0F32F6AB419E}" srcOrd="0" destOrd="0" presId="urn:microsoft.com/office/officeart/2005/8/layout/hierarchy3"/>
    <dgm:cxn modelId="{49862847-95AC-4B32-873B-3C9465272EE4}" type="presParOf" srcId="{204AD895-C0DF-43EC-9251-0F32F6AB419E}" destId="{D6A4F058-3C76-4D61-905C-1DB0D3159C33}" srcOrd="0" destOrd="0" presId="urn:microsoft.com/office/officeart/2005/8/layout/hierarchy3"/>
    <dgm:cxn modelId="{7D78B2A4-3BED-43CC-BA1C-583119D9E447}" type="presParOf" srcId="{204AD895-C0DF-43EC-9251-0F32F6AB419E}" destId="{21DDA94B-0D73-49EF-9941-AC456F58EA98}" srcOrd="1" destOrd="0" presId="urn:microsoft.com/office/officeart/2005/8/layout/hierarchy3"/>
    <dgm:cxn modelId="{AF23155B-419E-4FF9-BEF2-8FC74B77A90C}" type="presParOf" srcId="{A2CDF350-F3CA-4430-AD87-A52906AB072F}" destId="{715F39D9-A9CF-4424-852D-F62118003B90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D230AE-B921-4141-AE11-702711DA289F}" type="doc">
      <dgm:prSet loTypeId="urn:microsoft.com/office/officeart/2005/8/layout/hierarchy3" loCatId="hierarchy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4B46A5B-6473-47E0-B127-1156377182AA}">
      <dgm:prSet custT="1"/>
      <dgm:spPr/>
      <dgm:t>
        <a:bodyPr/>
        <a:lstStyle/>
        <a:p>
          <a:r>
            <a:rPr lang="zh-CN" altLang="en-US" sz="3600" b="1" dirty="0">
              <a:latin typeface="KaiTi" panose="02010609060101010101" pitchFamily="49" charset="-122"/>
              <a:ea typeface="KaiTi" panose="02010609060101010101" pitchFamily="49" charset="-122"/>
            </a:rPr>
            <a:t>撒上</a:t>
          </a:r>
          <a:r>
            <a:rPr lang="en-CA" altLang="zh-CN" sz="3600" b="1" dirty="0">
              <a:latin typeface="KaiTi" panose="02010609060101010101" pitchFamily="49" charset="-122"/>
              <a:ea typeface="KaiTi" panose="02010609060101010101" pitchFamily="49" charset="-122"/>
            </a:rPr>
            <a:t>7</a:t>
          </a:r>
          <a:r>
            <a:rPr lang="en-CA" sz="3600" b="1" dirty="0">
              <a:latin typeface="KaiTi" panose="02010609060101010101" pitchFamily="49" charset="-122"/>
              <a:ea typeface="KaiTi" panose="02010609060101010101" pitchFamily="49" charset="-122"/>
            </a:rPr>
            <a:t>:1-17</a:t>
          </a:r>
          <a:endParaRPr lang="en-US" sz="3600" b="1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5578AC26-C3B6-4F49-9DEF-9FA98A176195}" type="parTrans" cxnId="{2202FC89-2425-4528-9BB9-190285FBA174}">
      <dgm:prSet/>
      <dgm:spPr/>
      <dgm:t>
        <a:bodyPr/>
        <a:lstStyle/>
        <a:p>
          <a:endParaRPr lang="en-US"/>
        </a:p>
      </dgm:t>
    </dgm:pt>
    <dgm:pt modelId="{9E091860-0492-4E17-9E5B-77B71DA868B0}" type="sibTrans" cxnId="{2202FC89-2425-4528-9BB9-190285FBA174}">
      <dgm:prSet/>
      <dgm:spPr/>
      <dgm:t>
        <a:bodyPr/>
        <a:lstStyle/>
        <a:p>
          <a:endParaRPr lang="en-US"/>
        </a:p>
      </dgm:t>
    </dgm:pt>
    <dgm:pt modelId="{84B7CAEF-0F28-4AF7-8016-7A2CE52D168F}">
      <dgm:prSet/>
      <dgm:spPr/>
      <dgm:t>
        <a:bodyPr/>
        <a:lstStyle/>
        <a:p>
          <a:r>
            <a:rPr lang="zh-CN" altLang="en-US" b="1" dirty="0">
              <a:latin typeface="KaiTi" panose="02010609060101010101" pitchFamily="49" charset="-122"/>
              <a:ea typeface="KaiTi" panose="02010609060101010101" pitchFamily="49" charset="-122"/>
            </a:rPr>
            <a:t>撒母耳作以色列的士師</a:t>
          </a:r>
          <a:endParaRPr lang="en-CA" b="1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B4729348-DE50-42CC-A177-13DCDAB3A122}" type="parTrans" cxnId="{4901FC53-550B-4AAC-9B1C-9915AA458DE8}">
      <dgm:prSet/>
      <dgm:spPr/>
      <dgm:t>
        <a:bodyPr/>
        <a:lstStyle/>
        <a:p>
          <a:endParaRPr lang="en-CA"/>
        </a:p>
      </dgm:t>
    </dgm:pt>
    <dgm:pt modelId="{D624BC2B-7A20-4483-AA7B-B4522C6DCDC3}" type="sibTrans" cxnId="{4901FC53-550B-4AAC-9B1C-9915AA458DE8}">
      <dgm:prSet/>
      <dgm:spPr/>
      <dgm:t>
        <a:bodyPr/>
        <a:lstStyle/>
        <a:p>
          <a:endParaRPr lang="en-CA"/>
        </a:p>
      </dgm:t>
    </dgm:pt>
    <dgm:pt modelId="{AA2AAC16-071F-4357-91E8-836CAE7DDAAB}" type="pres">
      <dgm:prSet presAssocID="{BED230AE-B921-4141-AE11-702711DA289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B2508BC-DB4A-4446-8763-FBB68C69B90D}" type="pres">
      <dgm:prSet presAssocID="{84B7CAEF-0F28-4AF7-8016-7A2CE52D168F}" presName="root" presStyleCnt="0"/>
      <dgm:spPr/>
    </dgm:pt>
    <dgm:pt modelId="{A557DFB7-1651-49E0-ABA1-77EBB706615B}" type="pres">
      <dgm:prSet presAssocID="{84B7CAEF-0F28-4AF7-8016-7A2CE52D168F}" presName="rootComposite" presStyleCnt="0"/>
      <dgm:spPr/>
    </dgm:pt>
    <dgm:pt modelId="{AD81255D-0F39-412B-80D8-65FB1EC17166}" type="pres">
      <dgm:prSet presAssocID="{84B7CAEF-0F28-4AF7-8016-7A2CE52D168F}" presName="rootText" presStyleLbl="node1" presStyleIdx="0" presStyleCnt="2"/>
      <dgm:spPr/>
    </dgm:pt>
    <dgm:pt modelId="{760CB4DB-2037-4646-99AE-A1F8B138F26A}" type="pres">
      <dgm:prSet presAssocID="{84B7CAEF-0F28-4AF7-8016-7A2CE52D168F}" presName="rootConnector" presStyleLbl="node1" presStyleIdx="0" presStyleCnt="2"/>
      <dgm:spPr/>
    </dgm:pt>
    <dgm:pt modelId="{E2EEBA70-263A-4068-831F-EABDAE120502}" type="pres">
      <dgm:prSet presAssocID="{84B7CAEF-0F28-4AF7-8016-7A2CE52D168F}" presName="childShape" presStyleCnt="0"/>
      <dgm:spPr/>
    </dgm:pt>
    <dgm:pt modelId="{A2CDF350-F3CA-4430-AD87-A52906AB072F}" type="pres">
      <dgm:prSet presAssocID="{B4B46A5B-6473-47E0-B127-1156377182AA}" presName="root" presStyleCnt="0"/>
      <dgm:spPr/>
    </dgm:pt>
    <dgm:pt modelId="{204AD895-C0DF-43EC-9251-0F32F6AB419E}" type="pres">
      <dgm:prSet presAssocID="{B4B46A5B-6473-47E0-B127-1156377182AA}" presName="rootComposite" presStyleCnt="0"/>
      <dgm:spPr/>
    </dgm:pt>
    <dgm:pt modelId="{D6A4F058-3C76-4D61-905C-1DB0D3159C33}" type="pres">
      <dgm:prSet presAssocID="{B4B46A5B-6473-47E0-B127-1156377182AA}" presName="rootText" presStyleLbl="node1" presStyleIdx="1" presStyleCnt="2"/>
      <dgm:spPr/>
    </dgm:pt>
    <dgm:pt modelId="{21DDA94B-0D73-49EF-9941-AC456F58EA98}" type="pres">
      <dgm:prSet presAssocID="{B4B46A5B-6473-47E0-B127-1156377182AA}" presName="rootConnector" presStyleLbl="node1" presStyleIdx="1" presStyleCnt="2"/>
      <dgm:spPr/>
    </dgm:pt>
    <dgm:pt modelId="{715F39D9-A9CF-4424-852D-F62118003B90}" type="pres">
      <dgm:prSet presAssocID="{B4B46A5B-6473-47E0-B127-1156377182AA}" presName="childShape" presStyleCnt="0"/>
      <dgm:spPr/>
    </dgm:pt>
  </dgm:ptLst>
  <dgm:cxnLst>
    <dgm:cxn modelId="{64734425-0BFF-4898-BD29-518E6110074B}" type="presOf" srcId="{BED230AE-B921-4141-AE11-702711DA289F}" destId="{AA2AAC16-071F-4357-91E8-836CAE7DDAAB}" srcOrd="0" destOrd="0" presId="urn:microsoft.com/office/officeart/2005/8/layout/hierarchy3"/>
    <dgm:cxn modelId="{A505FF27-DA7D-4FF6-BA81-95221DEDFC34}" type="presOf" srcId="{B4B46A5B-6473-47E0-B127-1156377182AA}" destId="{D6A4F058-3C76-4D61-905C-1DB0D3159C33}" srcOrd="0" destOrd="0" presId="urn:microsoft.com/office/officeart/2005/8/layout/hierarchy3"/>
    <dgm:cxn modelId="{2422072B-7AF4-4C48-A445-3D240EF1E065}" type="presOf" srcId="{84B7CAEF-0F28-4AF7-8016-7A2CE52D168F}" destId="{760CB4DB-2037-4646-99AE-A1F8B138F26A}" srcOrd="1" destOrd="0" presId="urn:microsoft.com/office/officeart/2005/8/layout/hierarchy3"/>
    <dgm:cxn modelId="{4901FC53-550B-4AAC-9B1C-9915AA458DE8}" srcId="{BED230AE-B921-4141-AE11-702711DA289F}" destId="{84B7CAEF-0F28-4AF7-8016-7A2CE52D168F}" srcOrd="0" destOrd="0" parTransId="{B4729348-DE50-42CC-A177-13DCDAB3A122}" sibTransId="{D624BC2B-7A20-4483-AA7B-B4522C6DCDC3}"/>
    <dgm:cxn modelId="{94D8EF89-B88F-4827-9507-C86FEAE078C2}" type="presOf" srcId="{84B7CAEF-0F28-4AF7-8016-7A2CE52D168F}" destId="{AD81255D-0F39-412B-80D8-65FB1EC17166}" srcOrd="0" destOrd="0" presId="urn:microsoft.com/office/officeart/2005/8/layout/hierarchy3"/>
    <dgm:cxn modelId="{2202FC89-2425-4528-9BB9-190285FBA174}" srcId="{BED230AE-B921-4141-AE11-702711DA289F}" destId="{B4B46A5B-6473-47E0-B127-1156377182AA}" srcOrd="1" destOrd="0" parTransId="{5578AC26-C3B6-4F49-9DEF-9FA98A176195}" sibTransId="{9E091860-0492-4E17-9E5B-77B71DA868B0}"/>
    <dgm:cxn modelId="{504131A9-5463-4DCC-9196-FEC03F163713}" type="presOf" srcId="{B4B46A5B-6473-47E0-B127-1156377182AA}" destId="{21DDA94B-0D73-49EF-9941-AC456F58EA98}" srcOrd="1" destOrd="0" presId="urn:microsoft.com/office/officeart/2005/8/layout/hierarchy3"/>
    <dgm:cxn modelId="{920CCAA0-38B1-4964-AD27-835CA8FADD73}" type="presParOf" srcId="{AA2AAC16-071F-4357-91E8-836CAE7DDAAB}" destId="{1B2508BC-DB4A-4446-8763-FBB68C69B90D}" srcOrd="0" destOrd="0" presId="urn:microsoft.com/office/officeart/2005/8/layout/hierarchy3"/>
    <dgm:cxn modelId="{C34A5A98-7774-41A7-B270-4A4BD2E5B4C8}" type="presParOf" srcId="{1B2508BC-DB4A-4446-8763-FBB68C69B90D}" destId="{A557DFB7-1651-49E0-ABA1-77EBB706615B}" srcOrd="0" destOrd="0" presId="urn:microsoft.com/office/officeart/2005/8/layout/hierarchy3"/>
    <dgm:cxn modelId="{2D9CD2A6-28EA-47CF-9768-2F05F05E5F76}" type="presParOf" srcId="{A557DFB7-1651-49E0-ABA1-77EBB706615B}" destId="{AD81255D-0F39-412B-80D8-65FB1EC17166}" srcOrd="0" destOrd="0" presId="urn:microsoft.com/office/officeart/2005/8/layout/hierarchy3"/>
    <dgm:cxn modelId="{DD99F3B9-C178-4944-B6E0-8EF68EEB5DEE}" type="presParOf" srcId="{A557DFB7-1651-49E0-ABA1-77EBB706615B}" destId="{760CB4DB-2037-4646-99AE-A1F8B138F26A}" srcOrd="1" destOrd="0" presId="urn:microsoft.com/office/officeart/2005/8/layout/hierarchy3"/>
    <dgm:cxn modelId="{C2C28560-1B18-4672-AE69-BC85A7604288}" type="presParOf" srcId="{1B2508BC-DB4A-4446-8763-FBB68C69B90D}" destId="{E2EEBA70-263A-4068-831F-EABDAE120502}" srcOrd="1" destOrd="0" presId="urn:microsoft.com/office/officeart/2005/8/layout/hierarchy3"/>
    <dgm:cxn modelId="{3A5E4473-E7E1-473A-9145-4A18F1FF0171}" type="presParOf" srcId="{AA2AAC16-071F-4357-91E8-836CAE7DDAAB}" destId="{A2CDF350-F3CA-4430-AD87-A52906AB072F}" srcOrd="1" destOrd="0" presId="urn:microsoft.com/office/officeart/2005/8/layout/hierarchy3"/>
    <dgm:cxn modelId="{C4584BAB-6F1F-404A-AB99-142F55405EF7}" type="presParOf" srcId="{A2CDF350-F3CA-4430-AD87-A52906AB072F}" destId="{204AD895-C0DF-43EC-9251-0F32F6AB419E}" srcOrd="0" destOrd="0" presId="urn:microsoft.com/office/officeart/2005/8/layout/hierarchy3"/>
    <dgm:cxn modelId="{49862847-95AC-4B32-873B-3C9465272EE4}" type="presParOf" srcId="{204AD895-C0DF-43EC-9251-0F32F6AB419E}" destId="{D6A4F058-3C76-4D61-905C-1DB0D3159C33}" srcOrd="0" destOrd="0" presId="urn:microsoft.com/office/officeart/2005/8/layout/hierarchy3"/>
    <dgm:cxn modelId="{7D78B2A4-3BED-43CC-BA1C-583119D9E447}" type="presParOf" srcId="{204AD895-C0DF-43EC-9251-0F32F6AB419E}" destId="{21DDA94B-0D73-49EF-9941-AC456F58EA98}" srcOrd="1" destOrd="0" presId="urn:microsoft.com/office/officeart/2005/8/layout/hierarchy3"/>
    <dgm:cxn modelId="{AF23155B-419E-4FF9-BEF2-8FC74B77A90C}" type="presParOf" srcId="{A2CDF350-F3CA-4430-AD87-A52906AB072F}" destId="{715F39D9-A9CF-4424-852D-F62118003B90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81255D-0F39-412B-80D8-65FB1EC17166}">
      <dsp:nvSpPr>
        <dsp:cNvPr id="0" name=""/>
        <dsp:cNvSpPr/>
      </dsp:nvSpPr>
      <dsp:spPr>
        <a:xfrm>
          <a:off x="1220" y="1016977"/>
          <a:ext cx="4441093" cy="222054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015" tIns="80010" rIns="120015" bIns="8001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6300" b="1" kern="1200" dirty="0">
              <a:latin typeface="KaiTi" panose="02010609060101010101" pitchFamily="49" charset="-122"/>
              <a:ea typeface="KaiTi" panose="02010609060101010101" pitchFamily="49" charset="-122"/>
            </a:rPr>
            <a:t>撒母耳作以色列的士師</a:t>
          </a:r>
          <a:endParaRPr lang="en-CA" sz="6300" b="1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66258" y="1082015"/>
        <a:ext cx="4311017" cy="2090470"/>
      </dsp:txXfrm>
    </dsp:sp>
    <dsp:sp modelId="{D6A4F058-3C76-4D61-905C-1DB0D3159C33}">
      <dsp:nvSpPr>
        <dsp:cNvPr id="0" name=""/>
        <dsp:cNvSpPr/>
      </dsp:nvSpPr>
      <dsp:spPr>
        <a:xfrm>
          <a:off x="5552586" y="1016977"/>
          <a:ext cx="4441093" cy="2220546"/>
        </a:xfrm>
        <a:prstGeom prst="roundRect">
          <a:avLst>
            <a:gd name="adj" fmla="val 10000"/>
          </a:avLst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600" b="1" kern="1200" dirty="0">
              <a:latin typeface="KaiTi" panose="02010609060101010101" pitchFamily="49" charset="-122"/>
              <a:ea typeface="KaiTi" panose="02010609060101010101" pitchFamily="49" charset="-122"/>
            </a:rPr>
            <a:t>撒上</a:t>
          </a:r>
          <a:r>
            <a:rPr lang="en-CA" altLang="zh-CN" sz="3600" b="1" kern="1200" dirty="0">
              <a:latin typeface="KaiTi" panose="02010609060101010101" pitchFamily="49" charset="-122"/>
              <a:ea typeface="KaiTi" panose="02010609060101010101" pitchFamily="49" charset="-122"/>
            </a:rPr>
            <a:t>7</a:t>
          </a:r>
          <a:r>
            <a:rPr lang="en-CA" sz="3600" b="1" kern="1200" dirty="0">
              <a:latin typeface="KaiTi" panose="02010609060101010101" pitchFamily="49" charset="-122"/>
              <a:ea typeface="KaiTi" panose="02010609060101010101" pitchFamily="49" charset="-122"/>
            </a:rPr>
            <a:t>:1-17</a:t>
          </a:r>
          <a:endParaRPr lang="en-US" sz="3600" b="1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5617624" y="1082015"/>
        <a:ext cx="4311017" cy="20904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81255D-0F39-412B-80D8-65FB1EC17166}">
      <dsp:nvSpPr>
        <dsp:cNvPr id="0" name=""/>
        <dsp:cNvSpPr/>
      </dsp:nvSpPr>
      <dsp:spPr>
        <a:xfrm>
          <a:off x="1220" y="1016977"/>
          <a:ext cx="4441093" cy="222054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015" tIns="80010" rIns="120015" bIns="8001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6300" b="1" kern="1200" dirty="0">
              <a:latin typeface="KaiTi" panose="02010609060101010101" pitchFamily="49" charset="-122"/>
              <a:ea typeface="KaiTi" panose="02010609060101010101" pitchFamily="49" charset="-122"/>
            </a:rPr>
            <a:t>撒母耳作以色列的士師</a:t>
          </a:r>
          <a:endParaRPr lang="en-CA" sz="6300" b="1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66258" y="1082015"/>
        <a:ext cx="4311017" cy="2090470"/>
      </dsp:txXfrm>
    </dsp:sp>
    <dsp:sp modelId="{D6A4F058-3C76-4D61-905C-1DB0D3159C33}">
      <dsp:nvSpPr>
        <dsp:cNvPr id="0" name=""/>
        <dsp:cNvSpPr/>
      </dsp:nvSpPr>
      <dsp:spPr>
        <a:xfrm>
          <a:off x="5552586" y="1016977"/>
          <a:ext cx="4441093" cy="2220546"/>
        </a:xfrm>
        <a:prstGeom prst="roundRect">
          <a:avLst>
            <a:gd name="adj" fmla="val 10000"/>
          </a:avLst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600" b="1" kern="1200" dirty="0">
              <a:latin typeface="KaiTi" panose="02010609060101010101" pitchFamily="49" charset="-122"/>
              <a:ea typeface="KaiTi" panose="02010609060101010101" pitchFamily="49" charset="-122"/>
            </a:rPr>
            <a:t>撒上</a:t>
          </a:r>
          <a:r>
            <a:rPr lang="en-CA" altLang="zh-CN" sz="3600" b="1" kern="1200" dirty="0">
              <a:latin typeface="KaiTi" panose="02010609060101010101" pitchFamily="49" charset="-122"/>
              <a:ea typeface="KaiTi" panose="02010609060101010101" pitchFamily="49" charset="-122"/>
            </a:rPr>
            <a:t>7</a:t>
          </a:r>
          <a:r>
            <a:rPr lang="en-CA" sz="3600" b="1" kern="1200" dirty="0">
              <a:latin typeface="KaiTi" panose="02010609060101010101" pitchFamily="49" charset="-122"/>
              <a:ea typeface="KaiTi" panose="02010609060101010101" pitchFamily="49" charset="-122"/>
            </a:rPr>
            <a:t>:1-17</a:t>
          </a:r>
          <a:endParaRPr lang="en-US" sz="3600" b="1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5617624" y="1082015"/>
        <a:ext cx="4311017" cy="2090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96A118-2E0E-48F5-BBB9-D13F19E56A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7A59AE3-3ED9-4B0E-045A-A6FD0F3C34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B8C2E5A-E36E-2848-9DB5-51F32A1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2024-09-11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DCD85F-D2BC-37F8-2498-9F4A18493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00B038-187B-5CB9-B87C-ED7A17BBC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6473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7E4634-0CDF-D772-CFC0-316F82C76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411070C-0EAE-D354-B625-259D7FF905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11E35F-117D-AF37-CFAA-C3460BB8A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2024-09-11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9AA64E-A73D-E7E6-85A6-B714ED554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2C14CA9-16E4-5B26-A200-6F6EFAD16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5975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D5B9C06-7328-54E4-0657-84B35ADA39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24A1CAD-7019-E7E5-9080-109E3899F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1EFB65-E64E-6827-9736-A2A275018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2024-09-11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BE1B992-8353-B108-22A8-7DE0F619D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E91340-40C8-D569-8704-443A95E83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067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478B38-42C8-7F4F-D59A-8AF2CA3BA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E64755F-22E4-00A7-9F77-4EA6577F5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D96469-397E-3AE7-EA80-72CDBCC15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2024-09-11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D485164-8C83-C00E-29F6-BD522E0A2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5E71F75-F9BE-2153-47B2-F6B1FE224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664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A9A485-0708-8CBE-1B91-0822C906B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D0F8BFD-B16F-CEE2-646A-21F135041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2275DF1-4952-1570-5E09-E1FBB5A03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2024-09-11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4F8385-7F75-A5EF-D4E6-8A77BB746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E3F3698-DA3A-C22C-1AC6-755F8D20D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6072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808C86-4D87-1946-87E6-2F557D742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A4959F-281F-E65D-B3F3-D08078EEDF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A543D49-EEC4-393F-C980-449FA89BD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3CEAD61-EB74-9139-C360-C5DAE886E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2024-09-11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8A03CCB-6D9A-6BC3-AEE0-9A3B0E57A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5DF5F7F-B9ED-2CC6-6F62-B00795D9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1056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12A8A0-9475-5C2C-342C-44B921DEE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5E87B48-CC7C-162E-EABA-119970592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E13C633-A045-8539-8CEA-2F6BC831E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22C3BBE-54D0-6A20-A76F-E675631F43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400D974-9C0A-DCDD-AD81-7FE987D6F9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752CE5A-7446-FE45-54AB-B12294825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2024-09-11</a:t>
            </a:fld>
            <a:endParaRPr lang="en-CA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6B7D2C5-3127-B46D-A5CA-20BC46AB2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C5A680A-44AE-E47D-707B-C30EA37DF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86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9B7E38-8681-BB59-B267-BEC87B07A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65170C6-13EC-06AA-FA8C-7EFF3D4EF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2024-09-11</a:t>
            </a:fld>
            <a:endParaRPr lang="en-CA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4186C27-868A-3E4F-01C2-CAB8D8407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8982DAC-EBA6-26AF-7DA3-CA853A227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1157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5FE4C94-5DFD-EE0A-2011-124CB4400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2024-09-11</a:t>
            </a:fld>
            <a:endParaRPr lang="en-CA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F02B1C7-BA18-CEEF-2354-76742F10A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FCBC295-3B28-5149-FEAF-20605F1D4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0118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FE6F5C-5696-4EA3-6388-3DB1EE039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8F564E-47DF-F18D-7FD2-81C3FDD07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63248C3-C6C0-C4EA-28E9-0A7EBD59E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4C18054-26FD-55E4-3FC8-61BBEFFC4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2024-09-11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7B1DA3C-064D-B6D3-59DE-C49036D1E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794FF6B-5005-2B13-8998-E52173890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0428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4BB0CE-860D-F50B-5557-187B6B974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034F262-C150-7BAD-04D6-8BAAF67B0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05DBE51-00BD-C2AD-AFB2-057FB1978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8D2D48B-7E54-2F7A-DACE-C8C099E47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2024-09-11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1B10815-393C-0752-36B3-9B4D38BCA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1AF8C9F-DCBC-0370-5B3A-DE5F7E6F6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08117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6D2461A-ECFE-305E-30C7-6B75AAF6F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2D3136B-17D6-61E6-3D4B-9AC4AFB5B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80810B2-EA6B-13E4-3DF5-0C4F8B8110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526C59-03C6-427F-B0C8-F52DA75C78AC}" type="datetimeFigureOut">
              <a:rPr lang="en-CA" smtClean="0"/>
              <a:t>2024-09-11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0B773F-B3A7-C12B-2B03-E2AED52A7D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80BEE0C-F13D-46C3-4A28-32BE98876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4873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3" name="Rectangle 92">
            <a:extLst>
              <a:ext uri="{FF2B5EF4-FFF2-40B4-BE49-F238E27FC236}">
                <a16:creationId xmlns:a16="http://schemas.microsoft.com/office/drawing/2014/main" id="{E02239D2-A05D-4A1C-9F06-FBA7FC730E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内容占位符 2">
            <a:extLst>
              <a:ext uri="{FF2B5EF4-FFF2-40B4-BE49-F238E27FC236}">
                <a16:creationId xmlns:a16="http://schemas.microsoft.com/office/drawing/2014/main" id="{FE15C476-3227-4638-A515-AA0A18DA4E5B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37343438"/>
              </p:ext>
            </p:extLst>
          </p:nvPr>
        </p:nvGraphicFramePr>
        <p:xfrm>
          <a:off x="1009650" y="1847849"/>
          <a:ext cx="9994900" cy="4254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6302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72C159-99F8-A797-3C26-3332FF8135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4286" y="1825625"/>
            <a:ext cx="11049000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b="1" dirty="0"/>
              <a:t>以便以謝之戰的成果</a:t>
            </a:r>
            <a:r>
              <a:rPr lang="zh-CN" altLang="en-US" sz="3600" b="1" dirty="0">
                <a:highlight>
                  <a:srgbClr val="FFFF00"/>
                </a:highlight>
              </a:rPr>
              <a:t>（撒上</a:t>
            </a:r>
            <a:r>
              <a:rPr lang="en-CA" altLang="zh-CN" sz="3600" b="1" dirty="0">
                <a:highlight>
                  <a:srgbClr val="FFFF00"/>
                </a:highlight>
              </a:rPr>
              <a:t>7:13-14</a:t>
            </a:r>
            <a:r>
              <a:rPr lang="zh-CN" altLang="en-US" sz="3600" b="1" dirty="0">
                <a:highlight>
                  <a:srgbClr val="FFFF00"/>
                </a:highlight>
              </a:rPr>
              <a:t>）</a:t>
            </a:r>
            <a:endParaRPr lang="en-CA" altLang="zh-CN" sz="3600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7:13 </a:t>
            </a:r>
            <a:r>
              <a:rPr lang="zh-TW" altLang="en-US" sz="3600" b="1" dirty="0">
                <a:solidFill>
                  <a:srgbClr val="C00000"/>
                </a:solidFill>
              </a:rPr>
              <a:t>從此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非利士人就被制伏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不敢再入以色列人的境內</a:t>
            </a:r>
            <a:r>
              <a:rPr lang="zh-CN" altLang="en-US" sz="3600" b="1" dirty="0">
                <a:solidFill>
                  <a:srgbClr val="C00000"/>
                </a:solidFill>
              </a:rPr>
              <a:t>。</a:t>
            </a:r>
            <a:r>
              <a:rPr lang="zh-TW" altLang="en-US" sz="3600" b="1" dirty="0">
                <a:solidFill>
                  <a:srgbClr val="C00000"/>
                </a:solidFill>
              </a:rPr>
              <a:t>撒母耳作士師的時候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耶和華的手攻擊非利士人</a:t>
            </a:r>
            <a:r>
              <a:rPr lang="zh-CN" altLang="en-US" sz="3600" b="1" dirty="0">
                <a:solidFill>
                  <a:srgbClr val="C00000"/>
                </a:solidFill>
              </a:rPr>
              <a:t>。</a:t>
            </a:r>
            <a:endParaRPr lang="zh-TW" altLang="en-US" sz="36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7:14 </a:t>
            </a:r>
            <a:r>
              <a:rPr lang="zh-TW" altLang="en-US" sz="3600" b="1" dirty="0">
                <a:solidFill>
                  <a:srgbClr val="C00000"/>
                </a:solidFill>
              </a:rPr>
              <a:t>非利士人所取以色列人的城邑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從以革倫直到迦特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都歸以色列人了</a:t>
            </a:r>
            <a:r>
              <a:rPr lang="zh-CN" altLang="en-US" sz="3600" b="1" dirty="0">
                <a:solidFill>
                  <a:srgbClr val="C00000"/>
                </a:solidFill>
              </a:rPr>
              <a:t>。</a:t>
            </a:r>
            <a:r>
              <a:rPr lang="zh-TW" altLang="en-US" sz="3600" b="1" dirty="0">
                <a:solidFill>
                  <a:srgbClr val="C00000"/>
                </a:solidFill>
              </a:rPr>
              <a:t>屬這些城的四境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以色列人也從非利士人手下收回</a:t>
            </a:r>
            <a:r>
              <a:rPr lang="zh-CN" altLang="en-US" sz="3600" b="1" dirty="0">
                <a:solidFill>
                  <a:srgbClr val="C00000"/>
                </a:solidFill>
              </a:rPr>
              <a:t>。</a:t>
            </a:r>
            <a:r>
              <a:rPr lang="zh-TW" altLang="en-US" sz="3600" b="1" dirty="0">
                <a:solidFill>
                  <a:srgbClr val="C00000"/>
                </a:solidFill>
              </a:rPr>
              <a:t>那時以色列人與亞摩利人和好</a:t>
            </a:r>
            <a:r>
              <a:rPr lang="zh-CN" altLang="en-US" sz="3600" b="1" dirty="0">
                <a:solidFill>
                  <a:srgbClr val="C00000"/>
                </a:solidFill>
              </a:rPr>
              <a:t>。</a:t>
            </a:r>
            <a:endParaRPr lang="en-CA" altLang="zh-CN" sz="36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altLang="zh-CN" sz="900" b="1" dirty="0"/>
          </a:p>
        </p:txBody>
      </p:sp>
    </p:spTree>
    <p:extLst>
      <p:ext uri="{BB962C8B-B14F-4D97-AF65-F5344CB8AC3E}">
        <p14:creationId xmlns:p14="http://schemas.microsoft.com/office/powerpoint/2010/main" val="1416980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72C159-99F8-A797-3C26-3332FF8135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4286" y="1825625"/>
            <a:ext cx="11049000" cy="4351338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3600" b="1" dirty="0"/>
              <a:t>撒母耳作以色列的士師</a:t>
            </a:r>
            <a:r>
              <a:rPr lang="zh-CN" altLang="en-US" sz="3600" b="1" dirty="0">
                <a:highlight>
                  <a:srgbClr val="FFFF00"/>
                </a:highlight>
              </a:rPr>
              <a:t>（撒上</a:t>
            </a:r>
            <a:r>
              <a:rPr lang="en-CA" altLang="zh-CN" sz="3600" b="1" dirty="0">
                <a:highlight>
                  <a:srgbClr val="FFFF00"/>
                </a:highlight>
              </a:rPr>
              <a:t>7:15-17</a:t>
            </a:r>
            <a:r>
              <a:rPr lang="zh-CN" altLang="en-US" sz="3600" b="1" dirty="0">
                <a:highlight>
                  <a:srgbClr val="FFFF00"/>
                </a:highlight>
              </a:rPr>
              <a:t>）</a:t>
            </a:r>
            <a:endParaRPr lang="en-CA" altLang="zh-CN" sz="3600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7:15</a:t>
            </a:r>
            <a:r>
              <a:rPr lang="en-US" altLang="zh-TW" sz="3600" b="1" dirty="0">
                <a:solidFill>
                  <a:srgbClr val="C00000"/>
                </a:solidFill>
              </a:rPr>
              <a:t> </a:t>
            </a:r>
            <a:r>
              <a:rPr lang="zh-TW" altLang="en-US" sz="3600" b="1" dirty="0">
                <a:solidFill>
                  <a:srgbClr val="C00000"/>
                </a:solidFill>
              </a:rPr>
              <a:t>撒母耳平生作以色列的士師</a:t>
            </a:r>
            <a:r>
              <a:rPr lang="zh-CN" altLang="en-US" sz="3600" b="1" dirty="0">
                <a:solidFill>
                  <a:srgbClr val="C00000"/>
                </a:solidFill>
              </a:rPr>
              <a:t>。</a:t>
            </a:r>
            <a:endParaRPr lang="en-US" altLang="zh-TW" sz="36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7:16</a:t>
            </a:r>
            <a:r>
              <a:rPr lang="en-US" altLang="zh-TW" sz="3600" b="1" dirty="0">
                <a:solidFill>
                  <a:srgbClr val="C00000"/>
                </a:solidFill>
              </a:rPr>
              <a:t> </a:t>
            </a:r>
            <a:r>
              <a:rPr lang="zh-TW" altLang="en-US" sz="3600" b="1" dirty="0">
                <a:solidFill>
                  <a:srgbClr val="C00000"/>
                </a:solidFill>
              </a:rPr>
              <a:t>他每年巡行到伯特利</a:t>
            </a:r>
            <a:r>
              <a:rPr lang="zh-CN" altLang="en-US" sz="3600" b="1" dirty="0">
                <a:solidFill>
                  <a:srgbClr val="C00000"/>
                </a:solidFill>
              </a:rPr>
              <a:t>、</a:t>
            </a:r>
            <a:r>
              <a:rPr lang="zh-TW" altLang="en-US" sz="3600" b="1" dirty="0">
                <a:solidFill>
                  <a:srgbClr val="C00000"/>
                </a:solidFill>
              </a:rPr>
              <a:t>吉甲</a:t>
            </a:r>
            <a:r>
              <a:rPr lang="zh-CN" altLang="en-US" sz="3600" b="1" dirty="0">
                <a:solidFill>
                  <a:srgbClr val="C00000"/>
                </a:solidFill>
              </a:rPr>
              <a:t>、</a:t>
            </a:r>
            <a:r>
              <a:rPr lang="zh-TW" altLang="en-US" sz="3600" b="1" dirty="0">
                <a:solidFill>
                  <a:srgbClr val="C00000"/>
                </a:solidFill>
              </a:rPr>
              <a:t>米斯巴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在這幾處審判以色列人</a:t>
            </a:r>
            <a:r>
              <a:rPr lang="zh-CN" altLang="en-US" sz="3600" b="1" dirty="0">
                <a:solidFill>
                  <a:srgbClr val="C00000"/>
                </a:solidFill>
              </a:rPr>
              <a:t>。</a:t>
            </a:r>
            <a:endParaRPr lang="zh-TW" altLang="en-US" sz="36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7:17</a:t>
            </a:r>
            <a:r>
              <a:rPr lang="en-US" altLang="zh-TW" sz="3600" b="1" dirty="0">
                <a:solidFill>
                  <a:srgbClr val="C00000"/>
                </a:solidFill>
              </a:rPr>
              <a:t> </a:t>
            </a:r>
            <a:r>
              <a:rPr lang="zh-TW" altLang="en-US" sz="3600" b="1" dirty="0">
                <a:solidFill>
                  <a:srgbClr val="C00000"/>
                </a:solidFill>
              </a:rPr>
              <a:t>隨後回到拉瑪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因為他的家在那裡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也在那裡審判以色列人</a:t>
            </a:r>
            <a:r>
              <a:rPr lang="zh-CN" altLang="en-US" sz="3600" b="1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且為耶和華築了一座壇</a:t>
            </a:r>
            <a:r>
              <a:rPr lang="zh-CN" altLang="en-US" sz="3600" b="1" dirty="0">
                <a:solidFill>
                  <a:srgbClr val="C00000"/>
                </a:solidFill>
              </a:rPr>
              <a:t>。</a:t>
            </a:r>
            <a:endParaRPr lang="zh-TW" altLang="en-US" sz="36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516869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72C159-99F8-A797-3C26-3332FF8135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4286" y="1589314"/>
            <a:ext cx="110490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結語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7:3 </a:t>
            </a:r>
            <a:r>
              <a:rPr lang="zh-TW" altLang="en-US" b="1" dirty="0"/>
              <a:t>撒母耳對以色列全家說：“你們若一心歸順耶和華</a:t>
            </a:r>
            <a:r>
              <a:rPr lang="zh-CN" altLang="en-US" b="1" dirty="0"/>
              <a:t>，</a:t>
            </a:r>
            <a:r>
              <a:rPr lang="zh-TW" altLang="en-US" b="1" dirty="0"/>
              <a:t>就要把外邦的神和亞斯他錄從你們中間</a:t>
            </a:r>
            <a:r>
              <a:rPr lang="zh-TW" altLang="en-US" b="1" dirty="0">
                <a:highlight>
                  <a:srgbClr val="00FF00"/>
                </a:highlight>
              </a:rPr>
              <a:t>除掉</a:t>
            </a:r>
            <a:r>
              <a:rPr lang="zh-CN" altLang="en-US" b="1" dirty="0">
                <a:highlight>
                  <a:srgbClr val="00FF00"/>
                </a:highlight>
              </a:rPr>
              <a:t>，</a:t>
            </a:r>
            <a:r>
              <a:rPr lang="zh-TW" altLang="en-US" b="1" dirty="0">
                <a:highlight>
                  <a:srgbClr val="00FF00"/>
                </a:highlight>
              </a:rPr>
              <a:t>專心歸向耶和華</a:t>
            </a:r>
            <a:r>
              <a:rPr lang="zh-CN" altLang="en-US" b="1" dirty="0">
                <a:highlight>
                  <a:srgbClr val="00FF00"/>
                </a:highlight>
              </a:rPr>
              <a:t>，</a:t>
            </a:r>
            <a:r>
              <a:rPr lang="zh-TW" altLang="en-US" b="1" dirty="0">
                <a:highlight>
                  <a:srgbClr val="00FF00"/>
                </a:highlight>
              </a:rPr>
              <a:t>單單的事奉他</a:t>
            </a:r>
            <a:r>
              <a:rPr lang="zh-CN" altLang="en-US" b="1" dirty="0">
                <a:highlight>
                  <a:srgbClr val="00FF00"/>
                </a:highlight>
              </a:rPr>
              <a:t>。</a:t>
            </a:r>
            <a:r>
              <a:rPr lang="zh-TW" altLang="en-US" b="1" dirty="0"/>
              <a:t>他必救你們脫離非利士人的手</a:t>
            </a:r>
            <a:r>
              <a:rPr lang="zh-CN" altLang="en-US" b="1" dirty="0"/>
              <a:t>。</a:t>
            </a:r>
            <a:r>
              <a:rPr lang="zh-TW" altLang="en-US" b="1" dirty="0"/>
              <a:t>”</a:t>
            </a:r>
            <a:r>
              <a:rPr lang="en-US" altLang="zh-TW" b="1" dirty="0"/>
              <a:t> </a:t>
            </a:r>
            <a:r>
              <a:rPr lang="en-US" altLang="zh-CN" b="1" dirty="0"/>
              <a:t>······</a:t>
            </a:r>
            <a:r>
              <a:rPr lang="en-US" altLang="zh-TW" b="1" dirty="0">
                <a:highlight>
                  <a:srgbClr val="FFFF00"/>
                </a:highlight>
              </a:rPr>
              <a:t>7:5 </a:t>
            </a:r>
            <a:r>
              <a:rPr lang="zh-TW" altLang="en-US" b="1" dirty="0"/>
              <a:t>撒母耳說：“要使以色列眾人聚集在米斯巴</a:t>
            </a:r>
            <a:r>
              <a:rPr lang="zh-CN" altLang="en-US" b="1" dirty="0"/>
              <a:t>，</a:t>
            </a:r>
            <a:r>
              <a:rPr lang="zh-TW" altLang="en-US" b="1" dirty="0"/>
              <a:t>我好為你們</a:t>
            </a:r>
            <a:r>
              <a:rPr lang="zh-TW" altLang="en-US" b="1" dirty="0">
                <a:highlight>
                  <a:srgbClr val="00FF00"/>
                </a:highlight>
              </a:rPr>
              <a:t>禱告</a:t>
            </a:r>
            <a:r>
              <a:rPr lang="zh-TW" altLang="en-US" b="1" dirty="0"/>
              <a:t>耶和華</a:t>
            </a:r>
            <a:r>
              <a:rPr lang="zh-CN" altLang="en-US" b="1" dirty="0"/>
              <a:t>。</a:t>
            </a:r>
            <a:r>
              <a:rPr lang="zh-TW" altLang="en-US" b="1" dirty="0"/>
              <a:t>”</a:t>
            </a:r>
            <a:r>
              <a:rPr lang="en-US" altLang="zh-CN" b="1" dirty="0"/>
              <a:t>······</a:t>
            </a:r>
            <a:r>
              <a:rPr lang="en-US" altLang="zh-TW" b="1" dirty="0">
                <a:highlight>
                  <a:srgbClr val="FFFF00"/>
                </a:highlight>
              </a:rPr>
              <a:t>7:9 </a:t>
            </a:r>
            <a:r>
              <a:rPr lang="zh-TW" altLang="en-US" b="1" dirty="0"/>
              <a:t>撒母耳就把一隻喫奶的</a:t>
            </a:r>
            <a:r>
              <a:rPr lang="zh-TW" altLang="en-US" b="1" dirty="0">
                <a:highlight>
                  <a:srgbClr val="00FF00"/>
                </a:highlight>
              </a:rPr>
              <a:t>羊羔獻與耶和華作全牲的燔祭</a:t>
            </a:r>
            <a:r>
              <a:rPr lang="zh-CN" altLang="en-US" b="1" dirty="0">
                <a:highlight>
                  <a:srgbClr val="00FF00"/>
                </a:highlight>
              </a:rPr>
              <a:t>，</a:t>
            </a:r>
            <a:r>
              <a:rPr lang="zh-TW" altLang="en-US" b="1" dirty="0"/>
              <a:t>為以色列人呼求耶和華</a:t>
            </a:r>
            <a:r>
              <a:rPr lang="zh-CN" altLang="en-US" b="1" dirty="0"/>
              <a:t>。</a:t>
            </a:r>
            <a:r>
              <a:rPr lang="zh-TW" altLang="en-US" b="1" dirty="0"/>
              <a:t>耶和華就應允他</a:t>
            </a:r>
            <a:r>
              <a:rPr lang="zh-CN" altLang="en-US" b="1" dirty="0"/>
              <a:t>。</a:t>
            </a:r>
            <a:endParaRPr lang="en-CA" altLang="zh-TW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約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1:29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次日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約翰看見耶穌來到他那裡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就說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：“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看哪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　神的羔羊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除去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〔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或作背負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〕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世人罪孽的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。”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啓</a:t>
            </a:r>
            <a:r>
              <a:rPr lang="en-US" altLang="zh-TW" b="1" dirty="0">
                <a:highlight>
                  <a:srgbClr val="FFFF00"/>
                </a:highlight>
              </a:rPr>
              <a:t>12:11 </a:t>
            </a:r>
            <a:r>
              <a:rPr lang="zh-TW" altLang="en-US" b="1" dirty="0"/>
              <a:t>弟兄勝過他</a:t>
            </a:r>
            <a:r>
              <a:rPr lang="zh-CN" altLang="en-US" b="1" dirty="0"/>
              <a:t>，</a:t>
            </a:r>
            <a:r>
              <a:rPr lang="zh-TW" altLang="en-US" b="1" dirty="0"/>
              <a:t>是因羔羊的血和自己所見證的道</a:t>
            </a:r>
            <a:r>
              <a:rPr lang="zh-CN" altLang="en-US" b="1" dirty="0"/>
              <a:t>。</a:t>
            </a:r>
            <a:r>
              <a:rPr lang="zh-TW" altLang="en-US" b="1" dirty="0"/>
              <a:t>他們雖至於死</a:t>
            </a:r>
            <a:r>
              <a:rPr lang="zh-CN" altLang="en-US" b="1" dirty="0"/>
              <a:t>，</a:t>
            </a:r>
            <a:r>
              <a:rPr lang="zh-TW" altLang="en-US" b="1" dirty="0"/>
              <a:t>也不愛惜性命</a:t>
            </a:r>
            <a:r>
              <a:rPr lang="zh-CN" altLang="en-US" b="1" dirty="0"/>
              <a:t>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755180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72C159-99F8-A797-3C26-3332FF8135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4286" y="1578429"/>
            <a:ext cx="110490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羅</a:t>
            </a:r>
            <a:r>
              <a:rPr lang="en-US" altLang="zh-TW" b="1" dirty="0">
                <a:highlight>
                  <a:srgbClr val="FFFF00"/>
                </a:highlight>
              </a:rPr>
              <a:t>8:31 </a:t>
            </a:r>
            <a:r>
              <a:rPr lang="en-US" altLang="zh-CN" b="1" dirty="0"/>
              <a:t>······</a:t>
            </a:r>
            <a:r>
              <a:rPr lang="zh-TW" altLang="en-US" b="1" dirty="0"/>
              <a:t>神若幫助我們</a:t>
            </a:r>
            <a:r>
              <a:rPr lang="zh-CN" altLang="en-US" b="1" dirty="0"/>
              <a:t>，</a:t>
            </a:r>
            <a:r>
              <a:rPr lang="zh-TW" altLang="en-US" b="1" dirty="0"/>
              <a:t>誰能敵擋我們呢</a:t>
            </a:r>
            <a:r>
              <a:rPr lang="zh-CN" altLang="en-US" b="1" dirty="0"/>
              <a:t>？</a:t>
            </a:r>
            <a:r>
              <a:rPr lang="en-US" altLang="zh-TW" b="1" dirty="0">
                <a:highlight>
                  <a:srgbClr val="FFFF00"/>
                </a:highlight>
              </a:rPr>
              <a:t>8:32</a:t>
            </a:r>
            <a:r>
              <a:rPr lang="en-US" altLang="zh-TW" b="1" dirty="0"/>
              <a:t> </a:t>
            </a:r>
            <a:r>
              <a:rPr lang="zh-TW" altLang="en-US" b="1" dirty="0"/>
              <a:t>　神既不愛惜自己的兒子為我們眾人捨了</a:t>
            </a:r>
            <a:r>
              <a:rPr lang="zh-CN" altLang="en-US" b="1" dirty="0"/>
              <a:t>，</a:t>
            </a:r>
            <a:r>
              <a:rPr lang="zh-TW" altLang="en-US" b="1" dirty="0"/>
              <a:t>豈不也把萬物和他一同白白的賜給我們麼</a:t>
            </a:r>
            <a:r>
              <a:rPr lang="zh-CN" altLang="en-US" b="1" dirty="0"/>
              <a:t>？</a:t>
            </a:r>
            <a:r>
              <a:rPr lang="en-US" altLang="zh-TW" b="1" dirty="0">
                <a:highlight>
                  <a:srgbClr val="FFFF00"/>
                </a:highlight>
              </a:rPr>
              <a:t>8:33</a:t>
            </a:r>
            <a:r>
              <a:rPr lang="en-US" altLang="zh-TW" b="1" dirty="0"/>
              <a:t> </a:t>
            </a:r>
            <a:r>
              <a:rPr lang="zh-TW" altLang="en-US" b="1" dirty="0"/>
              <a:t>誰能控告　神所揀選的人呢</a:t>
            </a:r>
            <a:r>
              <a:rPr lang="zh-CN" altLang="en-US" b="1" dirty="0"/>
              <a:t>？</a:t>
            </a:r>
            <a:r>
              <a:rPr lang="zh-TW" altLang="en-US" b="1" dirty="0"/>
              <a:t>有　神稱他們為義了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8:34</a:t>
            </a:r>
            <a:r>
              <a:rPr lang="en-US" altLang="zh-TW" b="1" dirty="0"/>
              <a:t> </a:t>
            </a:r>
            <a:r>
              <a:rPr lang="zh-TW" altLang="en-US" b="1" dirty="0"/>
              <a:t>誰能定他們的罪呢</a:t>
            </a:r>
            <a:r>
              <a:rPr lang="zh-CN" altLang="en-US" b="1" dirty="0"/>
              <a:t>？</a:t>
            </a:r>
            <a:r>
              <a:rPr lang="zh-TW" altLang="en-US" b="1" dirty="0"/>
              <a:t>有基督耶穌已經死了</a:t>
            </a:r>
            <a:r>
              <a:rPr lang="zh-CN" altLang="en-US" b="1" dirty="0"/>
              <a:t>，</a:t>
            </a:r>
            <a:r>
              <a:rPr lang="zh-TW" altLang="en-US" b="1" dirty="0"/>
              <a:t>而且從死裡復活</a:t>
            </a:r>
            <a:r>
              <a:rPr lang="zh-CN" altLang="en-US" b="1" dirty="0"/>
              <a:t>，</a:t>
            </a:r>
            <a:r>
              <a:rPr lang="zh-TW" altLang="en-US" b="1" dirty="0"/>
              <a:t>現今在　神的右邊</a:t>
            </a:r>
            <a:r>
              <a:rPr lang="zh-CN" altLang="en-US" b="1" dirty="0"/>
              <a:t>，</a:t>
            </a:r>
            <a:r>
              <a:rPr lang="zh-TW" altLang="en-US" b="1" dirty="0"/>
              <a:t>也替我們祈求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8:35</a:t>
            </a:r>
            <a:r>
              <a:rPr lang="en-US" altLang="zh-TW" b="1" dirty="0"/>
              <a:t> </a:t>
            </a:r>
            <a:r>
              <a:rPr lang="zh-TW" altLang="en-US" b="1" dirty="0"/>
              <a:t>誰能使我們與基督的愛隔絕呢</a:t>
            </a:r>
            <a:r>
              <a:rPr lang="zh-CN" altLang="en-US" b="1" dirty="0"/>
              <a:t>？</a:t>
            </a:r>
            <a:r>
              <a:rPr lang="zh-TW" altLang="en-US" b="1" dirty="0"/>
              <a:t>難道是患難麼</a:t>
            </a:r>
            <a:r>
              <a:rPr lang="zh-CN" altLang="en-US" b="1" dirty="0"/>
              <a:t>？</a:t>
            </a:r>
            <a:r>
              <a:rPr lang="zh-TW" altLang="en-US" b="1" dirty="0"/>
              <a:t>是困苦麼</a:t>
            </a:r>
            <a:r>
              <a:rPr lang="zh-CN" altLang="en-US" b="1" dirty="0"/>
              <a:t>？</a:t>
            </a:r>
            <a:r>
              <a:rPr lang="zh-TW" altLang="en-US" b="1" dirty="0"/>
              <a:t>是逼迫麼</a:t>
            </a:r>
            <a:r>
              <a:rPr lang="zh-CN" altLang="en-US" b="1" dirty="0"/>
              <a:t>？</a:t>
            </a:r>
            <a:r>
              <a:rPr lang="zh-TW" altLang="en-US" b="1" dirty="0"/>
              <a:t>是飢餓麼</a:t>
            </a:r>
            <a:r>
              <a:rPr lang="zh-CN" altLang="en-US" b="1" dirty="0"/>
              <a:t>？</a:t>
            </a:r>
            <a:r>
              <a:rPr lang="zh-TW" altLang="en-US" b="1" dirty="0"/>
              <a:t>是赤身露體麼</a:t>
            </a:r>
            <a:r>
              <a:rPr lang="zh-CN" altLang="en-US" b="1" dirty="0"/>
              <a:t>？</a:t>
            </a:r>
            <a:r>
              <a:rPr lang="zh-TW" altLang="en-US" b="1" dirty="0"/>
              <a:t>是危險麼</a:t>
            </a:r>
            <a:r>
              <a:rPr lang="zh-CN" altLang="en-US" b="1" dirty="0"/>
              <a:t>？</a:t>
            </a:r>
            <a:r>
              <a:rPr lang="zh-TW" altLang="en-US" b="1" dirty="0"/>
              <a:t>是刀劍麼</a:t>
            </a:r>
            <a:r>
              <a:rPr lang="zh-CN" altLang="en-US" b="1" dirty="0"/>
              <a:t>？</a:t>
            </a:r>
            <a:r>
              <a:rPr lang="en-US" altLang="zh-TW" b="1" dirty="0">
                <a:highlight>
                  <a:srgbClr val="FFFF00"/>
                </a:highlight>
              </a:rPr>
              <a:t>8:36 </a:t>
            </a:r>
            <a:r>
              <a:rPr lang="zh-TW" altLang="en-US" b="1" dirty="0"/>
              <a:t>如經上所記</a:t>
            </a:r>
            <a:r>
              <a:rPr lang="zh-CN" altLang="en-US" b="1" dirty="0"/>
              <a:t>：“</a:t>
            </a:r>
            <a:r>
              <a:rPr lang="zh-TW" altLang="en-US" b="1" dirty="0"/>
              <a:t>我們為你的緣故終日被殺</a:t>
            </a:r>
            <a:r>
              <a:rPr lang="zh-CN" altLang="en-US" b="1" dirty="0"/>
              <a:t>，</a:t>
            </a:r>
            <a:r>
              <a:rPr lang="zh-TW" altLang="en-US" b="1" dirty="0"/>
              <a:t>人看我們如將宰的羊</a:t>
            </a:r>
            <a:r>
              <a:rPr lang="zh-CN" altLang="en-US" b="1" dirty="0"/>
              <a:t>。”</a:t>
            </a:r>
            <a:r>
              <a:rPr lang="en-US" altLang="zh-TW" b="1" dirty="0">
                <a:highlight>
                  <a:srgbClr val="FFFF00"/>
                </a:highlight>
              </a:rPr>
              <a:t>8:37</a:t>
            </a:r>
            <a:r>
              <a:rPr lang="en-US" altLang="zh-TW" b="1" dirty="0"/>
              <a:t> </a:t>
            </a:r>
            <a:r>
              <a:rPr lang="zh-TW" altLang="en-US" b="1" dirty="0"/>
              <a:t>然而</a:t>
            </a:r>
            <a:r>
              <a:rPr lang="zh-CN" altLang="en-US" b="1" dirty="0"/>
              <a:t>，</a:t>
            </a:r>
            <a:r>
              <a:rPr lang="zh-TW" altLang="en-US" b="1" dirty="0"/>
              <a:t>靠著愛我們的主</a:t>
            </a:r>
            <a:r>
              <a:rPr lang="zh-CN" altLang="en-US" b="1" dirty="0"/>
              <a:t>，</a:t>
            </a:r>
            <a:r>
              <a:rPr lang="zh-TW" altLang="en-US" b="1" dirty="0"/>
              <a:t>在這一切的事上已經得勝有餘了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8:38</a:t>
            </a:r>
            <a:r>
              <a:rPr lang="en-US" altLang="zh-TW" b="1" dirty="0"/>
              <a:t> </a:t>
            </a:r>
            <a:r>
              <a:rPr lang="zh-TW" altLang="en-US" b="1" dirty="0"/>
              <a:t>因為我深信無論是死</a:t>
            </a:r>
            <a:r>
              <a:rPr lang="zh-CN" altLang="en-US" b="1" dirty="0"/>
              <a:t>，</a:t>
            </a:r>
            <a:r>
              <a:rPr lang="zh-TW" altLang="en-US" b="1" dirty="0"/>
              <a:t>是生</a:t>
            </a:r>
            <a:r>
              <a:rPr lang="zh-CN" altLang="en-US" b="1" dirty="0"/>
              <a:t>，</a:t>
            </a:r>
            <a:r>
              <a:rPr lang="zh-TW" altLang="en-US" b="1" dirty="0"/>
              <a:t>是天使</a:t>
            </a:r>
            <a:r>
              <a:rPr lang="zh-CN" altLang="en-US" b="1" dirty="0"/>
              <a:t>，</a:t>
            </a:r>
            <a:r>
              <a:rPr lang="zh-TW" altLang="en-US" b="1" dirty="0"/>
              <a:t>是掌權的</a:t>
            </a:r>
            <a:r>
              <a:rPr lang="zh-CN" altLang="en-US" b="1" dirty="0"/>
              <a:t>，</a:t>
            </a:r>
            <a:r>
              <a:rPr lang="zh-TW" altLang="en-US" b="1" dirty="0"/>
              <a:t>是有能的</a:t>
            </a:r>
            <a:r>
              <a:rPr lang="zh-CN" altLang="en-US" b="1" dirty="0"/>
              <a:t>，</a:t>
            </a:r>
            <a:r>
              <a:rPr lang="zh-TW" altLang="en-US" b="1" dirty="0"/>
              <a:t>是現在的事</a:t>
            </a:r>
            <a:r>
              <a:rPr lang="zh-CN" altLang="en-US" b="1" dirty="0"/>
              <a:t>，</a:t>
            </a:r>
            <a:r>
              <a:rPr lang="zh-TW" altLang="en-US" b="1" dirty="0"/>
              <a:t>是將來的事</a:t>
            </a:r>
            <a:r>
              <a:rPr lang="zh-CN" altLang="en-US" b="1" dirty="0"/>
              <a:t>，</a:t>
            </a:r>
            <a:r>
              <a:rPr lang="en-US" altLang="zh-TW" b="1" dirty="0">
                <a:highlight>
                  <a:srgbClr val="FFFF00"/>
                </a:highlight>
              </a:rPr>
              <a:t>8:39</a:t>
            </a:r>
            <a:r>
              <a:rPr lang="en-US" altLang="zh-TW" b="1" dirty="0"/>
              <a:t> </a:t>
            </a:r>
            <a:r>
              <a:rPr lang="zh-TW" altLang="en-US" b="1" dirty="0"/>
              <a:t>是高處的</a:t>
            </a:r>
            <a:r>
              <a:rPr lang="zh-CN" altLang="en-US" b="1" dirty="0"/>
              <a:t>，</a:t>
            </a:r>
            <a:r>
              <a:rPr lang="zh-TW" altLang="en-US" b="1" dirty="0"/>
              <a:t>是低處的</a:t>
            </a:r>
            <a:r>
              <a:rPr lang="zh-CN" altLang="en-US" b="1" dirty="0"/>
              <a:t>，</a:t>
            </a:r>
            <a:r>
              <a:rPr lang="zh-TW" altLang="en-US" b="1" dirty="0"/>
              <a:t>是別的受造之物</a:t>
            </a:r>
            <a:r>
              <a:rPr lang="zh-CN" altLang="en-US" b="1" dirty="0"/>
              <a:t>，</a:t>
            </a:r>
            <a:r>
              <a:rPr lang="zh-TW" altLang="en-US" b="1" dirty="0"/>
              <a:t>都不能叫我們與　神的愛隔絕</a:t>
            </a:r>
            <a:r>
              <a:rPr lang="zh-CN" altLang="en-US" b="1" dirty="0"/>
              <a:t>；</a:t>
            </a:r>
            <a:r>
              <a:rPr lang="zh-TW" altLang="en-US" b="1" dirty="0"/>
              <a:t>這愛是在我們的主基督耶穌裡的</a:t>
            </a:r>
            <a:r>
              <a:rPr lang="zh-CN" altLang="en-US" b="1" dirty="0"/>
              <a:t>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78244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72C159-99F8-A797-3C26-3332FF8135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4286" y="1513114"/>
            <a:ext cx="11049000" cy="4822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引言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4:11 </a:t>
            </a:r>
            <a:r>
              <a:rPr lang="zh-TW" altLang="en-US" b="1" dirty="0"/>
              <a:t>神的約櫃被擄去</a:t>
            </a:r>
            <a:r>
              <a:rPr lang="zh-CN" altLang="en-US" b="1" dirty="0"/>
              <a:t>，</a:t>
            </a:r>
            <a:r>
              <a:rPr lang="zh-TW" altLang="en-US" b="1" dirty="0"/>
              <a:t>以利的兩個兒子何弗尼</a:t>
            </a:r>
            <a:r>
              <a:rPr lang="zh-CN" altLang="en-US" b="1" dirty="0"/>
              <a:t>、</a:t>
            </a:r>
            <a:r>
              <a:rPr lang="zh-TW" altLang="en-US" b="1" dirty="0"/>
              <a:t>非尼哈也都被殺了</a:t>
            </a:r>
            <a:r>
              <a:rPr lang="en-US" altLang="zh-CN" b="1" dirty="0"/>
              <a:t>······</a:t>
            </a:r>
            <a:r>
              <a:rPr lang="en-US" altLang="zh-TW" b="1" dirty="0">
                <a:highlight>
                  <a:srgbClr val="FFFF00"/>
                </a:highlight>
              </a:rPr>
              <a:t>5:2</a:t>
            </a:r>
            <a:r>
              <a:rPr lang="en-US" altLang="zh-TW" b="1" dirty="0"/>
              <a:t> </a:t>
            </a:r>
            <a:r>
              <a:rPr lang="zh-TW" altLang="en-US" b="1" dirty="0"/>
              <a:t>非利士人將  神的約櫃抬進大袞廟</a:t>
            </a:r>
            <a:r>
              <a:rPr lang="zh-CN" altLang="en-US" b="1" dirty="0"/>
              <a:t>，</a:t>
            </a:r>
            <a:r>
              <a:rPr lang="zh-TW" altLang="en-US" b="1" dirty="0"/>
              <a:t>放在大袞的旁邊</a:t>
            </a:r>
            <a:r>
              <a:rPr lang="en-US" altLang="zh-CN" b="1" dirty="0"/>
              <a:t>······</a:t>
            </a:r>
            <a:r>
              <a:rPr lang="en-US" altLang="zh-TW" b="1" dirty="0">
                <a:highlight>
                  <a:srgbClr val="FFFF00"/>
                </a:highlight>
              </a:rPr>
              <a:t>5:6</a:t>
            </a:r>
            <a:r>
              <a:rPr lang="en-US" altLang="zh-TW" b="1" dirty="0"/>
              <a:t> </a:t>
            </a:r>
            <a:r>
              <a:rPr lang="zh-TW" altLang="en-US" b="1" dirty="0"/>
              <a:t>耶和華的手重重加在亞實突人身上</a:t>
            </a:r>
            <a:r>
              <a:rPr lang="zh-CN" altLang="en-US" b="1" dirty="0"/>
              <a:t>，</a:t>
            </a:r>
            <a:r>
              <a:rPr lang="zh-TW" altLang="en-US" b="1" dirty="0"/>
              <a:t>敗壞他們</a:t>
            </a:r>
            <a:r>
              <a:rPr lang="zh-CN" altLang="en-US" b="1" dirty="0"/>
              <a:t>，</a:t>
            </a:r>
            <a:r>
              <a:rPr lang="zh-TW" altLang="en-US" b="1" dirty="0"/>
              <a:t>使他們生痔瘡</a:t>
            </a:r>
            <a:r>
              <a:rPr lang="zh-CN" altLang="en-US" b="1" dirty="0"/>
              <a:t>。</a:t>
            </a:r>
            <a:r>
              <a:rPr lang="zh-TW" altLang="en-US" b="1" dirty="0"/>
              <a:t>亞實突和亞實突的四境都是如此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5:8</a:t>
            </a:r>
            <a:r>
              <a:rPr lang="en-US" altLang="zh-CN" b="1" dirty="0"/>
              <a:t>······</a:t>
            </a:r>
            <a:r>
              <a:rPr lang="zh-TW" altLang="en-US" b="1" dirty="0"/>
              <a:t>將以色列  神的約櫃運到迦特去</a:t>
            </a:r>
            <a:r>
              <a:rPr lang="en-US" altLang="zh-CN" b="1" dirty="0"/>
              <a:t>······</a:t>
            </a:r>
            <a:r>
              <a:rPr lang="en-US" altLang="zh-TW" b="1" dirty="0">
                <a:highlight>
                  <a:srgbClr val="FFFF00"/>
                </a:highlight>
              </a:rPr>
              <a:t>5:9</a:t>
            </a:r>
            <a:r>
              <a:rPr lang="en-US" altLang="zh-TW" b="1" dirty="0"/>
              <a:t> </a:t>
            </a:r>
            <a:r>
              <a:rPr lang="zh-TW" altLang="en-US" b="1" dirty="0"/>
              <a:t>運到之後</a:t>
            </a:r>
            <a:r>
              <a:rPr lang="zh-CN" altLang="en-US" b="1" dirty="0"/>
              <a:t>，</a:t>
            </a:r>
            <a:r>
              <a:rPr lang="zh-TW" altLang="en-US" b="1" dirty="0"/>
              <a:t>耶和華的手攻擊那城</a:t>
            </a:r>
            <a:r>
              <a:rPr lang="zh-CN" altLang="en-US" b="1" dirty="0"/>
              <a:t>，</a:t>
            </a:r>
            <a:r>
              <a:rPr lang="zh-TW" altLang="en-US" b="1" dirty="0"/>
              <a:t>使那城的人大大驚慌</a:t>
            </a:r>
            <a:r>
              <a:rPr lang="zh-CN" altLang="en-US" b="1" dirty="0"/>
              <a:t>，</a:t>
            </a:r>
            <a:r>
              <a:rPr lang="zh-TW" altLang="en-US" b="1" dirty="0"/>
              <a:t>無論大小都生痔瘡</a:t>
            </a:r>
            <a:r>
              <a:rPr lang="en-US" altLang="zh-CN" b="1" dirty="0"/>
              <a:t>······</a:t>
            </a:r>
            <a:r>
              <a:rPr lang="en-US" altLang="zh-TW" b="1" dirty="0">
                <a:highlight>
                  <a:srgbClr val="FFFF00"/>
                </a:highlight>
              </a:rPr>
              <a:t>6:11</a:t>
            </a:r>
            <a:r>
              <a:rPr lang="en-US" altLang="zh-TW" b="1" dirty="0"/>
              <a:t> </a:t>
            </a:r>
            <a:r>
              <a:rPr lang="zh-TW" altLang="en-US" b="1" dirty="0"/>
              <a:t>把耶和華的約櫃和裝金老鼠並金痔瘡像的匣子都放在車上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6:12 </a:t>
            </a:r>
            <a:r>
              <a:rPr lang="zh-TW" altLang="en-US" b="1" dirty="0"/>
              <a:t>牛直行大道</a:t>
            </a:r>
            <a:r>
              <a:rPr lang="zh-CN" altLang="en-US" b="1" dirty="0"/>
              <a:t>，</a:t>
            </a:r>
            <a:r>
              <a:rPr lang="zh-TW" altLang="en-US" b="1" dirty="0"/>
              <a:t>往伯示麥去</a:t>
            </a:r>
            <a:r>
              <a:rPr lang="zh-CN" altLang="en-US" b="1" dirty="0"/>
              <a:t>，</a:t>
            </a:r>
            <a:r>
              <a:rPr lang="zh-TW" altLang="en-US" b="1" dirty="0"/>
              <a:t>一面走一面叫</a:t>
            </a:r>
            <a:r>
              <a:rPr lang="zh-CN" altLang="en-US" b="1" dirty="0"/>
              <a:t>，</a:t>
            </a:r>
            <a:r>
              <a:rPr lang="zh-TW" altLang="en-US" b="1" dirty="0"/>
              <a:t>不偏左右</a:t>
            </a:r>
            <a:r>
              <a:rPr lang="zh-CN" altLang="en-US" b="1" dirty="0"/>
              <a:t>。</a:t>
            </a:r>
            <a:r>
              <a:rPr lang="zh-TW" altLang="en-US" b="1" dirty="0"/>
              <a:t>非利士的首領跟在後面</a:t>
            </a:r>
            <a:r>
              <a:rPr lang="zh-CN" altLang="en-US" b="1" dirty="0"/>
              <a:t>，</a:t>
            </a:r>
            <a:r>
              <a:rPr lang="zh-TW" altLang="en-US" b="1" dirty="0"/>
              <a:t>直到伯示麥的境界</a:t>
            </a:r>
            <a:r>
              <a:rPr lang="en-US" altLang="zh-CN" b="1" dirty="0"/>
              <a:t>······</a:t>
            </a:r>
            <a:r>
              <a:rPr lang="en-US" altLang="zh-TW" b="1" dirty="0">
                <a:highlight>
                  <a:srgbClr val="FFFF00"/>
                </a:highlight>
              </a:rPr>
              <a:t>6:21 </a:t>
            </a:r>
            <a:r>
              <a:rPr lang="zh-TW" altLang="en-US" b="1" dirty="0"/>
              <a:t>於是打發人去見基列耶琳的居民</a:t>
            </a:r>
            <a:r>
              <a:rPr lang="zh-CN" altLang="en-US" b="1" dirty="0"/>
              <a:t>，</a:t>
            </a:r>
            <a:r>
              <a:rPr lang="zh-TW" altLang="en-US" b="1" dirty="0"/>
              <a:t>說</a:t>
            </a:r>
            <a:r>
              <a:rPr lang="zh-CN" altLang="en-US" b="1" dirty="0"/>
              <a:t>：“</a:t>
            </a:r>
            <a:r>
              <a:rPr lang="zh-TW" altLang="en-US" b="1" dirty="0"/>
              <a:t>非利士人將耶和華的約櫃送回來了</a:t>
            </a:r>
            <a:r>
              <a:rPr lang="zh-CN" altLang="en-US" b="1" dirty="0"/>
              <a:t>，</a:t>
            </a:r>
            <a:r>
              <a:rPr lang="zh-TW" altLang="en-US" b="1" dirty="0"/>
              <a:t>你們下來將約櫃接到你們那裡去罷</a:t>
            </a:r>
            <a:r>
              <a:rPr lang="zh-CN" altLang="en-US" b="1" dirty="0"/>
              <a:t>！”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965509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3" name="Rectangle 92">
            <a:extLst>
              <a:ext uri="{FF2B5EF4-FFF2-40B4-BE49-F238E27FC236}">
                <a16:creationId xmlns:a16="http://schemas.microsoft.com/office/drawing/2014/main" id="{E02239D2-A05D-4A1C-9F06-FBA7FC730E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8" name="内容占位符 2">
            <a:extLst>
              <a:ext uri="{FF2B5EF4-FFF2-40B4-BE49-F238E27FC236}">
                <a16:creationId xmlns:a16="http://schemas.microsoft.com/office/drawing/2014/main" id="{FE15C476-3227-4638-A515-AA0A18DA4E5B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1009650" y="1847849"/>
          <a:ext cx="9994900" cy="4254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3160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72C159-99F8-A797-3C26-3332FF8135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4286" y="1825625"/>
            <a:ext cx="11049000" cy="4351338"/>
          </a:xfrm>
        </p:spPr>
        <p:txBody>
          <a:bodyPr/>
          <a:lstStyle/>
          <a:p>
            <a:pPr marL="0" indent="0">
              <a:buNone/>
            </a:pPr>
            <a:r>
              <a:rPr lang="zh-TW" altLang="en-US" b="1" dirty="0"/>
              <a:t>約櫃在基列耶琳人亞比拿達的家中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7:1-2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7:1 </a:t>
            </a:r>
            <a:r>
              <a:rPr lang="zh-TW" altLang="en-US" b="1" dirty="0">
                <a:solidFill>
                  <a:srgbClr val="C00000"/>
                </a:solidFill>
              </a:rPr>
              <a:t>基列耶琳人就下來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將耶和華的約櫃接上去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放在山上亞比拿達的家中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分派他兒子以利亞撒看守耶和華的約櫃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7:2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約櫃在基列耶琳許久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過了二十年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以色列全家都傾向耶和華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2:29 </a:t>
            </a:r>
            <a:r>
              <a:rPr lang="zh-TW" altLang="en-US" b="1" dirty="0"/>
              <a:t>我所吩咐獻在我</a:t>
            </a:r>
            <a:r>
              <a:rPr lang="zh-TW" altLang="en-US" b="1" dirty="0">
                <a:highlight>
                  <a:srgbClr val="00FF00"/>
                </a:highlight>
              </a:rPr>
              <a:t>居所</a:t>
            </a:r>
            <a:r>
              <a:rPr lang="zh-TW" altLang="en-US" b="1" dirty="0"/>
              <a:t>的祭物</a:t>
            </a:r>
            <a:r>
              <a:rPr lang="zh-CN" altLang="en-US" b="1" dirty="0"/>
              <a:t>，</a:t>
            </a:r>
            <a:r>
              <a:rPr lang="zh-TW" altLang="en-US" b="1" dirty="0"/>
              <a:t>你們為何踐踏</a:t>
            </a:r>
            <a:r>
              <a:rPr lang="zh-CN" altLang="en-US" b="1" dirty="0"/>
              <a:t>？</a:t>
            </a:r>
            <a:r>
              <a:rPr lang="zh-TW" altLang="en-US" b="1" dirty="0"/>
              <a:t>尊重你的兒子過於尊重我</a:t>
            </a:r>
            <a:r>
              <a:rPr lang="zh-CN" altLang="en-US" b="1" dirty="0"/>
              <a:t>，</a:t>
            </a:r>
            <a:r>
              <a:rPr lang="zh-TW" altLang="en-US" b="1" dirty="0"/>
              <a:t>將我民以色列所獻美好的祭物肥己呢</a:t>
            </a:r>
            <a:r>
              <a:rPr lang="zh-CN" altLang="en-US" b="1" dirty="0"/>
              <a:t>？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4:3 </a:t>
            </a:r>
            <a:r>
              <a:rPr lang="zh-TW" altLang="en-US" b="1" dirty="0"/>
              <a:t>百姓回到營裡</a:t>
            </a:r>
            <a:r>
              <a:rPr lang="zh-CN" altLang="en-US" b="1" dirty="0"/>
              <a:t>，</a:t>
            </a:r>
            <a:r>
              <a:rPr lang="zh-TW" altLang="en-US" b="1" dirty="0"/>
              <a:t>以色列的長老說</a:t>
            </a:r>
            <a:r>
              <a:rPr lang="zh-CN" altLang="en-US" b="1" dirty="0"/>
              <a:t>：“</a:t>
            </a:r>
            <a:r>
              <a:rPr lang="zh-TW" altLang="en-US" b="1" dirty="0"/>
              <a:t>耶和華今日為何使我們敗在非利士人面前呢</a:t>
            </a:r>
            <a:r>
              <a:rPr lang="zh-CN" altLang="en-US" b="1" dirty="0"/>
              <a:t>？</a:t>
            </a:r>
            <a:r>
              <a:rPr lang="zh-TW" altLang="en-US" b="1" dirty="0"/>
              <a:t>我們不如將耶和華的約櫃</a:t>
            </a:r>
            <a:r>
              <a:rPr lang="zh-CN" altLang="en-US" b="1" dirty="0"/>
              <a:t>，</a:t>
            </a:r>
            <a:r>
              <a:rPr lang="zh-TW" altLang="en-US" b="1" dirty="0"/>
              <a:t>從</a:t>
            </a:r>
            <a:r>
              <a:rPr lang="zh-TW" altLang="en-US" b="1" dirty="0">
                <a:highlight>
                  <a:srgbClr val="00FF00"/>
                </a:highlight>
              </a:rPr>
              <a:t>示羅</a:t>
            </a:r>
            <a:r>
              <a:rPr lang="zh-TW" altLang="en-US" b="1" dirty="0"/>
              <a:t>抬到我們這裡來</a:t>
            </a:r>
            <a:r>
              <a:rPr lang="zh-CN" altLang="en-US" b="1" dirty="0"/>
              <a:t>，</a:t>
            </a:r>
            <a:r>
              <a:rPr lang="zh-TW" altLang="en-US" b="1" dirty="0"/>
              <a:t>好在我們中間救我們脫離敵人的手</a:t>
            </a:r>
            <a:r>
              <a:rPr lang="zh-CN" altLang="en-US" b="1" dirty="0"/>
              <a:t>。”</a:t>
            </a: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152741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72C159-99F8-A797-3C26-3332FF8135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4286" y="1825625"/>
            <a:ext cx="11049000" cy="435133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撒上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3:21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耶和華又在示羅顯現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因為耶和華將自己的話默示撒母耳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撒母耳就把這話傳遍以色列地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撒上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7:2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約櫃在基列耶琳許久。過了二十年，以色列全家都傾向耶和華。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b="1" dirty="0">
                <a:highlight>
                  <a:srgbClr val="FFFF00"/>
                </a:highlight>
              </a:rPr>
              <a:t>賽</a:t>
            </a:r>
            <a:r>
              <a:rPr lang="en-US" altLang="zh-TW" b="1" dirty="0">
                <a:highlight>
                  <a:srgbClr val="FFFF00"/>
                </a:highlight>
              </a:rPr>
              <a:t>30:15 </a:t>
            </a:r>
            <a:r>
              <a:rPr lang="zh-TW" altLang="en-US" b="1" dirty="0"/>
              <a:t>主耶和華以色列的聖者曾如此說</a:t>
            </a:r>
            <a:r>
              <a:rPr lang="zh-CN" altLang="en-US" b="1" dirty="0"/>
              <a:t>：“</a:t>
            </a:r>
            <a:r>
              <a:rPr lang="zh-TW" altLang="en-US" b="1" dirty="0"/>
              <a:t>你們得救在乎歸回安息</a:t>
            </a:r>
            <a:r>
              <a:rPr lang="zh-CN" altLang="en-US" b="1" dirty="0"/>
              <a:t>，</a:t>
            </a:r>
            <a:r>
              <a:rPr lang="zh-TW" altLang="en-US" b="1" dirty="0"/>
              <a:t>你們得力在乎平靜安穩</a:t>
            </a:r>
            <a:r>
              <a:rPr lang="zh-CN" altLang="en-US" b="1" dirty="0"/>
              <a:t>。”</a:t>
            </a:r>
            <a:r>
              <a:rPr lang="zh-TW" altLang="en-US" b="1" dirty="0"/>
              <a:t>你們竟自不肯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b="1" dirty="0">
                <a:highlight>
                  <a:srgbClr val="FFFF00"/>
                </a:highlight>
              </a:rPr>
              <a:t>賽</a:t>
            </a:r>
            <a:r>
              <a:rPr lang="en-US" altLang="zh-TW" b="1" dirty="0">
                <a:highlight>
                  <a:srgbClr val="FFFF00"/>
                </a:highlight>
              </a:rPr>
              <a:t>30:18 </a:t>
            </a:r>
            <a:r>
              <a:rPr lang="zh-TW" altLang="en-US" b="1" dirty="0"/>
              <a:t>耶和華必然等候</a:t>
            </a:r>
            <a:r>
              <a:rPr lang="zh-CN" altLang="en-US" b="1" dirty="0"/>
              <a:t>，</a:t>
            </a:r>
            <a:r>
              <a:rPr lang="zh-TW" altLang="en-US" b="1" dirty="0"/>
              <a:t>要施恩給你們</a:t>
            </a:r>
            <a:r>
              <a:rPr lang="zh-CN" altLang="en-US" b="1" dirty="0"/>
              <a:t>；</a:t>
            </a:r>
            <a:r>
              <a:rPr lang="zh-TW" altLang="en-US" b="1" dirty="0"/>
              <a:t>必然興起</a:t>
            </a:r>
            <a:r>
              <a:rPr lang="zh-CN" altLang="en-US" b="1" dirty="0"/>
              <a:t>，</a:t>
            </a:r>
            <a:r>
              <a:rPr lang="zh-TW" altLang="en-US" b="1" dirty="0"/>
              <a:t>好憐憫你們</a:t>
            </a:r>
            <a:r>
              <a:rPr lang="zh-CN" altLang="en-US" b="1" dirty="0"/>
              <a:t>。</a:t>
            </a:r>
            <a:r>
              <a:rPr lang="zh-TW" altLang="en-US" b="1" dirty="0"/>
              <a:t>因為耶和華是公平的　神</a:t>
            </a:r>
            <a:r>
              <a:rPr lang="zh-CN" altLang="en-US" b="1" dirty="0"/>
              <a:t>，</a:t>
            </a:r>
            <a:r>
              <a:rPr lang="zh-TW" altLang="en-US" b="1" dirty="0"/>
              <a:t>凡等候他的都是有福的</a:t>
            </a:r>
            <a:r>
              <a:rPr lang="zh-CN" altLang="en-US" b="1" dirty="0"/>
              <a:t>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2299943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72C159-99F8-A797-3C26-3332FF8135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4286" y="1825625"/>
            <a:ext cx="11049000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撒母耳教導百姓悔改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7:3-6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7:3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撒母耳對以色列全家說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你們若一心歸順耶和華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就要把外邦的神和亞斯他錄從你們中間除掉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專心歸向耶和華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單單的事奉他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他必救你們脫離非利士人的手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7:4 </a:t>
            </a:r>
            <a:r>
              <a:rPr lang="zh-TW" altLang="en-US" b="1" dirty="0">
                <a:solidFill>
                  <a:srgbClr val="C00000"/>
                </a:solidFill>
              </a:rPr>
              <a:t>以色列人就除掉諸巴力和亞斯他錄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單單地事奉耶和華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7:5 </a:t>
            </a:r>
            <a:r>
              <a:rPr lang="zh-TW" altLang="en-US" b="1" dirty="0">
                <a:solidFill>
                  <a:srgbClr val="C00000"/>
                </a:solidFill>
              </a:rPr>
              <a:t>撒母耳說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要使以色列眾人聚集在米斯巴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我好為你們禱告耶和華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7:6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他們就聚集在米斯巴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打水澆在耶和華面前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當日禁食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我們得罪了耶和華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zh-TW" altLang="en-US" b="1" dirty="0">
                <a:solidFill>
                  <a:srgbClr val="C00000"/>
                </a:solidFill>
              </a:rPr>
              <a:t>於是撒母耳在米斯巴審判以色列人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321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72C159-99F8-A797-3C26-3332FF8135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4286" y="1825625"/>
            <a:ext cx="11049000" cy="4351338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詩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16:4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以別神代替耶和華的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他們的愁苦必加增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；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他們所澆奠的血我不獻上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我嘴唇也不提別神的名號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endParaRPr kumimoji="0" lang="en-CA" altLang="zh-CN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CA" altLang="zh-CN" sz="100" b="1" dirty="0">
              <a:solidFill>
                <a:prstClr val="black"/>
              </a:solidFill>
              <a:highlight>
                <a:srgbClr val="FFFF00"/>
              </a:highlight>
              <a:latin typeface="Aptos" panose="02110004020202020204"/>
              <a:ea typeface="等线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sz="3200" b="1" dirty="0">
                <a:highlight>
                  <a:srgbClr val="FFFF00"/>
                </a:highlight>
              </a:rPr>
              <a:t>哀</a:t>
            </a:r>
            <a:r>
              <a:rPr lang="en-US" altLang="zh-TW" sz="3200" b="1" dirty="0">
                <a:highlight>
                  <a:srgbClr val="FFFF00"/>
                </a:highlight>
              </a:rPr>
              <a:t>2:19 </a:t>
            </a:r>
            <a:r>
              <a:rPr lang="zh-TW" altLang="en-US" sz="3200" b="1" dirty="0"/>
              <a:t>夜間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每逢交更的時候要起來呼喊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在主面前傾心如水</a:t>
            </a:r>
            <a:r>
              <a:rPr lang="zh-CN" altLang="en-US" sz="3200" b="1" dirty="0"/>
              <a:t>。</a:t>
            </a:r>
            <a:r>
              <a:rPr lang="zh-TW" altLang="en-US" sz="3200" b="1" dirty="0"/>
              <a:t>你的孩童在各市口上受餓發昏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你要為他們的性命向主舉手禱告</a:t>
            </a:r>
            <a:r>
              <a:rPr lang="zh-CN" altLang="en-US" sz="3200" b="1" dirty="0"/>
              <a:t>。</a:t>
            </a:r>
            <a:endParaRPr lang="en-CA" altLang="zh-CN" sz="3200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CA" altLang="zh-CN" sz="100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sz="3200" b="1" dirty="0">
                <a:highlight>
                  <a:srgbClr val="FFFF00"/>
                </a:highlight>
              </a:rPr>
              <a:t>詩</a:t>
            </a:r>
            <a:r>
              <a:rPr lang="en-US" altLang="zh-TW" sz="3200" b="1" dirty="0">
                <a:highlight>
                  <a:srgbClr val="FFFF00"/>
                </a:highlight>
              </a:rPr>
              <a:t>51:4 </a:t>
            </a:r>
            <a:r>
              <a:rPr lang="zh-TW" altLang="en-US" sz="3200" b="1" dirty="0"/>
              <a:t>我向你犯罪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惟獨得罪了你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在你眼前行了這惡</a:t>
            </a:r>
            <a:r>
              <a:rPr lang="zh-CN" altLang="en-US" sz="3200" b="1" dirty="0"/>
              <a:t>，</a:t>
            </a:r>
            <a:r>
              <a:rPr lang="zh-TW" altLang="en-US" sz="3200" b="1" dirty="0"/>
              <a:t>以致你責備我的時候顯為公義</a:t>
            </a:r>
            <a:r>
              <a:rPr lang="zh-CN" altLang="en-US" sz="3200" b="1" dirty="0"/>
              <a:t>；</a:t>
            </a:r>
            <a:r>
              <a:rPr lang="zh-TW" altLang="en-US" sz="3200" b="1" dirty="0"/>
              <a:t>判斷我的</a:t>
            </a:r>
            <a:r>
              <a:rPr lang="zh-TW" altLang="en-US" sz="3200" b="1"/>
              <a:t>時候顯</a:t>
            </a:r>
            <a:r>
              <a:rPr lang="zh-TW" altLang="en-US" sz="3200" b="1" dirty="0"/>
              <a:t>為清正</a:t>
            </a:r>
            <a:r>
              <a:rPr lang="zh-CN" altLang="en-US" sz="3200" b="1" dirty="0"/>
              <a:t>。</a:t>
            </a:r>
            <a:endParaRPr lang="en-CA" sz="3200" b="1" dirty="0"/>
          </a:p>
        </p:txBody>
      </p:sp>
    </p:spTree>
    <p:extLst>
      <p:ext uri="{BB962C8B-B14F-4D97-AF65-F5344CB8AC3E}">
        <p14:creationId xmlns:p14="http://schemas.microsoft.com/office/powerpoint/2010/main" val="3451395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72C159-99F8-A797-3C26-3332FF8135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4286" y="1807030"/>
            <a:ext cx="11049000" cy="45937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以便以謝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7:7-12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7:7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非利士人聽見以色列人聚集在米斯巴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非利士的首領就上來要攻擊以色列人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以色列人聽見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就懼怕非利士人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7:8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以色列人對撒母耳說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願你不住的為我們呼求耶和華我們的　神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救我們脫離非利士人的手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7:9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撒母耳就把一隻喫奶的羊羔獻與耶和華作全牲的燔祭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為以色列人呼求耶和華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耶和華就應允他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7:10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撒母耳正獻燔祭的時候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非利士人前來要與以色列人爭戰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當日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耶和華大發雷聲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驚亂非利士人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他們就敗在以色列人面前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7:11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以色列人從米斯巴出來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追趕非利士人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擊殺他們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直到伯甲的下邊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7:12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撒母耳將一塊石頭立在米斯巴和善的中間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給石頭起名叫以便以謝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到如今耶和華都幫助我們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en-CA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525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72C159-99F8-A797-3C26-3332FF8135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4286" y="1825624"/>
            <a:ext cx="11049000" cy="4509861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4:1 </a:t>
            </a:r>
            <a:r>
              <a:rPr lang="zh-TW" altLang="en-US" b="1" dirty="0"/>
              <a:t>以色列人出去與非利士人打仗</a:t>
            </a:r>
            <a:r>
              <a:rPr lang="zh-CN" altLang="en-US" b="1" dirty="0"/>
              <a:t>，</a:t>
            </a:r>
            <a:r>
              <a:rPr lang="zh-TW" altLang="en-US" b="1" dirty="0"/>
              <a:t>安營在</a:t>
            </a:r>
            <a:r>
              <a:rPr lang="zh-TW" altLang="en-US" b="1" dirty="0">
                <a:highlight>
                  <a:srgbClr val="00FF00"/>
                </a:highlight>
              </a:rPr>
              <a:t>以便以謝</a:t>
            </a:r>
            <a:r>
              <a:rPr lang="zh-CN" altLang="en-US" b="1" dirty="0"/>
              <a:t>；</a:t>
            </a:r>
            <a:r>
              <a:rPr lang="zh-TW" altLang="en-US" b="1" dirty="0"/>
              <a:t>非利士人安營在亞弗</a:t>
            </a:r>
            <a:r>
              <a:rPr lang="en-US" altLang="zh-CN" b="1" dirty="0"/>
              <a:t>······</a:t>
            </a:r>
            <a:r>
              <a:rPr lang="en-US" altLang="zh-TW" b="1" dirty="0">
                <a:highlight>
                  <a:srgbClr val="FFFF00"/>
                </a:highlight>
              </a:rPr>
              <a:t>4:5 </a:t>
            </a:r>
            <a:r>
              <a:rPr lang="zh-TW" altLang="en-US" b="1" dirty="0"/>
              <a:t>耶和華的約櫃到了營中</a:t>
            </a:r>
            <a:r>
              <a:rPr lang="zh-CN" altLang="en-US" b="1" dirty="0"/>
              <a:t>，</a:t>
            </a:r>
            <a:r>
              <a:rPr lang="zh-TW" altLang="en-US" b="1" dirty="0"/>
              <a:t>以色列眾人就大聲歡呼</a:t>
            </a:r>
            <a:r>
              <a:rPr lang="zh-CN" altLang="en-US" b="1" dirty="0"/>
              <a:t>，</a:t>
            </a:r>
            <a:r>
              <a:rPr lang="zh-TW" altLang="en-US" b="1" dirty="0"/>
              <a:t>地便震動</a:t>
            </a:r>
            <a:r>
              <a:rPr lang="en-US" altLang="zh-CN" b="1" dirty="0"/>
              <a:t>······</a:t>
            </a:r>
            <a:r>
              <a:rPr lang="en-US" altLang="zh-TW" b="1" dirty="0">
                <a:highlight>
                  <a:srgbClr val="FFFF00"/>
                </a:highlight>
              </a:rPr>
              <a:t>4:11</a:t>
            </a:r>
            <a:r>
              <a:rPr lang="en-US" altLang="zh-TW" b="1" dirty="0"/>
              <a:t> </a:t>
            </a:r>
            <a:r>
              <a:rPr lang="zh-TW" altLang="en-US" b="1" dirty="0"/>
              <a:t>   神的約櫃被擄去</a:t>
            </a:r>
            <a:r>
              <a:rPr lang="zh-CN" altLang="en-US" b="1" dirty="0"/>
              <a:t>，</a:t>
            </a:r>
            <a:r>
              <a:rPr lang="zh-TW" altLang="en-US" b="1" dirty="0"/>
              <a:t>以利的兩個兒子何弗尼</a:t>
            </a:r>
            <a:r>
              <a:rPr lang="zh-CN" altLang="en-US" b="1" dirty="0"/>
              <a:t>、</a:t>
            </a:r>
            <a:r>
              <a:rPr lang="zh-TW" altLang="en-US" b="1" dirty="0"/>
              <a:t>非尼哈也都被殺了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7:9 </a:t>
            </a:r>
            <a:r>
              <a:rPr lang="zh-TW" altLang="en-US" b="1" dirty="0"/>
              <a:t>撒母耳就把一隻喫奶的羊羔獻與耶和華作全牲的燔祭</a:t>
            </a:r>
            <a:r>
              <a:rPr lang="zh-CN" altLang="en-US" b="1" dirty="0"/>
              <a:t>，</a:t>
            </a:r>
            <a:r>
              <a:rPr lang="zh-TW" altLang="en-US" b="1" dirty="0"/>
              <a:t>為以色列人呼求耶和華</a:t>
            </a:r>
            <a:r>
              <a:rPr lang="zh-CN" altLang="en-US" b="1" dirty="0"/>
              <a:t>。</a:t>
            </a:r>
            <a:r>
              <a:rPr lang="zh-TW" altLang="en-US" b="1" dirty="0"/>
              <a:t>耶和華就應允他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約</a:t>
            </a:r>
            <a:r>
              <a:rPr lang="en-US" altLang="zh-TW" b="1" dirty="0">
                <a:highlight>
                  <a:srgbClr val="FFFF00"/>
                </a:highlight>
              </a:rPr>
              <a:t>1:29 </a:t>
            </a:r>
            <a:r>
              <a:rPr lang="zh-TW" altLang="en-US" b="1" dirty="0"/>
              <a:t>次日</a:t>
            </a:r>
            <a:r>
              <a:rPr lang="zh-CN" altLang="en-US" b="1" dirty="0"/>
              <a:t>，</a:t>
            </a:r>
            <a:r>
              <a:rPr lang="zh-TW" altLang="en-US" b="1" dirty="0"/>
              <a:t>約翰看見耶穌來到他那裡</a:t>
            </a:r>
            <a:r>
              <a:rPr lang="zh-CN" altLang="en-US" b="1" dirty="0"/>
              <a:t>，</a:t>
            </a:r>
            <a:r>
              <a:rPr lang="zh-TW" altLang="en-US" b="1" dirty="0"/>
              <a:t>就說</a:t>
            </a:r>
            <a:r>
              <a:rPr lang="zh-CN" altLang="en-US" b="1" dirty="0"/>
              <a:t>：“</a:t>
            </a:r>
            <a:r>
              <a:rPr lang="zh-TW" altLang="en-US" b="1" dirty="0"/>
              <a:t>看哪</a:t>
            </a:r>
            <a:r>
              <a:rPr lang="zh-CN" altLang="en-US" b="1" dirty="0"/>
              <a:t>，</a:t>
            </a:r>
            <a:r>
              <a:rPr lang="zh-TW" altLang="en-US" b="1" dirty="0"/>
              <a:t>　神的羔羊</a:t>
            </a:r>
            <a:r>
              <a:rPr lang="zh-CN" altLang="en-US" b="1" dirty="0"/>
              <a:t>，</a:t>
            </a:r>
            <a:r>
              <a:rPr lang="zh-TW" altLang="en-US" b="1" dirty="0"/>
              <a:t>除去</a:t>
            </a:r>
            <a:r>
              <a:rPr lang="en-US" altLang="zh-TW" b="1" dirty="0"/>
              <a:t>〔</a:t>
            </a:r>
            <a:r>
              <a:rPr lang="zh-TW" altLang="en-US" b="1" dirty="0"/>
              <a:t>或作背負</a:t>
            </a:r>
            <a:r>
              <a:rPr lang="en-US" altLang="zh-TW" b="1" dirty="0"/>
              <a:t>〕</a:t>
            </a:r>
            <a:r>
              <a:rPr lang="zh-TW" altLang="en-US" b="1" dirty="0"/>
              <a:t>世人罪孽的</a:t>
            </a:r>
            <a:r>
              <a:rPr lang="zh-CN" altLang="en-US" b="1" dirty="0"/>
              <a:t>。”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7:12 </a:t>
            </a:r>
            <a:r>
              <a:rPr lang="zh-TW" altLang="en-US" b="1" dirty="0"/>
              <a:t>撒母耳將一塊石頭立在米斯巴和善的中間</a:t>
            </a:r>
            <a:r>
              <a:rPr lang="zh-CN" altLang="en-US" b="1" dirty="0"/>
              <a:t>，</a:t>
            </a:r>
            <a:r>
              <a:rPr lang="zh-TW" altLang="en-US" b="1" dirty="0"/>
              <a:t>給石頭起名叫</a:t>
            </a:r>
            <a:r>
              <a:rPr lang="zh-TW" altLang="en-US" b="1" dirty="0">
                <a:highlight>
                  <a:srgbClr val="00FF00"/>
                </a:highlight>
              </a:rPr>
              <a:t>以便以謝</a:t>
            </a:r>
            <a:r>
              <a:rPr lang="zh-CN" altLang="en-US" b="1" dirty="0"/>
              <a:t>，</a:t>
            </a:r>
            <a:r>
              <a:rPr lang="zh-TW" altLang="en-US" b="1" dirty="0"/>
              <a:t>說：“到如今耶和華都幫助我們</a:t>
            </a:r>
            <a:r>
              <a:rPr lang="zh-CN" altLang="en-US" b="1" dirty="0"/>
              <a:t>。</a:t>
            </a:r>
            <a:r>
              <a:rPr lang="zh-TW" altLang="en-US" b="1" dirty="0"/>
              <a:t>”</a:t>
            </a:r>
            <a:endParaRPr lang="en-CA" altLang="zh-CN" b="1" dirty="0"/>
          </a:p>
          <a:p>
            <a:pPr marL="0" indent="0">
              <a:buNone/>
            </a:pP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210958650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</TotalTime>
  <Words>2085</Words>
  <Application>Microsoft Office PowerPoint</Application>
  <PresentationFormat>宽屏</PresentationFormat>
  <Paragraphs>39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KaiTi</vt:lpstr>
      <vt:lpstr>Aptos</vt:lpstr>
      <vt:lpstr>Aptos Display</vt:lpstr>
      <vt:lpstr>Arial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Jianping Guo</dc:creator>
  <cp:lastModifiedBy>Jianping Guo</cp:lastModifiedBy>
  <cp:revision>1</cp:revision>
  <dcterms:created xsi:type="dcterms:W3CDTF">2024-09-09T13:05:54Z</dcterms:created>
  <dcterms:modified xsi:type="dcterms:W3CDTF">2024-09-12T02:18:38Z</dcterms:modified>
</cp:coreProperties>
</file>