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63" r:id="rId2"/>
    <p:sldId id="269" r:id="rId3"/>
    <p:sldId id="270" r:id="rId4"/>
    <p:sldId id="268" r:id="rId5"/>
    <p:sldId id="267" r:id="rId6"/>
    <p:sldId id="266" r:id="rId7"/>
    <p:sldId id="265" r:id="rId8"/>
    <p:sldId id="273" r:id="rId9"/>
    <p:sldId id="272" r:id="rId10"/>
    <p:sldId id="271" r:id="rId11"/>
    <p:sldId id="274" r:id="rId12"/>
    <p:sldId id="280" r:id="rId13"/>
    <p:sldId id="279" r:id="rId14"/>
    <p:sldId id="278" r:id="rId15"/>
    <p:sldId id="277" r:id="rId16"/>
    <p:sldId id="276" r:id="rId17"/>
    <p:sldId id="275" r:id="rId18"/>
    <p:sldId id="26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6927B7-F668-4A6D-9425-99E5190A2521}" v="131" dt="2024-08-28T19:49:50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D66927B7-F668-4A6D-9425-99E5190A2521}"/>
    <pc:docChg chg="custSel addSld delSld modSld">
      <pc:chgData name="Jianping Guo" userId="214695277e21a7f1" providerId="LiveId" clId="{D66927B7-F668-4A6D-9425-99E5190A2521}" dt="2024-08-28T19:51:50.924" v="2035" actId="313"/>
      <pc:docMkLst>
        <pc:docMk/>
      </pc:docMkLst>
      <pc:sldChg chg="addSp delSp modSp mod">
        <pc:chgData name="Jianping Guo" userId="214695277e21a7f1" providerId="LiveId" clId="{D66927B7-F668-4A6D-9425-99E5190A2521}" dt="2024-08-28T15:01:06.598" v="1940" actId="26606"/>
        <pc:sldMkLst>
          <pc:docMk/>
          <pc:sldMk cId="3519337200" sldId="263"/>
        </pc:sldMkLst>
        <pc:spChg chg="del">
          <ac:chgData name="Jianping Guo" userId="214695277e21a7f1" providerId="LiveId" clId="{D66927B7-F668-4A6D-9425-99E5190A2521}" dt="2024-08-27T16:23:47.823" v="0" actId="26606"/>
          <ac:spMkLst>
            <pc:docMk/>
            <pc:sldMk cId="3519337200" sldId="263"/>
            <ac:spMk id="53" creationId="{6C4028FD-8BAA-4A19-BFDE-594D991B7552}"/>
          </ac:spMkLst>
        </pc:spChg>
        <pc:spChg chg="add del">
          <ac:chgData name="Jianping Guo" userId="214695277e21a7f1" providerId="LiveId" clId="{D66927B7-F668-4A6D-9425-99E5190A2521}" dt="2024-08-28T15:01:06.598" v="1940" actId="26606"/>
          <ac:spMkLst>
            <pc:docMk/>
            <pc:sldMk cId="3519337200" sldId="263"/>
            <ac:spMk id="58" creationId="{6C4028FD-8BAA-4A19-BFDE-594D991B7552}"/>
          </ac:spMkLst>
        </pc:spChg>
        <pc:spChg chg="add">
          <ac:chgData name="Jianping Guo" userId="214695277e21a7f1" providerId="LiveId" clId="{D66927B7-F668-4A6D-9425-99E5190A2521}" dt="2024-08-28T15:01:06.598" v="1940" actId="26606"/>
          <ac:spMkLst>
            <pc:docMk/>
            <pc:sldMk cId="3519337200" sldId="263"/>
            <ac:spMk id="63" creationId="{955A2079-FA98-4876-80F0-72364A7D2EA4}"/>
          </ac:spMkLst>
        </pc:spChg>
        <pc:graphicFrameChg chg="mod modGraphic">
          <ac:chgData name="Jianping Guo" userId="214695277e21a7f1" providerId="LiveId" clId="{D66927B7-F668-4A6D-9425-99E5190A2521}" dt="2024-08-28T15:01:06.598" v="1940" actId="26606"/>
          <ac:graphicFrameMkLst>
            <pc:docMk/>
            <pc:sldMk cId="3519337200" sldId="263"/>
            <ac:graphicFrameMk id="8" creationId="{FE15C476-3227-4638-A515-AA0A18DA4E5B}"/>
          </ac:graphicFrameMkLst>
        </pc:graphicFrameChg>
      </pc:sldChg>
      <pc:sldChg chg="delSp modSp mod modClrScheme chgLayout">
        <pc:chgData name="Jianping Guo" userId="214695277e21a7f1" providerId="LiveId" clId="{D66927B7-F668-4A6D-9425-99E5190A2521}" dt="2024-08-28T16:00:21.116" v="2026" actId="404"/>
        <pc:sldMkLst>
          <pc:docMk/>
          <pc:sldMk cId="827320633" sldId="264"/>
        </pc:sldMkLst>
        <pc:spChg chg="del">
          <ac:chgData name="Jianping Guo" userId="214695277e21a7f1" providerId="LiveId" clId="{D66927B7-F668-4A6D-9425-99E5190A2521}" dt="2024-08-27T16:29:55.023" v="13" actId="700"/>
          <ac:spMkLst>
            <pc:docMk/>
            <pc:sldMk cId="827320633" sldId="264"/>
            <ac:spMk id="2" creationId="{9F682C3F-6A06-AEB3-6E2B-1B883F507F4D}"/>
          </ac:spMkLst>
        </pc:spChg>
        <pc:spChg chg="mod ord">
          <ac:chgData name="Jianping Guo" userId="214695277e21a7f1" providerId="LiveId" clId="{D66927B7-F668-4A6D-9425-99E5190A2521}" dt="2024-08-28T16:00:21.116" v="2026" actId="404"/>
          <ac:spMkLst>
            <pc:docMk/>
            <pc:sldMk cId="827320633" sldId="264"/>
            <ac:spMk id="3" creationId="{8591F90A-73E8-33B2-93F1-4F0643CC4E70}"/>
          </ac:spMkLst>
        </pc:spChg>
      </pc:sldChg>
      <pc:sldChg chg="modSp add mod">
        <pc:chgData name="Jianping Guo" userId="214695277e21a7f1" providerId="LiveId" clId="{D66927B7-F668-4A6D-9425-99E5190A2521}" dt="2024-08-27T19:31:14.884" v="1429" actId="404"/>
        <pc:sldMkLst>
          <pc:docMk/>
          <pc:sldMk cId="3524586755" sldId="265"/>
        </pc:sldMkLst>
        <pc:spChg chg="mod">
          <ac:chgData name="Jianping Guo" userId="214695277e21a7f1" providerId="LiveId" clId="{D66927B7-F668-4A6D-9425-99E5190A2521}" dt="2024-08-27T19:31:14.884" v="1429" actId="404"/>
          <ac:spMkLst>
            <pc:docMk/>
            <pc:sldMk cId="3524586755" sldId="265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9:30:37.753" v="1407" actId="404"/>
        <pc:sldMkLst>
          <pc:docMk/>
          <pc:sldMk cId="4234541032" sldId="266"/>
        </pc:sldMkLst>
        <pc:spChg chg="mod">
          <ac:chgData name="Jianping Guo" userId="214695277e21a7f1" providerId="LiveId" clId="{D66927B7-F668-4A6D-9425-99E5190A2521}" dt="2024-08-27T19:30:37.753" v="1407" actId="404"/>
          <ac:spMkLst>
            <pc:docMk/>
            <pc:sldMk cId="4234541032" sldId="266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7:46:50.069" v="478" actId="207"/>
        <pc:sldMkLst>
          <pc:docMk/>
          <pc:sldMk cId="2615003565" sldId="267"/>
        </pc:sldMkLst>
        <pc:spChg chg="mod">
          <ac:chgData name="Jianping Guo" userId="214695277e21a7f1" providerId="LiveId" clId="{D66927B7-F668-4A6D-9425-99E5190A2521}" dt="2024-08-27T17:46:50.069" v="478" actId="207"/>
          <ac:spMkLst>
            <pc:docMk/>
            <pc:sldMk cId="2615003565" sldId="267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8:14:42.463" v="685" actId="20577"/>
        <pc:sldMkLst>
          <pc:docMk/>
          <pc:sldMk cId="3206633105" sldId="268"/>
        </pc:sldMkLst>
        <pc:spChg chg="mod">
          <ac:chgData name="Jianping Guo" userId="214695277e21a7f1" providerId="LiveId" clId="{D66927B7-F668-4A6D-9425-99E5190A2521}" dt="2024-08-27T18:14:42.463" v="685" actId="20577"/>
          <ac:spMkLst>
            <pc:docMk/>
            <pc:sldMk cId="3206633105" sldId="268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7:25:13.059" v="310" actId="13926"/>
        <pc:sldMkLst>
          <pc:docMk/>
          <pc:sldMk cId="1672970292" sldId="269"/>
        </pc:sldMkLst>
        <pc:spChg chg="mod">
          <ac:chgData name="Jianping Guo" userId="214695277e21a7f1" providerId="LiveId" clId="{D66927B7-F668-4A6D-9425-99E5190A2521}" dt="2024-08-27T17:25:13.059" v="310" actId="13926"/>
          <ac:spMkLst>
            <pc:docMk/>
            <pc:sldMk cId="1672970292" sldId="269"/>
            <ac:spMk id="3" creationId="{8591F90A-73E8-33B2-93F1-4F0643CC4E70}"/>
          </ac:spMkLst>
        </pc:spChg>
      </pc:sldChg>
      <pc:sldChg chg="del">
        <pc:chgData name="Jianping Guo" userId="214695277e21a7f1" providerId="LiveId" clId="{D66927B7-F668-4A6D-9425-99E5190A2521}" dt="2024-08-27T16:55:38.755" v="154" actId="2696"/>
        <pc:sldMkLst>
          <pc:docMk/>
          <pc:sldMk cId="1669664395" sldId="270"/>
        </pc:sldMkLst>
      </pc:sldChg>
      <pc:sldChg chg="modSp mod modAnim">
        <pc:chgData name="Jianping Guo" userId="214695277e21a7f1" providerId="LiveId" clId="{D66927B7-F668-4A6D-9425-99E5190A2521}" dt="2024-08-27T18:47:11.335" v="1027" actId="20577"/>
        <pc:sldMkLst>
          <pc:docMk/>
          <pc:sldMk cId="318917909" sldId="271"/>
        </pc:sldMkLst>
        <pc:spChg chg="mod">
          <ac:chgData name="Jianping Guo" userId="214695277e21a7f1" providerId="LiveId" clId="{D66927B7-F668-4A6D-9425-99E5190A2521}" dt="2024-08-27T18:47:11.335" v="1027" actId="20577"/>
          <ac:spMkLst>
            <pc:docMk/>
            <pc:sldMk cId="318917909" sldId="271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8:37:57.241" v="876" actId="207"/>
        <pc:sldMkLst>
          <pc:docMk/>
          <pc:sldMk cId="1786510641" sldId="272"/>
        </pc:sldMkLst>
        <pc:spChg chg="mod">
          <ac:chgData name="Jianping Guo" userId="214695277e21a7f1" providerId="LiveId" clId="{D66927B7-F668-4A6D-9425-99E5190A2521}" dt="2024-08-27T18:37:57.241" v="876" actId="207"/>
          <ac:spMkLst>
            <pc:docMk/>
            <pc:sldMk cId="1786510641" sldId="272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9:31:30.213" v="1430" actId="255"/>
        <pc:sldMkLst>
          <pc:docMk/>
          <pc:sldMk cId="67551702" sldId="273"/>
        </pc:sldMkLst>
        <pc:spChg chg="mod">
          <ac:chgData name="Jianping Guo" userId="214695277e21a7f1" providerId="LiveId" clId="{D66927B7-F668-4A6D-9425-99E5190A2521}" dt="2024-08-27T19:31:30.213" v="1430" actId="255"/>
          <ac:spMkLst>
            <pc:docMk/>
            <pc:sldMk cId="67551702" sldId="273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19:28:46.774" v="1376" actId="255"/>
        <pc:sldMkLst>
          <pc:docMk/>
          <pc:sldMk cId="2202945223" sldId="274"/>
        </pc:sldMkLst>
        <pc:spChg chg="mod">
          <ac:chgData name="Jianping Guo" userId="214695277e21a7f1" providerId="LiveId" clId="{D66927B7-F668-4A6D-9425-99E5190A2521}" dt="2024-08-27T19:28:46.774" v="1376" actId="255"/>
          <ac:spMkLst>
            <pc:docMk/>
            <pc:sldMk cId="2202945223" sldId="274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8T15:56:22.308" v="1964" actId="255"/>
        <pc:sldMkLst>
          <pc:docMk/>
          <pc:sldMk cId="3035216875" sldId="275"/>
        </pc:sldMkLst>
        <pc:spChg chg="mod">
          <ac:chgData name="Jianping Guo" userId="214695277e21a7f1" providerId="LiveId" clId="{D66927B7-F668-4A6D-9425-99E5190A2521}" dt="2024-08-28T15:56:22.308" v="1964" actId="255"/>
          <ac:spMkLst>
            <pc:docMk/>
            <pc:sldMk cId="3035216875" sldId="275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7T23:01:35.732" v="1825" actId="207"/>
        <pc:sldMkLst>
          <pc:docMk/>
          <pc:sldMk cId="85846460" sldId="276"/>
        </pc:sldMkLst>
        <pc:spChg chg="mod">
          <ac:chgData name="Jianping Guo" userId="214695277e21a7f1" providerId="LiveId" clId="{D66927B7-F668-4A6D-9425-99E5190A2521}" dt="2024-08-27T23:01:35.732" v="1825" actId="207"/>
          <ac:spMkLst>
            <pc:docMk/>
            <pc:sldMk cId="85846460" sldId="276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8T19:51:50.924" v="2035" actId="313"/>
        <pc:sldMkLst>
          <pc:docMk/>
          <pc:sldMk cId="1956228354" sldId="277"/>
        </pc:sldMkLst>
        <pc:spChg chg="mod">
          <ac:chgData name="Jianping Guo" userId="214695277e21a7f1" providerId="LiveId" clId="{D66927B7-F668-4A6D-9425-99E5190A2521}" dt="2024-08-28T19:51:50.924" v="2035" actId="313"/>
          <ac:spMkLst>
            <pc:docMk/>
            <pc:sldMk cId="1956228354" sldId="277"/>
            <ac:spMk id="3" creationId="{8591F90A-73E8-33B2-93F1-4F0643CC4E70}"/>
          </ac:spMkLst>
        </pc:spChg>
      </pc:sldChg>
      <pc:sldChg chg="modSp mod modAnim">
        <pc:chgData name="Jianping Guo" userId="214695277e21a7f1" providerId="LiveId" clId="{D66927B7-F668-4A6D-9425-99E5190A2521}" dt="2024-08-27T22:27:52.229" v="1680" actId="14100"/>
        <pc:sldMkLst>
          <pc:docMk/>
          <pc:sldMk cId="1373454211" sldId="278"/>
        </pc:sldMkLst>
        <pc:spChg chg="mod">
          <ac:chgData name="Jianping Guo" userId="214695277e21a7f1" providerId="LiveId" clId="{D66927B7-F668-4A6D-9425-99E5190A2521}" dt="2024-08-27T22:27:52.229" v="1680" actId="14100"/>
          <ac:spMkLst>
            <pc:docMk/>
            <pc:sldMk cId="1373454211" sldId="278"/>
            <ac:spMk id="3" creationId="{8591F90A-73E8-33B2-93F1-4F0643CC4E70}"/>
          </ac:spMkLst>
        </pc:spChg>
      </pc:sldChg>
      <pc:sldChg chg="modSp mod">
        <pc:chgData name="Jianping Guo" userId="214695277e21a7f1" providerId="LiveId" clId="{D66927B7-F668-4A6D-9425-99E5190A2521}" dt="2024-08-28T15:27:36.515" v="1946" actId="207"/>
        <pc:sldMkLst>
          <pc:docMk/>
          <pc:sldMk cId="2356058781" sldId="279"/>
        </pc:sldMkLst>
        <pc:spChg chg="mod">
          <ac:chgData name="Jianping Guo" userId="214695277e21a7f1" providerId="LiveId" clId="{D66927B7-F668-4A6D-9425-99E5190A2521}" dt="2024-08-28T15:27:36.515" v="1946" actId="207"/>
          <ac:spMkLst>
            <pc:docMk/>
            <pc:sldMk cId="2356058781" sldId="279"/>
            <ac:spMk id="3" creationId="{8591F90A-73E8-33B2-93F1-4F0643CC4E70}"/>
          </ac:spMkLst>
        </pc:spChg>
      </pc:sldChg>
      <pc:sldChg chg="addSp delSp modSp mod">
        <pc:chgData name="Jianping Guo" userId="214695277e21a7f1" providerId="LiveId" clId="{D66927B7-F668-4A6D-9425-99E5190A2521}" dt="2024-08-27T19:16:15.773" v="1255" actId="14100"/>
        <pc:sldMkLst>
          <pc:docMk/>
          <pc:sldMk cId="367630711" sldId="280"/>
        </pc:sldMkLst>
        <pc:spChg chg="add del">
          <ac:chgData name="Jianping Guo" userId="214695277e21a7f1" providerId="LiveId" clId="{D66927B7-F668-4A6D-9425-99E5190A2521}" dt="2024-08-27T19:10:20.992" v="1203" actId="478"/>
          <ac:spMkLst>
            <pc:docMk/>
            <pc:sldMk cId="367630711" sldId="280"/>
            <ac:spMk id="2" creationId="{E71B0FF1-CA40-374D-C059-C52802FDBC5B}"/>
          </ac:spMkLst>
        </pc:spChg>
        <pc:spChg chg="add del mod">
          <ac:chgData name="Jianping Guo" userId="214695277e21a7f1" providerId="LiveId" clId="{D66927B7-F668-4A6D-9425-99E5190A2521}" dt="2024-08-27T19:16:15.773" v="1255" actId="14100"/>
          <ac:spMkLst>
            <pc:docMk/>
            <pc:sldMk cId="367630711" sldId="280"/>
            <ac:spMk id="3" creationId="{8591F90A-73E8-33B2-93F1-4F0643CC4E7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b="1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en-CA" b="1" dirty="0">
              <a:latin typeface="KaiTi" panose="02010609060101010101" pitchFamily="49" charset="-122"/>
              <a:ea typeface="KaiTi" panose="02010609060101010101" pitchFamily="49" charset="-122"/>
            </a:rPr>
            <a:t>:1-21</a:t>
          </a:r>
          <a:endParaRPr lang="en-US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84B7CAEF-0F28-4AF7-8016-7A2CE52D168F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約櫃回到以色列中</a:t>
          </a:r>
          <a:endParaRPr lang="en-CA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4729348-DE50-42CC-A177-13DCDAB3A122}" type="parTrans" cxnId="{4901FC53-550B-4AAC-9B1C-9915AA458DE8}">
      <dgm:prSet/>
      <dgm:spPr/>
      <dgm:t>
        <a:bodyPr/>
        <a:lstStyle/>
        <a:p>
          <a:endParaRPr lang="en-CA"/>
        </a:p>
      </dgm:t>
    </dgm:pt>
    <dgm:pt modelId="{D624BC2B-7A20-4483-AA7B-B4522C6DCDC3}" type="sibTrans" cxnId="{4901FC53-550B-4AAC-9B1C-9915AA458DE8}">
      <dgm:prSet/>
      <dgm:spPr/>
      <dgm:t>
        <a:bodyPr/>
        <a:lstStyle/>
        <a:p>
          <a:endParaRPr lang="en-CA"/>
        </a:p>
      </dgm:t>
    </dgm:pt>
    <dgm:pt modelId="{2859687C-A0B9-4011-AA76-2DC3EE4AEB58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BEFED381-6BDB-4D82-92FC-5B8FEE4B2CDB}" type="pres">
      <dgm:prSet presAssocID="{BED230AE-B921-4141-AE11-702711DA289F}" presName="dummyMaxCanvas" presStyleCnt="0">
        <dgm:presLayoutVars/>
      </dgm:prSet>
      <dgm:spPr/>
    </dgm:pt>
    <dgm:pt modelId="{266E3B88-C7EC-4D64-AFC7-4D986A232EBD}" type="pres">
      <dgm:prSet presAssocID="{BED230AE-B921-4141-AE11-702711DA289F}" presName="TwoNodes_1" presStyleLbl="node1" presStyleIdx="0" presStyleCnt="2">
        <dgm:presLayoutVars>
          <dgm:bulletEnabled val="1"/>
        </dgm:presLayoutVars>
      </dgm:prSet>
      <dgm:spPr/>
    </dgm:pt>
    <dgm:pt modelId="{8EA089B1-F488-4C01-A4FB-45CA9EA58BE6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65D904B7-582F-4F2B-A208-C59B250DA822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D9AAF501-E62F-45DD-8AED-F6C1B40931DF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AD2EB18C-5B7B-4485-882F-AFAB9734B32B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DFCF404-5A09-48AE-9D77-ECBB4896F3ED}" type="presOf" srcId="{BED230AE-B921-4141-AE11-702711DA289F}" destId="{2859687C-A0B9-4011-AA76-2DC3EE4AEB58}" srcOrd="0" destOrd="0" presId="urn:microsoft.com/office/officeart/2005/8/layout/vProcess5"/>
    <dgm:cxn modelId="{302C9209-28E4-448A-B887-3327343632DB}" type="presOf" srcId="{84B7CAEF-0F28-4AF7-8016-7A2CE52D168F}" destId="{D9AAF501-E62F-45DD-8AED-F6C1B40931DF}" srcOrd="1" destOrd="0" presId="urn:microsoft.com/office/officeart/2005/8/layout/vProcess5"/>
    <dgm:cxn modelId="{036A4B11-E7BD-40A6-94DD-0B0D41AA800A}" type="presOf" srcId="{B4B46A5B-6473-47E0-B127-1156377182AA}" destId="{8EA089B1-F488-4C01-A4FB-45CA9EA58BE6}" srcOrd="0" destOrd="0" presId="urn:microsoft.com/office/officeart/2005/8/layout/vProcess5"/>
    <dgm:cxn modelId="{4C7A7E1A-99CD-438C-81E4-B574230AFC03}" type="presOf" srcId="{84B7CAEF-0F28-4AF7-8016-7A2CE52D168F}" destId="{266E3B88-C7EC-4D64-AFC7-4D986A232EBD}" srcOrd="0" destOrd="0" presId="urn:microsoft.com/office/officeart/2005/8/layout/vProcess5"/>
    <dgm:cxn modelId="{47FB9E2F-6334-46E1-8049-47002E46217B}" type="presOf" srcId="{D624BC2B-7A20-4483-AA7B-B4522C6DCDC3}" destId="{65D904B7-582F-4F2B-A208-C59B250DA822}" srcOrd="0" destOrd="0" presId="urn:microsoft.com/office/officeart/2005/8/layout/vProcess5"/>
    <dgm:cxn modelId="{4901FC53-550B-4AAC-9B1C-9915AA458DE8}" srcId="{BED230AE-B921-4141-AE11-702711DA289F}" destId="{84B7CAEF-0F28-4AF7-8016-7A2CE52D168F}" srcOrd="0" destOrd="0" parTransId="{B4729348-DE50-42CC-A177-13DCDAB3A122}" sibTransId="{D624BC2B-7A20-4483-AA7B-B4522C6DCDC3}"/>
    <dgm:cxn modelId="{761C5976-DD68-4735-8FAC-1117C382C2A9}" type="presOf" srcId="{B4B46A5B-6473-47E0-B127-1156377182AA}" destId="{AD2EB18C-5B7B-4485-882F-AFAB9734B32B}" srcOrd="1" destOrd="0" presId="urn:microsoft.com/office/officeart/2005/8/layout/vProcess5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49C58A99-5E76-48EB-B859-C349560F4597}" type="presParOf" srcId="{2859687C-A0B9-4011-AA76-2DC3EE4AEB58}" destId="{BEFED381-6BDB-4D82-92FC-5B8FEE4B2CDB}" srcOrd="0" destOrd="0" presId="urn:microsoft.com/office/officeart/2005/8/layout/vProcess5"/>
    <dgm:cxn modelId="{1EB069B2-F8FA-41EC-86AA-F98127709BBF}" type="presParOf" srcId="{2859687C-A0B9-4011-AA76-2DC3EE4AEB58}" destId="{266E3B88-C7EC-4D64-AFC7-4D986A232EBD}" srcOrd="1" destOrd="0" presId="urn:microsoft.com/office/officeart/2005/8/layout/vProcess5"/>
    <dgm:cxn modelId="{DCFE6518-4DD4-44A8-890F-29113B1B869E}" type="presParOf" srcId="{2859687C-A0B9-4011-AA76-2DC3EE4AEB58}" destId="{8EA089B1-F488-4C01-A4FB-45CA9EA58BE6}" srcOrd="2" destOrd="0" presId="urn:microsoft.com/office/officeart/2005/8/layout/vProcess5"/>
    <dgm:cxn modelId="{0E0EC299-AE3E-4200-820F-068B8971585E}" type="presParOf" srcId="{2859687C-A0B9-4011-AA76-2DC3EE4AEB58}" destId="{65D904B7-582F-4F2B-A208-C59B250DA822}" srcOrd="3" destOrd="0" presId="urn:microsoft.com/office/officeart/2005/8/layout/vProcess5"/>
    <dgm:cxn modelId="{6BEAA553-F0C2-48FA-8A74-7F4510921381}" type="presParOf" srcId="{2859687C-A0B9-4011-AA76-2DC3EE4AEB58}" destId="{D9AAF501-E62F-45DD-8AED-F6C1B40931DF}" srcOrd="4" destOrd="0" presId="urn:microsoft.com/office/officeart/2005/8/layout/vProcess5"/>
    <dgm:cxn modelId="{DC88329C-2B2C-4C28-AD0B-22A1885842A9}" type="presParOf" srcId="{2859687C-A0B9-4011-AA76-2DC3EE4AEB58}" destId="{AD2EB18C-5B7B-4485-882F-AFAB9734B32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altLang="en-US" sz="44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400" b="1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en-CA" sz="4400" b="1" dirty="0">
              <a:latin typeface="KaiTi" panose="02010609060101010101" pitchFamily="49" charset="-122"/>
              <a:ea typeface="KaiTi" panose="02010609060101010101" pitchFamily="49" charset="-122"/>
            </a:rPr>
            <a:t>:1-21</a:t>
          </a:r>
          <a:endParaRPr lang="en-US" sz="44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84B7CAEF-0F28-4AF7-8016-7A2CE52D168F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約櫃回到以色列中</a:t>
          </a:r>
          <a:endParaRPr lang="en-CA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4729348-DE50-42CC-A177-13DCDAB3A122}" type="parTrans" cxnId="{4901FC53-550B-4AAC-9B1C-9915AA458DE8}">
      <dgm:prSet/>
      <dgm:spPr/>
      <dgm:t>
        <a:bodyPr/>
        <a:lstStyle/>
        <a:p>
          <a:endParaRPr lang="en-CA"/>
        </a:p>
      </dgm:t>
    </dgm:pt>
    <dgm:pt modelId="{D624BC2B-7A20-4483-AA7B-B4522C6DCDC3}" type="sibTrans" cxnId="{4901FC53-550B-4AAC-9B1C-9915AA458DE8}">
      <dgm:prSet/>
      <dgm:spPr/>
      <dgm:t>
        <a:bodyPr/>
        <a:lstStyle/>
        <a:p>
          <a:endParaRPr lang="en-CA"/>
        </a:p>
      </dgm:t>
    </dgm:pt>
    <dgm:pt modelId="{6667D521-5155-40F1-B816-60F7BBF04EF6}" type="pres">
      <dgm:prSet presAssocID="{BED230AE-B921-4141-AE11-702711DA289F}" presName="Name0" presStyleCnt="0">
        <dgm:presLayoutVars>
          <dgm:dir/>
          <dgm:animLvl val="lvl"/>
          <dgm:resizeHandles val="exact"/>
        </dgm:presLayoutVars>
      </dgm:prSet>
      <dgm:spPr/>
    </dgm:pt>
    <dgm:pt modelId="{D8E43FD1-477F-4F80-B4F0-940A74A25FC5}" type="pres">
      <dgm:prSet presAssocID="{84B7CAEF-0F28-4AF7-8016-7A2CE52D168F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95C6E41B-FB5B-4B3C-9886-8320D0A597D2}" type="pres">
      <dgm:prSet presAssocID="{D624BC2B-7A20-4483-AA7B-B4522C6DCDC3}" presName="parTxOnlySpace" presStyleCnt="0"/>
      <dgm:spPr/>
    </dgm:pt>
    <dgm:pt modelId="{87700800-8439-48AB-9556-9870498A6E32}" type="pres">
      <dgm:prSet presAssocID="{B4B46A5B-6473-47E0-B127-1156377182AA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E658C669-1989-401B-BCC6-2E49B6A0F28F}" type="presOf" srcId="{84B7CAEF-0F28-4AF7-8016-7A2CE52D168F}" destId="{D8E43FD1-477F-4F80-B4F0-940A74A25FC5}" srcOrd="0" destOrd="0" presId="urn:microsoft.com/office/officeart/2005/8/layout/chevron1"/>
    <dgm:cxn modelId="{9B1A8A71-112F-4C66-8996-532ABF2379E2}" type="presOf" srcId="{BED230AE-B921-4141-AE11-702711DA289F}" destId="{6667D521-5155-40F1-B816-60F7BBF04EF6}" srcOrd="0" destOrd="0" presId="urn:microsoft.com/office/officeart/2005/8/layout/chevron1"/>
    <dgm:cxn modelId="{4901FC53-550B-4AAC-9B1C-9915AA458DE8}" srcId="{BED230AE-B921-4141-AE11-702711DA289F}" destId="{84B7CAEF-0F28-4AF7-8016-7A2CE52D168F}" srcOrd="0" destOrd="0" parTransId="{B4729348-DE50-42CC-A177-13DCDAB3A122}" sibTransId="{D624BC2B-7A20-4483-AA7B-B4522C6DCDC3}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56F0BCE7-3520-4FC2-8F71-0B0C61455A89}" type="presOf" srcId="{B4B46A5B-6473-47E0-B127-1156377182AA}" destId="{87700800-8439-48AB-9556-9870498A6E32}" srcOrd="0" destOrd="0" presId="urn:microsoft.com/office/officeart/2005/8/layout/chevron1"/>
    <dgm:cxn modelId="{C2E0681F-29C6-431D-931E-C56A1010F1AF}" type="presParOf" srcId="{6667D521-5155-40F1-B816-60F7BBF04EF6}" destId="{D8E43FD1-477F-4F80-B4F0-940A74A25FC5}" srcOrd="0" destOrd="0" presId="urn:microsoft.com/office/officeart/2005/8/layout/chevron1"/>
    <dgm:cxn modelId="{444596E3-B4DE-41D0-A947-91B68C80A515}" type="presParOf" srcId="{6667D521-5155-40F1-B816-60F7BBF04EF6}" destId="{95C6E41B-FB5B-4B3C-9886-8320D0A597D2}" srcOrd="1" destOrd="0" presId="urn:microsoft.com/office/officeart/2005/8/layout/chevron1"/>
    <dgm:cxn modelId="{A4568213-C981-4EC2-A7F2-3653D03E02F6}" type="presParOf" srcId="{6667D521-5155-40F1-B816-60F7BBF04EF6}" destId="{87700800-8439-48AB-9556-9870498A6E32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E3B88-C7EC-4D64-AFC7-4D986A232EBD}">
      <dsp:nvSpPr>
        <dsp:cNvPr id="0" name=""/>
        <dsp:cNvSpPr/>
      </dsp:nvSpPr>
      <dsp:spPr>
        <a:xfrm>
          <a:off x="0" y="0"/>
          <a:ext cx="8938260" cy="19586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300" b="1" kern="1200" dirty="0">
              <a:latin typeface="KaiTi" panose="02010609060101010101" pitchFamily="49" charset="-122"/>
              <a:ea typeface="KaiTi" panose="02010609060101010101" pitchFamily="49" charset="-122"/>
            </a:rPr>
            <a:t>約櫃回到以色列中</a:t>
          </a:r>
          <a:endParaRPr lang="en-CA" sz="63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7367" y="57367"/>
        <a:ext cx="6913847" cy="1843910"/>
      </dsp:txXfrm>
    </dsp:sp>
    <dsp:sp modelId="{8EA089B1-F488-4C01-A4FB-45CA9EA58BE6}">
      <dsp:nvSpPr>
        <dsp:cNvPr id="0" name=""/>
        <dsp:cNvSpPr/>
      </dsp:nvSpPr>
      <dsp:spPr>
        <a:xfrm>
          <a:off x="1577339" y="2393899"/>
          <a:ext cx="8938260" cy="1958644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3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6300" b="1" kern="120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en-CA" sz="6300" b="1" kern="1200" dirty="0">
              <a:latin typeface="KaiTi" panose="02010609060101010101" pitchFamily="49" charset="-122"/>
              <a:ea typeface="KaiTi" panose="02010609060101010101" pitchFamily="49" charset="-122"/>
            </a:rPr>
            <a:t>:1-21</a:t>
          </a:r>
          <a:endParaRPr lang="en-US" sz="63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634706" y="2451266"/>
        <a:ext cx="5973066" cy="1843910"/>
      </dsp:txXfrm>
    </dsp:sp>
    <dsp:sp modelId="{65D904B7-582F-4F2B-A208-C59B250DA822}">
      <dsp:nvSpPr>
        <dsp:cNvPr id="0" name=""/>
        <dsp:cNvSpPr/>
      </dsp:nvSpPr>
      <dsp:spPr>
        <a:xfrm>
          <a:off x="7665140" y="1539712"/>
          <a:ext cx="1273119" cy="1273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>
        <a:off x="7951592" y="1539712"/>
        <a:ext cx="700215" cy="9580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43FD1-477F-4F80-B4F0-940A74A25FC5}">
      <dsp:nvSpPr>
        <dsp:cNvPr id="0" name=""/>
        <dsp:cNvSpPr/>
      </dsp:nvSpPr>
      <dsp:spPr>
        <a:xfrm>
          <a:off x="9242" y="1070709"/>
          <a:ext cx="5524797" cy="220991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029" tIns="77343" rIns="77343" bIns="77343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800" b="1" kern="1200" dirty="0">
              <a:latin typeface="KaiTi" panose="02010609060101010101" pitchFamily="49" charset="-122"/>
              <a:ea typeface="KaiTi" panose="02010609060101010101" pitchFamily="49" charset="-122"/>
            </a:rPr>
            <a:t>約櫃回到以色列中</a:t>
          </a:r>
          <a:endParaRPr lang="en-CA" sz="58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114202" y="1070709"/>
        <a:ext cx="3314878" cy="2209919"/>
      </dsp:txXfrm>
    </dsp:sp>
    <dsp:sp modelId="{87700800-8439-48AB-9556-9870498A6E32}">
      <dsp:nvSpPr>
        <dsp:cNvPr id="0" name=""/>
        <dsp:cNvSpPr/>
      </dsp:nvSpPr>
      <dsp:spPr>
        <a:xfrm>
          <a:off x="4981560" y="1070709"/>
          <a:ext cx="5524797" cy="2209919"/>
        </a:xfrm>
        <a:prstGeom prst="chevron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4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400" b="1" kern="120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en-CA" sz="4400" b="1" kern="1200" dirty="0">
              <a:latin typeface="KaiTi" panose="02010609060101010101" pitchFamily="49" charset="-122"/>
              <a:ea typeface="KaiTi" panose="02010609060101010101" pitchFamily="49" charset="-122"/>
            </a:rPr>
            <a:t>:1-21</a:t>
          </a:r>
          <a:endParaRPr lang="en-US" sz="44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086520" y="1070709"/>
        <a:ext cx="3314878" cy="2209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622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932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908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851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98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19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977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384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622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860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731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2024-08-28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591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8930720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933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以色列的神親自引導母牛直到伯示麥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6:10-12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6:10 </a:t>
            </a:r>
            <a:r>
              <a:rPr lang="zh-TW" altLang="en-US" b="1" dirty="0">
                <a:solidFill>
                  <a:srgbClr val="C00000"/>
                </a:solidFill>
              </a:rPr>
              <a:t>非利士人就這樣行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將兩隻有乳的母牛套在車上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將牛犢關在家裡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6:11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把耶和華的約櫃和裝金老鼠並金痔瘡像的匣子都放在車上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6:12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牛直行大道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往伯示麥去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一面走一面叫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不偏左右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非利士的首領跟在後面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直到伯示麥的境界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sz="300" b="1" dirty="0"/>
          </a:p>
          <a:p>
            <a:pPr marL="0" indent="0">
              <a:buNone/>
            </a:pPr>
            <a:r>
              <a:rPr lang="zh-CN" altLang="en-US" b="1" dirty="0"/>
              <a:t>撒上</a:t>
            </a:r>
            <a:r>
              <a:rPr lang="en-US" altLang="zh-TW" b="1" dirty="0"/>
              <a:t>6:9 </a:t>
            </a:r>
            <a:r>
              <a:rPr lang="zh-TW" altLang="en-US" b="1" dirty="0"/>
              <a:t>你們要看看：車若直行以色列的境界到伯示麥去</a:t>
            </a:r>
            <a:r>
              <a:rPr lang="zh-CN" altLang="en-US" b="1" dirty="0"/>
              <a:t>，</a:t>
            </a:r>
            <a:r>
              <a:rPr lang="zh-TW" altLang="en-US" b="1" dirty="0">
                <a:solidFill>
                  <a:schemeClr val="accent5"/>
                </a:solidFill>
              </a:rPr>
              <a:t>這大災就是耶和華降在我們身上的</a:t>
            </a:r>
            <a:r>
              <a:rPr lang="zh-CN" altLang="en-US" b="1" dirty="0"/>
              <a:t>；</a:t>
            </a:r>
            <a:r>
              <a:rPr lang="zh-TW" altLang="en-US" b="1" dirty="0"/>
              <a:t>若不然</a:t>
            </a:r>
            <a:r>
              <a:rPr lang="zh-CN" altLang="en-US" b="1" dirty="0"/>
              <a:t>，</a:t>
            </a:r>
            <a:r>
              <a:rPr lang="zh-TW" altLang="en-US" b="1" dirty="0"/>
              <a:t>便可以知道不是他的手擊打我們</a:t>
            </a:r>
            <a:r>
              <a:rPr lang="zh-CN" altLang="en-US" b="1" dirty="0"/>
              <a:t>，</a:t>
            </a:r>
            <a:r>
              <a:rPr lang="zh-TW" altLang="en-US" b="1" dirty="0"/>
              <a:t>是我們偶然遇見的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1891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伯示麥人歡喜迎接約櫃</a:t>
            </a:r>
            <a:r>
              <a:rPr lang="zh-CN" altLang="en-US" sz="3600" b="1" dirty="0">
                <a:highlight>
                  <a:srgbClr val="FFFF00"/>
                </a:highlight>
              </a:rPr>
              <a:t>（撒上</a:t>
            </a:r>
            <a:r>
              <a:rPr lang="en-CA" altLang="zh-CN" sz="3600" b="1" dirty="0">
                <a:highlight>
                  <a:srgbClr val="FFFF00"/>
                </a:highlight>
              </a:rPr>
              <a:t>6:13-16</a:t>
            </a:r>
            <a:r>
              <a:rPr lang="zh-CN" altLang="en-US" sz="3600" b="1" dirty="0">
                <a:highlight>
                  <a:srgbClr val="FFFF00"/>
                </a:highlight>
              </a:rPr>
              <a:t>）</a:t>
            </a:r>
            <a:endParaRPr lang="en-CA" altLang="zh-CN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6:13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伯示麥人正在平原收割麥子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舉目看見約櫃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就歡喜了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6:14 </a:t>
            </a:r>
            <a:r>
              <a:rPr lang="zh-TW" altLang="en-US" sz="3600" b="1" dirty="0">
                <a:solidFill>
                  <a:srgbClr val="C00000"/>
                </a:solidFill>
              </a:rPr>
              <a:t>車到了伯示麥人約書亞的田間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就站住了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zh-TW" altLang="en-US" sz="3600" b="1" dirty="0">
                <a:solidFill>
                  <a:srgbClr val="C00000"/>
                </a:solidFill>
              </a:rPr>
              <a:t>在那裡有一塊大磐石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他們把車劈了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將兩隻母牛獻給耶和華為燔祭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6:15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利未人將耶和華的約櫃和裝金物的匣子拿下來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放在大磐石上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zh-TW" altLang="en-US" sz="3600" b="1" dirty="0">
                <a:solidFill>
                  <a:srgbClr val="C00000"/>
                </a:solidFill>
              </a:rPr>
              <a:t>當日伯示麥人將燔祭和平安祭獻給耶和華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6:16 </a:t>
            </a:r>
            <a:r>
              <a:rPr lang="zh-TW" altLang="en-US" sz="3600" b="1" dirty="0">
                <a:solidFill>
                  <a:srgbClr val="C00000"/>
                </a:solidFill>
              </a:rPr>
              <a:t>非利士人的五個首領看見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當日就回以革倫去了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en-C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45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9" y="1578429"/>
            <a:ext cx="11049000" cy="48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利</a:t>
            </a:r>
            <a:r>
              <a:rPr lang="en-US" altLang="zh-TW" b="1" dirty="0">
                <a:highlight>
                  <a:srgbClr val="FFFF00"/>
                </a:highlight>
              </a:rPr>
              <a:t>1:1 </a:t>
            </a:r>
            <a:r>
              <a:rPr lang="zh-TW" altLang="en-US" b="1" dirty="0"/>
              <a:t>耶和華從會幕中呼叫摩西</a:t>
            </a:r>
            <a:r>
              <a:rPr lang="zh-CN" altLang="en-US" b="1" dirty="0"/>
              <a:t>，</a:t>
            </a:r>
            <a:r>
              <a:rPr lang="zh-TW" altLang="en-US" b="1" dirty="0"/>
              <a:t>對他說</a:t>
            </a:r>
            <a:r>
              <a:rPr lang="zh-CN" altLang="en-US" b="1" dirty="0"/>
              <a:t>：</a:t>
            </a:r>
            <a:r>
              <a:rPr lang="en-US" altLang="zh-TW" b="1" dirty="0">
                <a:highlight>
                  <a:srgbClr val="FFFF00"/>
                </a:highlight>
              </a:rPr>
              <a:t>2</a:t>
            </a:r>
            <a:r>
              <a:rPr lang="en-US" altLang="zh-TW" b="1" dirty="0"/>
              <a:t> </a:t>
            </a:r>
            <a:r>
              <a:rPr lang="zh-TW" altLang="en-US" b="1" dirty="0"/>
              <a:t>你曉諭以色列人說</a:t>
            </a:r>
            <a:r>
              <a:rPr lang="zh-CN" altLang="en-US" b="1" dirty="0"/>
              <a:t>：</a:t>
            </a:r>
            <a:r>
              <a:rPr lang="zh-TW" altLang="en-US" b="1" dirty="0"/>
              <a:t>你們中間若有人獻供物給耶和華</a:t>
            </a:r>
            <a:r>
              <a:rPr lang="zh-CN" altLang="en-US" b="1" dirty="0"/>
              <a:t>，</a:t>
            </a:r>
            <a:r>
              <a:rPr lang="zh-TW" altLang="en-US" b="1" dirty="0"/>
              <a:t>要從牛群羊群中</a:t>
            </a:r>
            <a:r>
              <a:rPr lang="zh-CN" altLang="en-US" b="1" dirty="0"/>
              <a:t>，</a:t>
            </a:r>
            <a:r>
              <a:rPr lang="zh-TW" altLang="en-US" b="1" dirty="0"/>
              <a:t>獻牲畜為供物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1:3</a:t>
            </a:r>
            <a:r>
              <a:rPr lang="en-US" altLang="zh-TW" b="1" dirty="0"/>
              <a:t> </a:t>
            </a:r>
            <a:r>
              <a:rPr lang="zh-TW" altLang="en-US" b="1" dirty="0"/>
              <a:t>他的供物若以牛為燔祭</a:t>
            </a:r>
            <a:r>
              <a:rPr lang="zh-CN" altLang="en-US" b="1" dirty="0"/>
              <a:t>，</a:t>
            </a:r>
            <a:r>
              <a:rPr lang="zh-TW" altLang="en-US" b="1" dirty="0"/>
              <a:t>就要在會幕門口獻一隻沒有殘疾的</a:t>
            </a:r>
            <a:r>
              <a:rPr lang="zh-TW" altLang="en-US" b="1" dirty="0">
                <a:solidFill>
                  <a:schemeClr val="accent5"/>
                </a:solidFill>
              </a:rPr>
              <a:t>公牛</a:t>
            </a:r>
            <a:r>
              <a:rPr lang="zh-CN" altLang="en-US" b="1" dirty="0"/>
              <a:t>，</a:t>
            </a:r>
            <a:r>
              <a:rPr lang="zh-TW" altLang="en-US" b="1" dirty="0"/>
              <a:t>可以在耶和華面前蒙悅納</a:t>
            </a:r>
            <a:r>
              <a:rPr lang="en-US" altLang="zh-CN" b="1" dirty="0"/>
              <a:t>······</a:t>
            </a:r>
            <a:r>
              <a:rPr lang="en-US" altLang="zh-TW" b="1" dirty="0"/>
              <a:t>1:10 </a:t>
            </a:r>
            <a:r>
              <a:rPr lang="zh-TW" altLang="en-US" b="1" dirty="0"/>
              <a:t>人的供物若以綿羊或山羊為燔祭</a:t>
            </a:r>
            <a:r>
              <a:rPr lang="zh-CN" altLang="en-US" b="1" dirty="0"/>
              <a:t>，</a:t>
            </a:r>
            <a:r>
              <a:rPr lang="zh-TW" altLang="en-US" b="1" dirty="0"/>
              <a:t>就要獻上沒有殘疾的</a:t>
            </a:r>
            <a:r>
              <a:rPr lang="zh-TW" altLang="en-US" b="1" dirty="0">
                <a:solidFill>
                  <a:schemeClr val="accent5"/>
                </a:solidFill>
              </a:rPr>
              <a:t>公羊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6:14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車到了伯示麥人約書亞的田間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就站住了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在那裡有一塊大磐石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他們把車劈了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將兩隻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母牛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獻給耶和華為燔祭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申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12:5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但耶和華你們的神從你們各支派中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選擇何處為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立他名的居所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你們就當往那裡去求問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12:6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將你們的燔祭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平安祭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十分取一之物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和手中的舉祭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並還願祭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甘心祭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以及牛群羊群中頭生的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都奉到那裡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3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這磐石見證了以色列神的大能和權勢</a:t>
            </a:r>
            <a:r>
              <a:rPr lang="zh-CN" altLang="en-US" sz="3600" b="1" dirty="0">
                <a:highlight>
                  <a:srgbClr val="FFFF00"/>
                </a:highlight>
              </a:rPr>
              <a:t>（撒上</a:t>
            </a:r>
            <a:r>
              <a:rPr lang="en-CA" altLang="zh-CN" sz="3600" b="1" dirty="0">
                <a:highlight>
                  <a:srgbClr val="FFFF00"/>
                </a:highlight>
              </a:rPr>
              <a:t>6:17-18</a:t>
            </a:r>
            <a:r>
              <a:rPr lang="zh-CN" altLang="en-US" sz="3600" b="1" dirty="0">
                <a:highlight>
                  <a:srgbClr val="FFFF00"/>
                </a:highlight>
              </a:rPr>
              <a:t>）</a:t>
            </a:r>
            <a:endParaRPr lang="en-CA" altLang="zh-CN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6:17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非利士人獻給耶和華作賠罪的金痔瘡像就是這些</a:t>
            </a:r>
            <a:r>
              <a:rPr lang="zh-CN" altLang="en-US" sz="3600" b="1" dirty="0">
                <a:solidFill>
                  <a:srgbClr val="C00000"/>
                </a:solidFill>
              </a:rPr>
              <a:t>：</a:t>
            </a:r>
            <a:r>
              <a:rPr lang="zh-TW" altLang="en-US" sz="3600" b="1" dirty="0">
                <a:solidFill>
                  <a:srgbClr val="C00000"/>
                </a:solidFill>
              </a:rPr>
              <a:t>一個是為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</a:rPr>
              <a:t>亞實突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一個是為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</a:rPr>
              <a:t>迦薩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一個是為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</a:rPr>
              <a:t>亞實基倫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一個是為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</a:rPr>
              <a:t>迦特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一個是為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</a:rPr>
              <a:t>以革倫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6:18 </a:t>
            </a:r>
            <a:r>
              <a:rPr lang="zh-TW" altLang="en-US" sz="3600" b="1" dirty="0">
                <a:solidFill>
                  <a:srgbClr val="C00000"/>
                </a:solidFill>
              </a:rPr>
              <a:t>金老鼠的數目是照非利士五個首領的城邑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就是堅固的城邑和鄉村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以及大磐石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zh-TW" altLang="en-US" sz="3600" b="1" dirty="0">
                <a:solidFill>
                  <a:srgbClr val="C00000"/>
                </a:solidFill>
              </a:rPr>
              <a:t>這磐石是放耶和華約櫃的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到今日還在伯示麥人約書亞的田間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en-C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58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513114"/>
            <a:ext cx="10809514" cy="49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伯示麥人違背律法褻瀆神的聖潔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6:19 </a:t>
            </a:r>
            <a:r>
              <a:rPr lang="zh-TW" altLang="en-US" b="1" dirty="0">
                <a:solidFill>
                  <a:srgbClr val="C00000"/>
                </a:solidFill>
              </a:rPr>
              <a:t>耶和華因伯示麥人擅觀他的約櫃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就擊殺了他們七十人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那時有五萬人在那裡</a:t>
            </a:r>
            <a:r>
              <a:rPr lang="zh-CN" altLang="en-US" b="1" dirty="0">
                <a:solidFill>
                  <a:srgbClr val="C00000"/>
                </a:solidFill>
              </a:rPr>
              <a:t>（</a:t>
            </a:r>
            <a:r>
              <a:rPr lang="zh-TW" altLang="en-US" b="1" dirty="0">
                <a:solidFill>
                  <a:srgbClr val="C00000"/>
                </a:solidFill>
              </a:rPr>
              <a:t>原文作七十人加五萬人</a:t>
            </a:r>
            <a:r>
              <a:rPr lang="zh-CN" altLang="en-US" b="1" dirty="0">
                <a:solidFill>
                  <a:srgbClr val="C00000"/>
                </a:solidFill>
              </a:rPr>
              <a:t>）。</a:t>
            </a:r>
            <a:r>
              <a:rPr lang="zh-TW" altLang="en-US" b="1" dirty="0">
                <a:solidFill>
                  <a:srgbClr val="C00000"/>
                </a:solidFill>
              </a:rPr>
              <a:t>百姓因耶和華大大擊殺他們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就哀哭了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sz="2400" b="1" dirty="0">
                <a:highlight>
                  <a:srgbClr val="FFFF00"/>
                </a:highlight>
              </a:rPr>
              <a:t>撒下</a:t>
            </a:r>
            <a:r>
              <a:rPr lang="en-US" altLang="zh-TW" sz="2400" b="1" dirty="0">
                <a:highlight>
                  <a:srgbClr val="FFFF00"/>
                </a:highlight>
              </a:rPr>
              <a:t>6:6 </a:t>
            </a:r>
            <a:r>
              <a:rPr lang="zh-TW" altLang="en-US" sz="2400" b="1" dirty="0"/>
              <a:t>到了拿艮的禾場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因為牛失前蹄</a:t>
            </a:r>
            <a:r>
              <a:rPr lang="zh-CN" altLang="en-US" sz="2400" b="1" dirty="0"/>
              <a:t>（</a:t>
            </a:r>
            <a:r>
              <a:rPr lang="zh-TW" altLang="en-US" sz="2400" b="1" dirty="0"/>
              <a:t>或作驚跳</a:t>
            </a:r>
            <a:r>
              <a:rPr lang="zh-CN" altLang="en-US" sz="2400" b="1" dirty="0"/>
              <a:t>），</a:t>
            </a:r>
            <a:r>
              <a:rPr lang="zh-TW" altLang="en-US" sz="2400" b="1" dirty="0"/>
              <a:t>烏撒就伸手扶住神的約櫃</a:t>
            </a:r>
            <a:r>
              <a:rPr lang="zh-CN" altLang="en-US" sz="2400" b="1" dirty="0"/>
              <a:t>。</a:t>
            </a:r>
            <a:r>
              <a:rPr lang="en-US" altLang="zh-TW" sz="2400" b="1" dirty="0">
                <a:highlight>
                  <a:srgbClr val="FFFF00"/>
                </a:highlight>
              </a:rPr>
              <a:t>6:7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神耶和華向烏撒發怒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因這錯誤擊殺他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他就死在神的約櫃旁</a:t>
            </a:r>
            <a:r>
              <a:rPr lang="zh-CN" altLang="en-US" sz="2400" b="1" dirty="0"/>
              <a:t>。</a:t>
            </a:r>
            <a:endParaRPr lang="en-CA" altLang="zh-CN" sz="2400" b="1" dirty="0"/>
          </a:p>
          <a:p>
            <a:pPr marL="0" lvl="0" indent="0"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</a:rPr>
              <a:t>民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4:15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亞倫和他兒子把聖所和聖所的一切器具遮蓋完了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哥轄的子孫就要來抬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只是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不可摸聖物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免得他們死亡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</a:rPr>
              <a:t>。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會幕裡這些物件是哥轄子孫所當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</a:rPr>
              <a:t>抬的</a:t>
            </a:r>
            <a:r>
              <a:rPr lang="en-US" altLang="zh-CN" sz="2400" b="1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······</a:t>
            </a:r>
            <a:r>
              <a:rPr lang="en-US" altLang="zh-TW" sz="2400" b="1" dirty="0">
                <a:solidFill>
                  <a:prstClr val="black"/>
                </a:solidFill>
              </a:rPr>
              <a:t>4:19 </a:t>
            </a:r>
            <a:r>
              <a:rPr lang="zh-TW" altLang="en-US" sz="2400" b="1" dirty="0">
                <a:solidFill>
                  <a:prstClr val="black"/>
                </a:solidFill>
              </a:rPr>
              <a:t>他們挨近至聖物的時候</a:t>
            </a:r>
            <a:r>
              <a:rPr lang="zh-CN" altLang="en-US" sz="2400" b="1" dirty="0">
                <a:solidFill>
                  <a:prstClr val="black"/>
                </a:solidFill>
              </a:rPr>
              <a:t>，</a:t>
            </a:r>
            <a:r>
              <a:rPr lang="zh-TW" altLang="en-US" sz="2400" b="1" dirty="0">
                <a:solidFill>
                  <a:prstClr val="black"/>
                </a:solidFill>
              </a:rPr>
              <a:t>亞倫和他兒子要進去派他們各人所當辦的</a:t>
            </a:r>
            <a:r>
              <a:rPr lang="zh-CN" altLang="en-US" sz="2400" b="1" dirty="0">
                <a:solidFill>
                  <a:prstClr val="black"/>
                </a:solidFill>
              </a:rPr>
              <a:t>、</a:t>
            </a:r>
            <a:r>
              <a:rPr lang="zh-TW" altLang="en-US" sz="2400" b="1" dirty="0">
                <a:solidFill>
                  <a:prstClr val="black"/>
                </a:solidFill>
              </a:rPr>
              <a:t>所當抬的</a:t>
            </a:r>
            <a:r>
              <a:rPr lang="zh-CN" altLang="en-US" sz="2400" b="1" dirty="0">
                <a:solidFill>
                  <a:prstClr val="black"/>
                </a:solidFill>
              </a:rPr>
              <a:t>，</a:t>
            </a:r>
            <a:r>
              <a:rPr lang="zh-TW" altLang="en-US" sz="2400" b="1" dirty="0">
                <a:solidFill>
                  <a:prstClr val="black"/>
                </a:solidFill>
              </a:rPr>
              <a:t>這樣待他們</a:t>
            </a:r>
            <a:r>
              <a:rPr lang="zh-CN" altLang="en-US" sz="2400" b="1" dirty="0">
                <a:solidFill>
                  <a:prstClr val="black"/>
                </a:solidFill>
              </a:rPr>
              <a:t>，</a:t>
            </a:r>
            <a:r>
              <a:rPr lang="zh-TW" altLang="en-US" sz="2400" b="1" dirty="0">
                <a:solidFill>
                  <a:prstClr val="black"/>
                </a:solidFill>
              </a:rPr>
              <a:t>好使他們活著</a:t>
            </a:r>
            <a:r>
              <a:rPr lang="zh-CN" altLang="en-US" sz="2400" b="1" dirty="0">
                <a:solidFill>
                  <a:prstClr val="black"/>
                </a:solidFill>
              </a:rPr>
              <a:t>，</a:t>
            </a:r>
            <a:r>
              <a:rPr lang="zh-TW" altLang="en-US" sz="2400" b="1" dirty="0">
                <a:solidFill>
                  <a:prstClr val="black"/>
                </a:solidFill>
              </a:rPr>
              <a:t>不至死亡</a:t>
            </a:r>
            <a:r>
              <a:rPr lang="zh-CN" altLang="en-US" sz="2400" b="1" dirty="0">
                <a:solidFill>
                  <a:prstClr val="black"/>
                </a:solidFill>
              </a:rPr>
              <a:t>。</a:t>
            </a:r>
            <a:r>
              <a:rPr lang="en-US" altLang="zh-TW" sz="2400" b="1" dirty="0">
                <a:solidFill>
                  <a:prstClr val="black"/>
                </a:solidFill>
              </a:rPr>
              <a:t>4:20 </a:t>
            </a:r>
            <a:r>
              <a:rPr lang="zh-TW" altLang="en-US" sz="2400" b="1" dirty="0">
                <a:solidFill>
                  <a:prstClr val="black"/>
                </a:solidFill>
              </a:rPr>
              <a:t>只是他們連片時</a:t>
            </a:r>
            <a:r>
              <a:rPr lang="zh-TW" altLang="en-US" sz="2400" b="1" dirty="0">
                <a:solidFill>
                  <a:schemeClr val="accent5"/>
                </a:solidFill>
              </a:rPr>
              <a:t>不可進去觀看聖所</a:t>
            </a:r>
            <a:r>
              <a:rPr lang="zh-CN" altLang="en-US" sz="2400" b="1" dirty="0">
                <a:solidFill>
                  <a:prstClr val="black"/>
                </a:solidFill>
              </a:rPr>
              <a:t>，</a:t>
            </a:r>
            <a:r>
              <a:rPr lang="zh-TW" altLang="en-US" sz="2400" b="1" dirty="0">
                <a:solidFill>
                  <a:prstClr val="black"/>
                </a:solidFill>
              </a:rPr>
              <a:t>免得他們死亡</a:t>
            </a:r>
            <a:r>
              <a:rPr lang="zh-CN" altLang="en-US" sz="2400" b="1" dirty="0">
                <a:solidFill>
                  <a:prstClr val="black"/>
                </a:solidFill>
              </a:rPr>
              <a:t>。</a:t>
            </a:r>
            <a:endParaRPr kumimoji="0" lang="en-CA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</a:endParaRPr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37345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伯示麥人請求基列耶琳的居民將約櫃接走</a:t>
            </a:r>
            <a:endParaRPr lang="en-CA" altLang="zh-CN" sz="3600" b="1" dirty="0"/>
          </a:p>
          <a:p>
            <a:pPr marL="0" indent="0">
              <a:buNone/>
            </a:pPr>
            <a:r>
              <a:rPr lang="zh-CN" altLang="en-US" sz="3600" b="1" dirty="0">
                <a:highlight>
                  <a:srgbClr val="FFFF00"/>
                </a:highlight>
              </a:rPr>
              <a:t>撒上</a:t>
            </a:r>
            <a:r>
              <a:rPr lang="en-CA" altLang="zh-CN" sz="3600" b="1" dirty="0">
                <a:highlight>
                  <a:srgbClr val="FFFF00"/>
                </a:highlight>
              </a:rPr>
              <a:t>6:20-21</a:t>
            </a:r>
            <a:endParaRPr lang="en-US" altLang="zh-TW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6:20 </a:t>
            </a:r>
            <a:r>
              <a:rPr lang="zh-TW" altLang="en-US" sz="3600" b="1" dirty="0">
                <a:solidFill>
                  <a:srgbClr val="C00000"/>
                </a:solidFill>
              </a:rPr>
              <a:t>伯示麥人說</a:t>
            </a:r>
            <a:r>
              <a:rPr lang="zh-CN" altLang="en-US" sz="3600" b="1" dirty="0">
                <a:solidFill>
                  <a:srgbClr val="C00000"/>
                </a:solidFill>
              </a:rPr>
              <a:t>：“</a:t>
            </a:r>
            <a:r>
              <a:rPr lang="zh-TW" altLang="en-US" sz="3600" b="1" dirty="0">
                <a:solidFill>
                  <a:srgbClr val="C00000"/>
                </a:solidFill>
              </a:rPr>
              <a:t>誰能在耶和華這聖潔的神面前侍立呢</a:t>
            </a:r>
            <a:r>
              <a:rPr lang="zh-CN" altLang="en-US" sz="3600" b="1" dirty="0">
                <a:solidFill>
                  <a:srgbClr val="C00000"/>
                </a:solidFill>
              </a:rPr>
              <a:t>？</a:t>
            </a:r>
            <a:r>
              <a:rPr lang="zh-TW" altLang="en-US" sz="3600" b="1" dirty="0">
                <a:solidFill>
                  <a:srgbClr val="C00000"/>
                </a:solidFill>
              </a:rPr>
              <a:t>這約櫃可以從我們這裡送到誰那裡去呢</a:t>
            </a:r>
            <a:r>
              <a:rPr lang="zh-CN" altLang="en-US" sz="3600" b="1" dirty="0">
                <a:solidFill>
                  <a:srgbClr val="C00000"/>
                </a:solidFill>
              </a:rPr>
              <a:t>。”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6:21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於是打發人去見基列耶琳的居民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說</a:t>
            </a:r>
            <a:r>
              <a:rPr lang="zh-CN" altLang="en-US" sz="3600" b="1" dirty="0">
                <a:solidFill>
                  <a:srgbClr val="C00000"/>
                </a:solidFill>
              </a:rPr>
              <a:t>：“</a:t>
            </a:r>
            <a:r>
              <a:rPr lang="zh-TW" altLang="en-US" sz="3600" b="1" dirty="0">
                <a:solidFill>
                  <a:srgbClr val="C00000"/>
                </a:solidFill>
              </a:rPr>
              <a:t>非利士人將耶和華的約櫃送回來了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你們下來將約櫃接到你們那裡去罷</a:t>
            </a:r>
            <a:r>
              <a:rPr lang="zh-CN" altLang="en-US" sz="3600" b="1" dirty="0">
                <a:solidFill>
                  <a:srgbClr val="C00000"/>
                </a:solidFill>
              </a:rPr>
              <a:t>！”</a:t>
            </a:r>
            <a:endParaRPr lang="en-C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28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結語</a:t>
            </a:r>
            <a:endParaRPr lang="en-CA" altLang="zh-CN" sz="2400" b="1" dirty="0"/>
          </a:p>
          <a:p>
            <a:pPr marL="0" indent="0">
              <a:buNone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6:15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利未人將耶和華的約櫃和裝金物的匣子拿下來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放在大磐石上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當日伯示麥人將燔祭和平安祭獻給耶和華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6:16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非利士人的五個首領看見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當日就回以革倫去了</a:t>
            </a:r>
            <a:r>
              <a:rPr lang="en-US" altLang="zh-CN" sz="2400" b="1" dirty="0"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6:9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你們要看看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車若直行以色列的境界到伯示麥去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這大災就是耶和華降在我們身上的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；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若不然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便可以知道不是他的手擊打我們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是我們偶然遇見的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kumimoji="0" lang="en-CA" altLang="zh-CN" sz="3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6:19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耶和華因伯示麥人擅觀他的約櫃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就擊殺了他們七十人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那時有五萬人在那裡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原文作七十人加五萬人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）。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百姓因耶和華大大擊殺他們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就哀哭了</a:t>
            </a:r>
            <a:r>
              <a:rPr lang="en-US" altLang="zh-CN" sz="2400" b="1" dirty="0"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6:21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於是打發人去見基列耶琳的居民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說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非利士人將耶和華的約櫃送回來了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你們下來將約櫃接到你們那裡去罷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！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”</a:t>
            </a:r>
            <a:endParaRPr kumimoji="0" lang="en-CA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kumimoji="0" lang="en-CA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sz="2400" b="1" dirty="0"/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84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highlight>
                  <a:srgbClr val="FFFF00"/>
                </a:highlight>
              </a:rPr>
              <a:t>弗</a:t>
            </a:r>
            <a:r>
              <a:rPr lang="en-US" altLang="zh-TW" sz="3600" b="1" dirty="0">
                <a:highlight>
                  <a:srgbClr val="FFFF00"/>
                </a:highlight>
              </a:rPr>
              <a:t>4:21 -25</a:t>
            </a:r>
          </a:p>
          <a:p>
            <a:pPr marL="0" indent="0">
              <a:buNone/>
            </a:pPr>
            <a:r>
              <a:rPr lang="en-US" altLang="zh-TW" sz="3600" b="1" dirty="0">
                <a:highlight>
                  <a:srgbClr val="FFFF00"/>
                </a:highlight>
              </a:rPr>
              <a:t>21</a:t>
            </a:r>
            <a:r>
              <a:rPr lang="zh-TW" altLang="en-US" sz="3600" b="1" dirty="0"/>
              <a:t>如果你們聽過他的道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領了他的教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學了他的真理</a:t>
            </a:r>
            <a:r>
              <a:rPr lang="zh-CN" altLang="en-US" sz="3600" b="1" dirty="0"/>
              <a:t>。</a:t>
            </a:r>
            <a:r>
              <a:rPr lang="en-US" altLang="zh-TW" sz="3600" b="1" dirty="0">
                <a:highlight>
                  <a:srgbClr val="FFFF00"/>
                </a:highlight>
              </a:rPr>
              <a:t>22</a:t>
            </a:r>
            <a:r>
              <a:rPr lang="en-US" altLang="zh-TW" sz="3600" b="1" dirty="0"/>
              <a:t> </a:t>
            </a:r>
            <a:r>
              <a:rPr lang="zh-TW" altLang="en-US" sz="3600" b="1" dirty="0"/>
              <a:t>就要脫去你們從前行為上的舊人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這舊人是因私慾的迷惑漸漸變壞的</a:t>
            </a:r>
            <a:r>
              <a:rPr lang="zh-CN" altLang="en-US" sz="3600" b="1" dirty="0"/>
              <a:t>。</a:t>
            </a:r>
            <a:r>
              <a:rPr lang="en-US" altLang="zh-TW" sz="3600" b="1" dirty="0">
                <a:highlight>
                  <a:srgbClr val="FFFF00"/>
                </a:highlight>
              </a:rPr>
              <a:t>23</a:t>
            </a:r>
            <a:r>
              <a:rPr lang="en-US" altLang="zh-TW" sz="3600" b="1" dirty="0"/>
              <a:t> </a:t>
            </a:r>
            <a:r>
              <a:rPr lang="zh-TW" altLang="en-US" sz="3600" b="1" dirty="0"/>
              <a:t>又要將你們的心志改換一新</a:t>
            </a:r>
            <a:r>
              <a:rPr lang="zh-CN" altLang="en-US" sz="3600" b="1" dirty="0"/>
              <a:t>，</a:t>
            </a:r>
            <a:r>
              <a:rPr lang="en-US" altLang="zh-TW" sz="3600" b="1" dirty="0">
                <a:highlight>
                  <a:srgbClr val="FFFF00"/>
                </a:highlight>
              </a:rPr>
              <a:t>24 </a:t>
            </a:r>
            <a:r>
              <a:rPr lang="zh-TW" altLang="en-US" sz="3600" b="1" dirty="0"/>
              <a:t>並且穿上新人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這新人是照著神的形像造的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有真理的仁義和聖潔</a:t>
            </a:r>
            <a:r>
              <a:rPr lang="zh-CN" altLang="en-US" sz="3600" b="1" dirty="0"/>
              <a:t>。</a:t>
            </a:r>
            <a:r>
              <a:rPr lang="en-US" altLang="zh-TW" sz="3600" b="1" dirty="0">
                <a:highlight>
                  <a:srgbClr val="FFFF00"/>
                </a:highlight>
              </a:rPr>
              <a:t>25</a:t>
            </a:r>
            <a:r>
              <a:rPr lang="en-US" altLang="zh-TW" sz="3600" b="1" dirty="0"/>
              <a:t> </a:t>
            </a:r>
            <a:r>
              <a:rPr lang="zh-TW" altLang="en-US" sz="3600" b="1" dirty="0"/>
              <a:t>所以你們要棄絕謊言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各人與鄰舍說實話</a:t>
            </a:r>
            <a:r>
              <a:rPr lang="zh-CN" altLang="en-US" sz="3600" b="1" dirty="0"/>
              <a:t>，</a:t>
            </a:r>
            <a:r>
              <a:rPr lang="zh-TW" altLang="en-US" sz="3600" b="1" dirty="0"/>
              <a:t>因為我們是互相為肢體</a:t>
            </a:r>
            <a:r>
              <a:rPr lang="zh-CN" altLang="en-US" sz="3600" b="1" dirty="0"/>
              <a:t>。</a:t>
            </a:r>
            <a:endParaRPr lang="en-CA" altLang="zh-CN" sz="3600" b="1" dirty="0"/>
          </a:p>
          <a:p>
            <a:pPr marL="0" indent="0">
              <a:buNone/>
            </a:pPr>
            <a:endParaRPr lang="en-CA" altLang="zh-CN" sz="200" b="1" dirty="0"/>
          </a:p>
        </p:txBody>
      </p:sp>
    </p:spTree>
    <p:extLst>
      <p:ext uri="{BB962C8B-B14F-4D97-AF65-F5344CB8AC3E}">
        <p14:creationId xmlns:p14="http://schemas.microsoft.com/office/powerpoint/2010/main" val="3035216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360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雅</a:t>
            </a:r>
            <a:r>
              <a:rPr lang="en-US" altLang="zh-TW" sz="360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1:21</a:t>
            </a:r>
            <a:r>
              <a:rPr lang="en-US" altLang="zh-TW" sz="3600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lang="zh-TW" altLang="en-US" sz="3600" b="1" dirty="0">
                <a:latin typeface="Aptos" panose="02110004020202020204"/>
                <a:ea typeface="等线" panose="02010600030101010101" pitchFamily="2" charset="-122"/>
              </a:rPr>
              <a:t>你們要脫去一切的污穢和盈餘的邪惡</a:t>
            </a:r>
            <a:r>
              <a:rPr lang="zh-CN" altLang="en-US" sz="3600" b="1" dirty="0"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sz="3600" b="1" dirty="0">
                <a:latin typeface="Aptos" panose="02110004020202020204"/>
                <a:ea typeface="等线" panose="02010600030101010101" pitchFamily="2" charset="-122"/>
              </a:rPr>
              <a:t>存溫柔的心領受那所栽種的道</a:t>
            </a:r>
            <a:r>
              <a:rPr lang="zh-CN" altLang="en-US" sz="3600" b="1" dirty="0"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sz="3600" b="1" dirty="0">
                <a:latin typeface="Aptos" panose="02110004020202020204"/>
                <a:ea typeface="等线" panose="02010600030101010101" pitchFamily="2" charset="-122"/>
              </a:rPr>
              <a:t>就是能救你們靈魂的道。</a:t>
            </a:r>
            <a:r>
              <a:rPr lang="en-US" altLang="zh-TW" sz="360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1:22 </a:t>
            </a:r>
            <a:r>
              <a:rPr lang="zh-TW" altLang="en-US" sz="3600" b="1" dirty="0">
                <a:latin typeface="Aptos" panose="02110004020202020204"/>
                <a:ea typeface="等线" panose="02010600030101010101" pitchFamily="2" charset="-122"/>
              </a:rPr>
              <a:t>只是你們要行道</a:t>
            </a:r>
            <a:r>
              <a:rPr lang="zh-CN" altLang="en-US" sz="3600" b="1" dirty="0"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sz="3600" b="1" dirty="0">
                <a:latin typeface="Aptos" panose="02110004020202020204"/>
                <a:ea typeface="等线" panose="02010600030101010101" pitchFamily="2" charset="-122"/>
              </a:rPr>
              <a:t>不要單單聽道</a:t>
            </a:r>
            <a:r>
              <a:rPr lang="zh-CN" altLang="en-US" sz="3600" b="1" dirty="0"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sz="3600" b="1" dirty="0">
                <a:latin typeface="Aptos" panose="02110004020202020204"/>
                <a:ea typeface="等线" panose="02010600030101010101" pitchFamily="2" charset="-122"/>
              </a:rPr>
              <a:t>自己欺哄自己</a:t>
            </a:r>
            <a:r>
              <a:rPr lang="zh-CN" altLang="en-US" sz="3600" b="1" dirty="0">
                <a:latin typeface="Aptos" panose="02110004020202020204"/>
                <a:ea typeface="等线" panose="02010600030101010101" pitchFamily="2" charset="-122"/>
              </a:rPr>
              <a:t>。</a:t>
            </a:r>
            <a:endParaRPr lang="en-CA" altLang="zh-CN" sz="3600" b="1" dirty="0"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12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彌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6:8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世人哪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耶和華已指示你何為善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他向你所要的是甚麼呢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？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只要你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行公義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好憐憫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存謙卑的心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與你的神同行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732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600200"/>
            <a:ext cx="10809514" cy="4637313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spcBef>
                <a:spcPts val="1200"/>
              </a:spcBef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5:4 </a:t>
            </a:r>
            <a:r>
              <a:rPr lang="zh-TW" altLang="en-US" b="1" dirty="0"/>
              <a:t>又次日清早起來</a:t>
            </a:r>
            <a:r>
              <a:rPr lang="zh-CN" altLang="en-US" b="1" dirty="0"/>
              <a:t>，</a:t>
            </a:r>
            <a:r>
              <a:rPr lang="zh-TW" altLang="en-US" b="1" dirty="0"/>
              <a:t>見大袞仆倒在耶和華的約櫃前</a:t>
            </a:r>
            <a:r>
              <a:rPr lang="zh-CN" altLang="en-US" b="1" dirty="0"/>
              <a:t>，</a:t>
            </a:r>
            <a:r>
              <a:rPr lang="zh-TW" altLang="en-US" b="1" dirty="0"/>
              <a:t>臉伏於地</a:t>
            </a:r>
            <a:r>
              <a:rPr lang="zh-CN" altLang="en-US" b="1" dirty="0"/>
              <a:t>，</a:t>
            </a:r>
            <a:r>
              <a:rPr lang="zh-TW" altLang="en-US" b="1" dirty="0"/>
              <a:t>並且大袞的頭和兩手都在門檻上折斷</a:t>
            </a:r>
            <a:r>
              <a:rPr lang="zh-CN" altLang="en-US" b="1" dirty="0"/>
              <a:t>，</a:t>
            </a:r>
            <a:r>
              <a:rPr lang="zh-TW" altLang="en-US" b="1" dirty="0"/>
              <a:t>只剩下大袞的殘體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5:6</a:t>
            </a:r>
            <a:r>
              <a:rPr lang="en-US" altLang="zh-TW" b="1" dirty="0"/>
              <a:t> </a:t>
            </a:r>
            <a:r>
              <a:rPr lang="zh-TW" altLang="en-US" b="1" dirty="0"/>
              <a:t>耶和華的手重重加在亞實突人身上</a:t>
            </a:r>
            <a:r>
              <a:rPr lang="zh-CN" altLang="en-US" b="1" dirty="0"/>
              <a:t>，</a:t>
            </a:r>
            <a:r>
              <a:rPr lang="zh-TW" altLang="en-US" b="1" dirty="0"/>
              <a:t>敗壞他們</a:t>
            </a:r>
            <a:r>
              <a:rPr lang="zh-CN" altLang="en-US" b="1" dirty="0"/>
              <a:t>，</a:t>
            </a:r>
            <a:r>
              <a:rPr lang="zh-TW" altLang="en-US" b="1" dirty="0"/>
              <a:t>使他們生痔瘡</a:t>
            </a:r>
            <a:r>
              <a:rPr lang="zh-CN" altLang="en-US" b="1" dirty="0"/>
              <a:t>。</a:t>
            </a:r>
            <a:r>
              <a:rPr lang="zh-TW" altLang="en-US" b="1" dirty="0"/>
              <a:t>亞實突和亞實突的四境都是如此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5:9</a:t>
            </a:r>
            <a:r>
              <a:rPr lang="en-US" altLang="zh-TW" b="1" dirty="0"/>
              <a:t> </a:t>
            </a:r>
            <a:r>
              <a:rPr lang="en-US" altLang="zh-CN" b="1" dirty="0"/>
              <a:t>······</a:t>
            </a:r>
            <a:r>
              <a:rPr lang="zh-TW" altLang="en-US" b="1" dirty="0"/>
              <a:t>耶和華的手攻擊那城</a:t>
            </a:r>
            <a:r>
              <a:rPr lang="zh-CN" altLang="en-US" b="1" dirty="0"/>
              <a:t>，</a:t>
            </a:r>
            <a:r>
              <a:rPr lang="zh-TW" altLang="en-US" b="1" dirty="0"/>
              <a:t>使那城的人大大驚慌</a:t>
            </a:r>
            <a:r>
              <a:rPr lang="zh-CN" altLang="en-US" b="1" dirty="0"/>
              <a:t>，</a:t>
            </a:r>
            <a:r>
              <a:rPr lang="zh-TW" altLang="en-US" b="1" dirty="0"/>
              <a:t>無論大小都生痔瘡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5:10</a:t>
            </a:r>
            <a:r>
              <a:rPr lang="en-US" altLang="zh-TW" b="1" dirty="0"/>
              <a:t> </a:t>
            </a:r>
            <a:r>
              <a:rPr lang="zh-TW" altLang="en-US" b="1" dirty="0"/>
              <a:t>他們就把神的約櫃送到以革倫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5:12</a:t>
            </a:r>
            <a:r>
              <a:rPr lang="en-US" altLang="zh-TW" b="1" dirty="0"/>
              <a:t> </a:t>
            </a:r>
            <a:r>
              <a:rPr lang="zh-TW" altLang="en-US" b="1" dirty="0"/>
              <a:t>未曾死的人都生了痔瘡</a:t>
            </a:r>
            <a:r>
              <a:rPr lang="zh-CN" altLang="en-US" b="1" dirty="0"/>
              <a:t>。</a:t>
            </a:r>
            <a:r>
              <a:rPr lang="zh-TW" altLang="en-US" b="1" dirty="0"/>
              <a:t>合城呼號</a:t>
            </a:r>
            <a:r>
              <a:rPr lang="zh-CN" altLang="en-US" b="1" dirty="0"/>
              <a:t>，</a:t>
            </a:r>
            <a:r>
              <a:rPr lang="zh-TW" altLang="en-US" b="1" dirty="0"/>
              <a:t>聲音上達於天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6:1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耶和華的約櫃在非利士人之地七個月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詩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72: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18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獨行奇事的耶和華以色列的神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是應當稱頌的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297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432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9619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非利士人的祭司提出向以色列的神賠罪</a:t>
            </a:r>
            <a:r>
              <a:rPr lang="zh-CN" altLang="en-US" sz="2400" b="1" dirty="0">
                <a:highlight>
                  <a:srgbClr val="FFFF00"/>
                </a:highlight>
              </a:rPr>
              <a:t>（撒上</a:t>
            </a:r>
            <a:r>
              <a:rPr lang="en-CA" altLang="zh-CN" sz="2400" b="1" dirty="0">
                <a:highlight>
                  <a:srgbClr val="FFFF00"/>
                </a:highlight>
              </a:rPr>
              <a:t>6:1-6</a:t>
            </a:r>
            <a:r>
              <a:rPr lang="zh-CN" altLang="en-US" sz="2400" b="1" dirty="0">
                <a:highlight>
                  <a:srgbClr val="FFFF00"/>
                </a:highlight>
              </a:rPr>
              <a:t>）</a:t>
            </a:r>
            <a:endParaRPr lang="en-CA" altLang="zh-CN" sz="24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6:1 </a:t>
            </a:r>
            <a:r>
              <a:rPr lang="zh-TW" altLang="en-US" sz="2400" b="1" dirty="0">
                <a:solidFill>
                  <a:srgbClr val="C00000"/>
                </a:solidFill>
              </a:rPr>
              <a:t>耶和華的約櫃在非利士人之地七個月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6:2 </a:t>
            </a:r>
            <a:r>
              <a:rPr lang="zh-TW" altLang="en-US" sz="2400" b="1" dirty="0">
                <a:solidFill>
                  <a:srgbClr val="C00000"/>
                </a:solidFill>
              </a:rPr>
              <a:t>非利士人將祭司和占卜的聚了來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問他們說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我們向耶和華的約櫃應當怎樣行</a:t>
            </a:r>
            <a:r>
              <a:rPr lang="zh-CN" altLang="en-US" sz="2400" b="1" dirty="0">
                <a:solidFill>
                  <a:srgbClr val="C00000"/>
                </a:solidFill>
              </a:rPr>
              <a:t>？</a:t>
            </a:r>
            <a:r>
              <a:rPr lang="zh-TW" altLang="en-US" sz="2400" b="1" dirty="0">
                <a:solidFill>
                  <a:srgbClr val="C00000"/>
                </a:solidFill>
              </a:rPr>
              <a:t>請指示我們用何法將約櫃送回原處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6:3 </a:t>
            </a:r>
            <a:r>
              <a:rPr lang="zh-TW" altLang="en-US" sz="2400" b="1" dirty="0">
                <a:solidFill>
                  <a:srgbClr val="C00000"/>
                </a:solidFill>
              </a:rPr>
              <a:t>他們說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若要將以色列神的約櫃送回去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不可空空的送去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必要給他獻賠罪的禮物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然後你們可得痊癒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並知道他的手為何不離開你們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6:4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非利士人說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應當用甚麼獻為賠罪的禮物呢</a:t>
            </a:r>
            <a:r>
              <a:rPr lang="zh-CN" altLang="en-US" sz="2400" b="1" dirty="0">
                <a:solidFill>
                  <a:srgbClr val="C00000"/>
                </a:solidFill>
              </a:rPr>
              <a:t>？”</a:t>
            </a:r>
            <a:r>
              <a:rPr lang="zh-TW" altLang="en-US" sz="2400" b="1" dirty="0">
                <a:solidFill>
                  <a:srgbClr val="C00000"/>
                </a:solidFill>
              </a:rPr>
              <a:t>他們回答說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當照非利士首領的數目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用五個金痔瘡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五個金老鼠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因為在你們眾人和你們首領的身上都是一樣的災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6:5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所以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當製造你們痔瘡的像和毀壞你們田地老鼠的像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並要歸榮耀給以色列的神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zh-TW" altLang="en-US" sz="2400" b="1" dirty="0">
                <a:solidFill>
                  <a:srgbClr val="C00000"/>
                </a:solidFill>
              </a:rPr>
              <a:t>或者他向你們和你們的神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並你們的田地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把手放輕些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6:6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你們為何硬著心像埃及人和法老一樣呢</a:t>
            </a:r>
            <a:r>
              <a:rPr lang="zh-CN" altLang="en-US" sz="2400" b="1" dirty="0">
                <a:solidFill>
                  <a:srgbClr val="C00000"/>
                </a:solidFill>
              </a:rPr>
              <a:t>？</a:t>
            </a:r>
            <a:r>
              <a:rPr lang="zh-TW" altLang="en-US" sz="2400" b="1" dirty="0">
                <a:solidFill>
                  <a:srgbClr val="C00000"/>
                </a:solidFill>
              </a:rPr>
              <a:t>神在埃及人中間行奇事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埃及人豈不釋放以色列人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他們就去了</a:t>
            </a:r>
            <a:r>
              <a:rPr lang="zh-CN" altLang="en-US" sz="2400" b="1" dirty="0">
                <a:solidFill>
                  <a:srgbClr val="C00000"/>
                </a:solidFill>
              </a:rPr>
              <a:t>嗎？</a:t>
            </a:r>
            <a:endParaRPr lang="en-CA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3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5: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7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亞實突人見這光景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以色列神的約櫃不可留在我們這裡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因為他的手重重加在我們和我們神大袞的身上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8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打發人去請非利士的眾首領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來聚集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問他們說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我們向以色列神的約櫃應當怎樣行呢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？”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他們回答說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可以將以色列神的約櫃運到迦特去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於是將以色列神的約櫃運到那裡去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CA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CA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9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運到之後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耶和華的手攻擊那城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使那城的人大大驚慌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無論大小都生痔瘡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10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他們就把神的約櫃送到以革倫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神的約櫃到了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以革倫人就喊嚷起來說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他們將以色列神的約櫃運到我們這裡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要害我們和我們的眾民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6:2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非利士人將祭司和占卜的聚了來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問他們說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我們向耶和華的約櫃應當怎樣行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？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請指示我們用何法將約櫃送回原處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61500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highlight>
                  <a:srgbClr val="FFFF00"/>
                </a:highlight>
              </a:rPr>
              <a:t>利</a:t>
            </a:r>
            <a:r>
              <a:rPr lang="en-US" altLang="zh-TW" sz="3200" b="1" dirty="0">
                <a:highlight>
                  <a:srgbClr val="FFFF00"/>
                </a:highlight>
              </a:rPr>
              <a:t>5:6 </a:t>
            </a:r>
            <a:r>
              <a:rPr lang="zh-TW" altLang="en-US" sz="3200" b="1" dirty="0"/>
              <a:t>並要因所犯的罪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把他的贖愆祭牲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就是羊群中的母羊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或是一隻羊羔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或是一隻山羊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牽到耶和華面前為贖罪祭</a:t>
            </a:r>
            <a:r>
              <a:rPr lang="zh-CN" altLang="en-US" sz="3200" b="1" dirty="0"/>
              <a:t>。</a:t>
            </a:r>
            <a:r>
              <a:rPr lang="zh-TW" altLang="en-US" sz="3200" b="1" dirty="0"/>
              <a:t>至於他的罪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祭司要為他贖了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5:7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他的力量若不夠獻一隻羊羔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就要因所犯的罪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把兩隻斑鳩或是兩隻雛鴿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帶到耶和華面前為贖愆祭</a:t>
            </a:r>
            <a:r>
              <a:rPr lang="zh-CN" altLang="en-US" sz="3200" b="1" dirty="0"/>
              <a:t>。</a:t>
            </a:r>
            <a:r>
              <a:rPr lang="zh-TW" altLang="en-US" sz="3200" b="1" dirty="0"/>
              <a:t>一隻作贖罪祭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一隻作燔祭</a:t>
            </a:r>
            <a:r>
              <a:rPr lang="zh-CN" altLang="en-US" sz="3200" b="1" dirty="0"/>
              <a:t>。</a:t>
            </a:r>
            <a:endParaRPr lang="en-CA" altLang="zh-CN" sz="3200" b="1" dirty="0"/>
          </a:p>
          <a:p>
            <a:pPr marL="0" indent="0">
              <a:buNone/>
            </a:pPr>
            <a:endParaRPr lang="en-CA" altLang="zh-CN" sz="900" b="1" dirty="0"/>
          </a:p>
          <a:p>
            <a:pPr marL="0" indent="0">
              <a:buNone/>
            </a:pPr>
            <a:r>
              <a:rPr lang="zh-CN" altLang="en-US" sz="3200" b="1" dirty="0">
                <a:highlight>
                  <a:srgbClr val="FFFF00"/>
                </a:highlight>
              </a:rPr>
              <a:t>來</a:t>
            </a:r>
            <a:r>
              <a:rPr lang="en-US" altLang="zh-TW" sz="3200" b="1" dirty="0">
                <a:highlight>
                  <a:srgbClr val="FFFF00"/>
                </a:highlight>
              </a:rPr>
              <a:t>9:22 </a:t>
            </a:r>
            <a:r>
              <a:rPr lang="zh-TW" altLang="en-US" sz="3200" b="1" dirty="0"/>
              <a:t>按著律法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凡物差不多都是用血潔淨的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若不流血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罪就不得赦免了</a:t>
            </a:r>
            <a:r>
              <a:rPr lang="zh-CN" altLang="en-US" sz="3200" b="1" dirty="0"/>
              <a:t>。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423454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highlight>
                  <a:srgbClr val="FFFF00"/>
                </a:highlight>
              </a:rPr>
              <a:t>出</a:t>
            </a:r>
            <a:r>
              <a:rPr lang="en-US" altLang="zh-TW" sz="3200" b="1" dirty="0">
                <a:highlight>
                  <a:srgbClr val="FFFF00"/>
                </a:highlight>
              </a:rPr>
              <a:t>10:1 </a:t>
            </a:r>
            <a:r>
              <a:rPr lang="zh-TW" altLang="en-US" sz="3200" b="1" dirty="0"/>
              <a:t>耶和華對摩西說</a:t>
            </a:r>
            <a:r>
              <a:rPr lang="zh-CN" altLang="en-US" sz="3200" b="1" dirty="0"/>
              <a:t>：“</a:t>
            </a:r>
            <a:r>
              <a:rPr lang="zh-TW" altLang="en-US" sz="3200" b="1" dirty="0"/>
              <a:t>你進去見法老</a:t>
            </a:r>
            <a:r>
              <a:rPr lang="zh-CN" altLang="en-US" sz="3200" b="1" dirty="0"/>
              <a:t>；</a:t>
            </a:r>
            <a:r>
              <a:rPr lang="zh-TW" altLang="en-US" sz="3200" b="1" dirty="0"/>
              <a:t>我使他和他臣僕的心剛硬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為要在他們中間顯我這些神蹟</a:t>
            </a:r>
            <a:r>
              <a:rPr lang="zh-CN" altLang="en-US" sz="3200" b="1" dirty="0"/>
              <a:t>。</a:t>
            </a:r>
            <a:r>
              <a:rPr lang="en-US" altLang="zh-TW" sz="3200" b="1" dirty="0">
                <a:highlight>
                  <a:srgbClr val="FFFF00"/>
                </a:highlight>
              </a:rPr>
              <a:t>10:2</a:t>
            </a:r>
            <a:r>
              <a:rPr lang="en-US" altLang="zh-TW" sz="3200" b="1" dirty="0"/>
              <a:t> </a:t>
            </a:r>
            <a:r>
              <a:rPr lang="zh-TW" altLang="en-US" sz="3200" b="1" dirty="0"/>
              <a:t>並要叫你將我向埃及人所作的事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和在他們中間所行的神蹟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傳於你兒子和你孫子的耳中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好叫你們知道我是耶和華</a:t>
            </a:r>
            <a:r>
              <a:rPr lang="zh-CN" altLang="en-US" sz="3200" b="1" dirty="0"/>
              <a:t>。”</a:t>
            </a:r>
            <a:endParaRPr lang="en-CA" altLang="zh-CN" sz="3200" b="1" dirty="0"/>
          </a:p>
          <a:p>
            <a:pPr marL="0" indent="0">
              <a:buNone/>
            </a:pPr>
            <a:endParaRPr lang="en-CA" altLang="zh-CN" sz="1100" b="1" dirty="0"/>
          </a:p>
          <a:p>
            <a:pPr marL="0" indent="0">
              <a:buNone/>
            </a:pPr>
            <a:r>
              <a:rPr lang="zh-CN" altLang="en-US" sz="3200" b="1" dirty="0"/>
              <a:t>提醒</a:t>
            </a:r>
            <a:endParaRPr lang="en-CA" altLang="zh-CN" sz="3200" b="1" dirty="0"/>
          </a:p>
          <a:p>
            <a:pPr marL="0" indent="0">
              <a:buNone/>
            </a:pPr>
            <a:r>
              <a:rPr lang="zh-CN" altLang="en-US" sz="3200" b="1" dirty="0">
                <a:highlight>
                  <a:srgbClr val="FFFF00"/>
                </a:highlight>
              </a:rPr>
              <a:t>賽</a:t>
            </a:r>
            <a:r>
              <a:rPr lang="en-US" altLang="zh-TW" sz="3200" b="1" dirty="0">
                <a:highlight>
                  <a:srgbClr val="FFFF00"/>
                </a:highlight>
              </a:rPr>
              <a:t>28:11 </a:t>
            </a:r>
            <a:r>
              <a:rPr lang="en-US" altLang="zh-CN" sz="3200" b="1" dirty="0"/>
              <a:t>······</a:t>
            </a:r>
            <a:r>
              <a:rPr lang="zh-TW" altLang="en-US" sz="3200" b="1" dirty="0"/>
              <a:t>主要藉異邦人的嘴唇和外邦人的舌頭對這百姓說話</a:t>
            </a:r>
            <a:r>
              <a:rPr lang="zh-CN" altLang="en-US" sz="3200" b="1" dirty="0"/>
              <a:t>。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352458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非利士人定下歸還約櫃的方式</a:t>
            </a:r>
            <a:r>
              <a:rPr lang="zh-CN" altLang="en-US" sz="3600" b="1" dirty="0">
                <a:highlight>
                  <a:srgbClr val="FFFF00"/>
                </a:highlight>
              </a:rPr>
              <a:t>（撒上</a:t>
            </a:r>
            <a:r>
              <a:rPr lang="en-CA" altLang="zh-CN" sz="3600" b="1" dirty="0">
                <a:highlight>
                  <a:srgbClr val="FFFF00"/>
                </a:highlight>
              </a:rPr>
              <a:t>6:7-9</a:t>
            </a:r>
            <a:r>
              <a:rPr lang="zh-CN" altLang="en-US" sz="3600" b="1" dirty="0">
                <a:highlight>
                  <a:srgbClr val="FFFF00"/>
                </a:highlight>
              </a:rPr>
              <a:t>）</a:t>
            </a:r>
            <a:endParaRPr lang="en-CA" altLang="zh-CN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6:7 </a:t>
            </a:r>
            <a:r>
              <a:rPr lang="zh-TW" altLang="en-US" sz="3600" b="1" dirty="0">
                <a:solidFill>
                  <a:srgbClr val="C00000"/>
                </a:solidFill>
              </a:rPr>
              <a:t>現在你們應當造一輛新車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將兩隻未曾負軛</a:t>
            </a:r>
            <a:r>
              <a:rPr lang="zh-CN" altLang="en-US" sz="3600" b="1" dirty="0">
                <a:solidFill>
                  <a:srgbClr val="C00000"/>
                </a:solidFill>
              </a:rPr>
              <a:t>、</a:t>
            </a:r>
            <a:r>
              <a:rPr lang="zh-TW" altLang="en-US" sz="3600" b="1" dirty="0">
                <a:solidFill>
                  <a:srgbClr val="C00000"/>
                </a:solidFill>
              </a:rPr>
              <a:t>有乳的母牛套在車上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使牛犢回家去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離開母牛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6:8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把耶和華的約櫃放在車上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將所獻賠罪的金物裝在匣子裡放在櫃旁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將櫃送去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6:9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你們要看看</a:t>
            </a:r>
            <a:r>
              <a:rPr lang="zh-CN" altLang="en-US" sz="3600" b="1" dirty="0">
                <a:solidFill>
                  <a:srgbClr val="C00000"/>
                </a:solidFill>
              </a:rPr>
              <a:t>：</a:t>
            </a:r>
            <a:r>
              <a:rPr lang="zh-TW" altLang="en-US" sz="3600" b="1" dirty="0">
                <a:solidFill>
                  <a:srgbClr val="C00000"/>
                </a:solidFill>
              </a:rPr>
              <a:t>車若直行以色列的境界到伯示麥去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這大災就是耶和華降在我們身上的</a:t>
            </a:r>
            <a:r>
              <a:rPr lang="zh-CN" altLang="en-US" sz="3600" b="1" dirty="0">
                <a:solidFill>
                  <a:srgbClr val="C00000"/>
                </a:solidFill>
              </a:rPr>
              <a:t>；</a:t>
            </a:r>
            <a:r>
              <a:rPr lang="zh-TW" altLang="en-US" sz="3600" b="1" dirty="0">
                <a:solidFill>
                  <a:srgbClr val="C00000"/>
                </a:solidFill>
              </a:rPr>
              <a:t>若不然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便可以知道不是他的手擊打我們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是我們偶然遇見的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en-CA" altLang="zh-CN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5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1F90A-73E8-33B2-93F1-4F0643CC4E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0486" y="1825625"/>
            <a:ext cx="10809514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民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4:15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亞倫和他兒子把聖所和聖所的一切器具遮蓋完了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哥轄的子孫就要來抬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只是不可摸聖物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免得他們死亡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會幕裡這些物件是哥轄子孫所當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抬的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sz="1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書</a:t>
            </a:r>
            <a:r>
              <a:rPr lang="en-US" altLang="zh-TW" b="1" dirty="0">
                <a:highlight>
                  <a:srgbClr val="FFFF00"/>
                </a:highlight>
              </a:rPr>
              <a:t>21:13 </a:t>
            </a:r>
            <a:r>
              <a:rPr lang="zh-TW" altLang="en-US" b="1" dirty="0"/>
              <a:t>以色列人將希伯崙</a:t>
            </a:r>
            <a:r>
              <a:rPr lang="zh-CN" altLang="en-US" b="1" dirty="0"/>
              <a:t>，</a:t>
            </a:r>
            <a:r>
              <a:rPr lang="zh-TW" altLang="en-US" b="1" dirty="0"/>
              <a:t>就是誤殺人的逃城和屬城的郊野</a:t>
            </a:r>
            <a:r>
              <a:rPr lang="zh-CN" altLang="en-US" b="1" dirty="0"/>
              <a:t>，</a:t>
            </a:r>
            <a:r>
              <a:rPr lang="zh-TW" altLang="en-US" b="1" dirty="0"/>
              <a:t>給了祭司亞倫的子孫</a:t>
            </a:r>
            <a:r>
              <a:rPr lang="zh-CN" altLang="en-US" b="1" dirty="0"/>
              <a:t>；</a:t>
            </a:r>
            <a:r>
              <a:rPr lang="zh-TW" altLang="en-US" b="1" dirty="0"/>
              <a:t>又給他們立拿和屬城的郊野</a:t>
            </a:r>
            <a:r>
              <a:rPr lang="zh-CN" altLang="en-US" b="1" dirty="0"/>
              <a:t>、</a:t>
            </a:r>
            <a:r>
              <a:rPr lang="en-US" altLang="zh-TW" b="1" dirty="0">
                <a:highlight>
                  <a:srgbClr val="FFFF00"/>
                </a:highlight>
              </a:rPr>
              <a:t>21:14 </a:t>
            </a:r>
            <a:r>
              <a:rPr lang="zh-TW" altLang="en-US" b="1" dirty="0"/>
              <a:t>雅提珥和屬城的郊野</a:t>
            </a:r>
            <a:r>
              <a:rPr lang="zh-CN" altLang="en-US" b="1" dirty="0"/>
              <a:t>、</a:t>
            </a:r>
            <a:r>
              <a:rPr lang="zh-TW" altLang="en-US" b="1" dirty="0"/>
              <a:t>以實提莫和屬城的郊野</a:t>
            </a:r>
            <a:r>
              <a:rPr lang="zh-CN" altLang="en-US" b="1" dirty="0"/>
              <a:t>、</a:t>
            </a:r>
            <a:r>
              <a:rPr lang="en-US" altLang="zh-TW" b="1" dirty="0">
                <a:highlight>
                  <a:srgbClr val="FFFF00"/>
                </a:highlight>
              </a:rPr>
              <a:t>21:15</a:t>
            </a:r>
            <a:r>
              <a:rPr lang="en-US" altLang="zh-TW" b="1" dirty="0"/>
              <a:t> </a:t>
            </a:r>
            <a:r>
              <a:rPr lang="zh-TW" altLang="en-US" b="1" dirty="0"/>
              <a:t>何崙和屬城的郊野</a:t>
            </a:r>
            <a:r>
              <a:rPr lang="zh-CN" altLang="en-US" b="1" dirty="0"/>
              <a:t>、</a:t>
            </a:r>
            <a:r>
              <a:rPr lang="zh-TW" altLang="en-US" b="1" dirty="0"/>
              <a:t>底璧和屬城的郊野</a:t>
            </a:r>
            <a:r>
              <a:rPr lang="zh-CN" altLang="en-US" b="1" dirty="0"/>
              <a:t>、</a:t>
            </a:r>
            <a:r>
              <a:rPr lang="en-US" altLang="zh-TW" b="1" dirty="0">
                <a:highlight>
                  <a:srgbClr val="FFFF00"/>
                </a:highlight>
              </a:rPr>
              <a:t>21:16</a:t>
            </a:r>
            <a:r>
              <a:rPr lang="en-US" altLang="zh-TW" b="1" dirty="0"/>
              <a:t> </a:t>
            </a:r>
            <a:r>
              <a:rPr lang="zh-TW" altLang="en-US" b="1" dirty="0"/>
              <a:t>亞因和屬城的郊野</a:t>
            </a:r>
            <a:r>
              <a:rPr lang="zh-CN" altLang="en-US" b="1" dirty="0"/>
              <a:t>、</a:t>
            </a:r>
            <a:r>
              <a:rPr lang="zh-TW" altLang="en-US" b="1" dirty="0"/>
              <a:t>淤他和屬城的郊野</a:t>
            </a:r>
            <a:r>
              <a:rPr lang="zh-CN" altLang="en-US" b="1" dirty="0"/>
              <a:t>、</a:t>
            </a:r>
            <a:r>
              <a:rPr lang="zh-TW" altLang="en-US" b="1" dirty="0">
                <a:solidFill>
                  <a:schemeClr val="accent5"/>
                </a:solidFill>
              </a:rPr>
              <a:t>伯示麥</a:t>
            </a:r>
            <a:r>
              <a:rPr lang="zh-TW" altLang="en-US" b="1" dirty="0"/>
              <a:t>和屬城的郊野</a:t>
            </a:r>
            <a:r>
              <a:rPr lang="zh-CN" altLang="en-US" b="1" dirty="0"/>
              <a:t>，</a:t>
            </a:r>
            <a:r>
              <a:rPr lang="zh-TW" altLang="en-US" b="1" dirty="0"/>
              <a:t>共九座城</a:t>
            </a:r>
            <a:r>
              <a:rPr lang="zh-CN" altLang="en-US" b="1" dirty="0"/>
              <a:t>，</a:t>
            </a:r>
            <a:r>
              <a:rPr lang="zh-TW" altLang="en-US" b="1" dirty="0"/>
              <a:t>都是從這二支派中分出來的。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865106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2892</Words>
  <Application>Microsoft Office PowerPoint</Application>
  <PresentationFormat>宽屏</PresentationFormat>
  <Paragraphs>55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2024-08-27T16:19:29Z</dcterms:created>
  <dcterms:modified xsi:type="dcterms:W3CDTF">2024-08-28T19:51:59Z</dcterms:modified>
</cp:coreProperties>
</file>