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8" r:id="rId4"/>
    <p:sldId id="267" r:id="rId5"/>
    <p:sldId id="269" r:id="rId6"/>
    <p:sldId id="273" r:id="rId7"/>
    <p:sldId id="272" r:id="rId8"/>
    <p:sldId id="271" r:id="rId9"/>
    <p:sldId id="276" r:id="rId10"/>
    <p:sldId id="274" r:id="rId11"/>
    <p:sldId id="277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26DC26-606A-49CD-8BDB-857E80762129}" v="120" dt="2024-08-14T15:14:34.4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52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7726DC26-606A-49CD-8BDB-857E80762129}"/>
    <pc:docChg chg="undo custSel addSld delSld modSld delMainMaster">
      <pc:chgData name="Jianping Guo" userId="214695277e21a7f1" providerId="LiveId" clId="{7726DC26-606A-49CD-8BDB-857E80762129}" dt="2024-08-14T15:22:16.412" v="2085" actId="2696"/>
      <pc:docMkLst>
        <pc:docMk/>
      </pc:docMkLst>
      <pc:sldChg chg="del">
        <pc:chgData name="Jianping Guo" userId="214695277e21a7f1" providerId="LiveId" clId="{7726DC26-606A-49CD-8BDB-857E80762129}" dt="2024-08-12T12:54:58.558" v="11" actId="2696"/>
        <pc:sldMkLst>
          <pc:docMk/>
          <pc:sldMk cId="2792255306" sldId="256"/>
        </pc:sldMkLst>
      </pc:sldChg>
      <pc:sldChg chg="addSp delSp modSp add mod">
        <pc:chgData name="Jianping Guo" userId="214695277e21a7f1" providerId="LiveId" clId="{7726DC26-606A-49CD-8BDB-857E80762129}" dt="2024-08-12T12:58:19.547" v="60" actId="20577"/>
        <pc:sldMkLst>
          <pc:docMk/>
          <pc:sldMk cId="3519337200" sldId="263"/>
        </pc:sldMkLst>
        <pc:spChg chg="add del">
          <ac:chgData name="Jianping Guo" userId="214695277e21a7f1" providerId="LiveId" clId="{7726DC26-606A-49CD-8BDB-857E80762129}" dt="2024-08-12T12:54:13.024" v="3" actId="26606"/>
          <ac:spMkLst>
            <pc:docMk/>
            <pc:sldMk cId="3519337200" sldId="263"/>
            <ac:spMk id="40" creationId="{B50AB553-2A96-4A92-96F2-93548E096954}"/>
          </ac:spMkLst>
        </pc:spChg>
        <pc:spChg chg="add del">
          <ac:chgData name="Jianping Guo" userId="214695277e21a7f1" providerId="LiveId" clId="{7726DC26-606A-49CD-8BDB-857E80762129}" dt="2024-08-12T12:54:13.008" v="2" actId="26606"/>
          <ac:spMkLst>
            <pc:docMk/>
            <pc:sldMk cId="3519337200" sldId="263"/>
            <ac:spMk id="45" creationId="{6C4028FD-8BAA-4A19-BFDE-594D991B7552}"/>
          </ac:spMkLst>
        </pc:spChg>
        <pc:spChg chg="add del">
          <ac:chgData name="Jianping Guo" userId="214695277e21a7f1" providerId="LiveId" clId="{7726DC26-606A-49CD-8BDB-857E80762129}" dt="2024-08-12T12:55:14.292" v="12" actId="26606"/>
          <ac:spMkLst>
            <pc:docMk/>
            <pc:sldMk cId="3519337200" sldId="263"/>
            <ac:spMk id="47" creationId="{75BE6D6B-84C9-4D2B-97EB-773B7369EF82}"/>
          </ac:spMkLst>
        </pc:spChg>
        <pc:spChg chg="add del">
          <ac:chgData name="Jianping Guo" userId="214695277e21a7f1" providerId="LiveId" clId="{7726DC26-606A-49CD-8BDB-857E80762129}" dt="2024-08-12T12:55:14.292" v="12" actId="26606"/>
          <ac:spMkLst>
            <pc:docMk/>
            <pc:sldMk cId="3519337200" sldId="263"/>
            <ac:spMk id="48" creationId="{96CF2A2B-0745-440C-9224-C5C6A0A4286F}"/>
          </ac:spMkLst>
        </pc:spChg>
        <pc:spChg chg="add">
          <ac:chgData name="Jianping Guo" userId="214695277e21a7f1" providerId="LiveId" clId="{7726DC26-606A-49CD-8BDB-857E80762129}" dt="2024-08-12T12:55:14.292" v="12" actId="26606"/>
          <ac:spMkLst>
            <pc:docMk/>
            <pc:sldMk cId="3519337200" sldId="263"/>
            <ac:spMk id="53" creationId="{6C4028FD-8BAA-4A19-BFDE-594D991B7552}"/>
          </ac:spMkLst>
        </pc:spChg>
        <pc:graphicFrameChg chg="mod modGraphic">
          <ac:chgData name="Jianping Guo" userId="214695277e21a7f1" providerId="LiveId" clId="{7726DC26-606A-49CD-8BDB-857E80762129}" dt="2024-08-12T12:58:19.547" v="60" actId="20577"/>
          <ac:graphicFrameMkLst>
            <pc:docMk/>
            <pc:sldMk cId="3519337200" sldId="263"/>
            <ac:graphicFrameMk id="8" creationId="{FE15C476-3227-4638-A515-AA0A18DA4E5B}"/>
          </ac:graphicFrameMkLst>
        </pc:graphicFrameChg>
      </pc:sldChg>
      <pc:sldChg chg="addSp delSp modSp new mod modClrScheme chgLayout">
        <pc:chgData name="Jianping Guo" userId="214695277e21a7f1" providerId="LiveId" clId="{7726DC26-606A-49CD-8BDB-857E80762129}" dt="2024-08-13T19:55:42.371" v="1951" actId="948"/>
        <pc:sldMkLst>
          <pc:docMk/>
          <pc:sldMk cId="2789669670" sldId="264"/>
        </pc:sldMkLst>
        <pc:spChg chg="add del mod">
          <ac:chgData name="Jianping Guo" userId="214695277e21a7f1" providerId="LiveId" clId="{7726DC26-606A-49CD-8BDB-857E80762129}" dt="2024-08-12T12:58:46.965" v="70" actId="700"/>
          <ac:spMkLst>
            <pc:docMk/>
            <pc:sldMk cId="2789669670" sldId="264"/>
            <ac:spMk id="2" creationId="{4C5978CC-2714-4D33-A3CC-16D4390A0052}"/>
          </ac:spMkLst>
        </pc:spChg>
        <pc:spChg chg="add mod ord">
          <ac:chgData name="Jianping Guo" userId="214695277e21a7f1" providerId="LiveId" clId="{7726DC26-606A-49CD-8BDB-857E80762129}" dt="2024-08-13T19:55:42.371" v="1951" actId="948"/>
          <ac:spMkLst>
            <pc:docMk/>
            <pc:sldMk cId="2789669670" sldId="264"/>
            <ac:spMk id="3" creationId="{C9A0EDCE-4602-791E-D8E8-258FDD6EE3DD}"/>
          </ac:spMkLst>
        </pc:spChg>
      </pc:sldChg>
      <pc:sldChg chg="modSp del mod">
        <pc:chgData name="Jianping Guo" userId="214695277e21a7f1" providerId="LiveId" clId="{7726DC26-606A-49CD-8BDB-857E80762129}" dt="2024-08-13T20:39:35.286" v="2032" actId="2696"/>
        <pc:sldMkLst>
          <pc:docMk/>
          <pc:sldMk cId="2307345075" sldId="265"/>
        </pc:sldMkLst>
        <pc:spChg chg="mod">
          <ac:chgData name="Jianping Guo" userId="214695277e21a7f1" providerId="LiveId" clId="{7726DC26-606A-49CD-8BDB-857E80762129}" dt="2024-08-12T17:05:02.475" v="947" actId="255"/>
          <ac:spMkLst>
            <pc:docMk/>
            <pc:sldMk cId="2307345075" sldId="265"/>
            <ac:spMk id="3" creationId="{C9A0EDCE-4602-791E-D8E8-258FDD6EE3DD}"/>
          </ac:spMkLst>
        </pc:spChg>
      </pc:sldChg>
      <pc:sldChg chg="modSp del mod">
        <pc:chgData name="Jianping Guo" userId="214695277e21a7f1" providerId="LiveId" clId="{7726DC26-606A-49CD-8BDB-857E80762129}" dt="2024-08-13T20:29:15.701" v="1985" actId="2696"/>
        <pc:sldMkLst>
          <pc:docMk/>
          <pc:sldMk cId="2046456699" sldId="266"/>
        </pc:sldMkLst>
        <pc:spChg chg="mod">
          <ac:chgData name="Jianping Guo" userId="214695277e21a7f1" providerId="LiveId" clId="{7726DC26-606A-49CD-8BDB-857E80762129}" dt="2024-08-13T20:26:17.033" v="1970" actId="207"/>
          <ac:spMkLst>
            <pc:docMk/>
            <pc:sldMk cId="2046456699" sldId="266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2T14:19:06.540" v="595" actId="13926"/>
        <pc:sldMkLst>
          <pc:docMk/>
          <pc:sldMk cId="2785024372" sldId="267"/>
        </pc:sldMkLst>
        <pc:spChg chg="mod">
          <ac:chgData name="Jianping Guo" userId="214695277e21a7f1" providerId="LiveId" clId="{7726DC26-606A-49CD-8BDB-857E80762129}" dt="2024-08-12T14:19:06.540" v="595" actId="13926"/>
          <ac:spMkLst>
            <pc:docMk/>
            <pc:sldMk cId="2785024372" sldId="267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2T13:56:27.959" v="437" actId="13926"/>
        <pc:sldMkLst>
          <pc:docMk/>
          <pc:sldMk cId="2220037107" sldId="268"/>
        </pc:sldMkLst>
        <pc:spChg chg="mod">
          <ac:chgData name="Jianping Guo" userId="214695277e21a7f1" providerId="LiveId" clId="{7726DC26-606A-49CD-8BDB-857E80762129}" dt="2024-08-12T13:56:27.959" v="437" actId="13926"/>
          <ac:spMkLst>
            <pc:docMk/>
            <pc:sldMk cId="2220037107" sldId="268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4T12:40:29.008" v="2033" actId="21"/>
        <pc:sldMkLst>
          <pc:docMk/>
          <pc:sldMk cId="1056166996" sldId="269"/>
        </pc:sldMkLst>
        <pc:spChg chg="mod">
          <ac:chgData name="Jianping Guo" userId="214695277e21a7f1" providerId="LiveId" clId="{7726DC26-606A-49CD-8BDB-857E80762129}" dt="2024-08-14T12:40:29.008" v="2033" actId="21"/>
          <ac:spMkLst>
            <pc:docMk/>
            <pc:sldMk cId="1056166996" sldId="269"/>
            <ac:spMk id="3" creationId="{C9A0EDCE-4602-791E-D8E8-258FDD6EE3DD}"/>
          </ac:spMkLst>
        </pc:spChg>
      </pc:sldChg>
      <pc:sldChg chg="modSp mod modAnim">
        <pc:chgData name="Jianping Guo" userId="214695277e21a7f1" providerId="LiveId" clId="{7726DC26-606A-49CD-8BDB-857E80762129}" dt="2024-08-14T14:58:16.915" v="2077"/>
        <pc:sldMkLst>
          <pc:docMk/>
          <pc:sldMk cId="10753361" sldId="270"/>
        </pc:sldMkLst>
        <pc:spChg chg="mod">
          <ac:chgData name="Jianping Guo" userId="214695277e21a7f1" providerId="LiveId" clId="{7726DC26-606A-49CD-8BDB-857E80762129}" dt="2024-08-14T14:57:47.420" v="2076"/>
          <ac:spMkLst>
            <pc:docMk/>
            <pc:sldMk cId="10753361" sldId="270"/>
            <ac:spMk id="3" creationId="{C9A0EDCE-4602-791E-D8E8-258FDD6EE3DD}"/>
          </ac:spMkLst>
        </pc:spChg>
      </pc:sldChg>
      <pc:sldChg chg="modSp del mod">
        <pc:chgData name="Jianping Guo" userId="214695277e21a7f1" providerId="LiveId" clId="{7726DC26-606A-49CD-8BDB-857E80762129}" dt="2024-08-13T20:39:24.169" v="2031" actId="2696"/>
        <pc:sldMkLst>
          <pc:docMk/>
          <pc:sldMk cId="474009465" sldId="270"/>
        </pc:sldMkLst>
        <pc:spChg chg="mod">
          <ac:chgData name="Jianping Guo" userId="214695277e21a7f1" providerId="LiveId" clId="{7726DC26-606A-49CD-8BDB-857E80762129}" dt="2024-08-12T16:20:02.592" v="732" actId="13926"/>
          <ac:spMkLst>
            <pc:docMk/>
            <pc:sldMk cId="474009465" sldId="270"/>
            <ac:spMk id="3" creationId="{C9A0EDCE-4602-791E-D8E8-258FDD6EE3DD}"/>
          </ac:spMkLst>
        </pc:spChg>
      </pc:sldChg>
      <pc:sldChg chg="modSp mod modAnim">
        <pc:chgData name="Jianping Guo" userId="214695277e21a7f1" providerId="LiveId" clId="{7726DC26-606A-49CD-8BDB-857E80762129}" dt="2024-08-13T20:32:13.905" v="2011"/>
        <pc:sldMkLst>
          <pc:docMk/>
          <pc:sldMk cId="1354493801" sldId="271"/>
        </pc:sldMkLst>
        <pc:spChg chg="mod">
          <ac:chgData name="Jianping Guo" userId="214695277e21a7f1" providerId="LiveId" clId="{7726DC26-606A-49CD-8BDB-857E80762129}" dt="2024-08-13T20:30:03.326" v="2010" actId="20577"/>
          <ac:spMkLst>
            <pc:docMk/>
            <pc:sldMk cId="1354493801" sldId="271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2T17:30:58.828" v="1244" actId="13926"/>
        <pc:sldMkLst>
          <pc:docMk/>
          <pc:sldMk cId="654641116" sldId="272"/>
        </pc:sldMkLst>
        <pc:spChg chg="mod">
          <ac:chgData name="Jianping Guo" userId="214695277e21a7f1" providerId="LiveId" clId="{7726DC26-606A-49CD-8BDB-857E80762129}" dt="2024-08-12T17:30:58.828" v="1244" actId="13926"/>
          <ac:spMkLst>
            <pc:docMk/>
            <pc:sldMk cId="654641116" sldId="272"/>
            <ac:spMk id="3" creationId="{C9A0EDCE-4602-791E-D8E8-258FDD6EE3DD}"/>
          </ac:spMkLst>
        </pc:spChg>
      </pc:sldChg>
      <pc:sldChg chg="modSp mod modAnim">
        <pc:chgData name="Jianping Guo" userId="214695277e21a7f1" providerId="LiveId" clId="{7726DC26-606A-49CD-8BDB-857E80762129}" dt="2024-08-14T14:04:19.351" v="2060"/>
        <pc:sldMkLst>
          <pc:docMk/>
          <pc:sldMk cId="256345564" sldId="273"/>
        </pc:sldMkLst>
        <pc:spChg chg="mod">
          <ac:chgData name="Jianping Guo" userId="214695277e21a7f1" providerId="LiveId" clId="{7726DC26-606A-49CD-8BDB-857E80762129}" dt="2024-08-14T13:48:10.768" v="2059" actId="20577"/>
          <ac:spMkLst>
            <pc:docMk/>
            <pc:sldMk cId="256345564" sldId="273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3T20:37:11.353" v="2030" actId="255"/>
        <pc:sldMkLst>
          <pc:docMk/>
          <pc:sldMk cId="2736397673" sldId="274"/>
        </pc:sldMkLst>
        <pc:spChg chg="mod">
          <ac:chgData name="Jianping Guo" userId="214695277e21a7f1" providerId="LiveId" clId="{7726DC26-606A-49CD-8BDB-857E80762129}" dt="2024-08-13T20:37:11.353" v="2030" actId="255"/>
          <ac:spMkLst>
            <pc:docMk/>
            <pc:sldMk cId="2736397673" sldId="274"/>
            <ac:spMk id="3" creationId="{C9A0EDCE-4602-791E-D8E8-258FDD6EE3DD}"/>
          </ac:spMkLst>
        </pc:spChg>
      </pc:sldChg>
      <pc:sldChg chg="modSp del mod">
        <pc:chgData name="Jianping Guo" userId="214695277e21a7f1" providerId="LiveId" clId="{7726DC26-606A-49CD-8BDB-857E80762129}" dt="2024-08-14T14:29:05.435" v="2074" actId="2696"/>
        <pc:sldMkLst>
          <pc:docMk/>
          <pc:sldMk cId="455146847" sldId="275"/>
        </pc:sldMkLst>
        <pc:spChg chg="mod">
          <ac:chgData name="Jianping Guo" userId="214695277e21a7f1" providerId="LiveId" clId="{7726DC26-606A-49CD-8BDB-857E80762129}" dt="2024-08-14T14:26:55.788" v="2063" actId="21"/>
          <ac:spMkLst>
            <pc:docMk/>
            <pc:sldMk cId="455146847" sldId="275"/>
            <ac:spMk id="3" creationId="{C9A0EDCE-4602-791E-D8E8-258FDD6EE3DD}"/>
          </ac:spMkLst>
        </pc:spChg>
      </pc:sldChg>
      <pc:sldChg chg="modSp mod modAnim">
        <pc:chgData name="Jianping Guo" userId="214695277e21a7f1" providerId="LiveId" clId="{7726DC26-606A-49CD-8BDB-857E80762129}" dt="2024-08-14T14:28:45.536" v="2073"/>
        <pc:sldMkLst>
          <pc:docMk/>
          <pc:sldMk cId="2972487831" sldId="276"/>
        </pc:sldMkLst>
        <pc:spChg chg="mod">
          <ac:chgData name="Jianping Guo" userId="214695277e21a7f1" providerId="LiveId" clId="{7726DC26-606A-49CD-8BDB-857E80762129}" dt="2024-08-14T14:28:33.334" v="2072" actId="207"/>
          <ac:spMkLst>
            <pc:docMk/>
            <pc:sldMk cId="2972487831" sldId="276"/>
            <ac:spMk id="3" creationId="{C9A0EDCE-4602-791E-D8E8-258FDD6EE3DD}"/>
          </ac:spMkLst>
        </pc:spChg>
      </pc:sldChg>
      <pc:sldChg chg="modSp mod">
        <pc:chgData name="Jianping Guo" userId="214695277e21a7f1" providerId="LiveId" clId="{7726DC26-606A-49CD-8BDB-857E80762129}" dt="2024-08-12T19:11:14.787" v="1926" actId="20577"/>
        <pc:sldMkLst>
          <pc:docMk/>
          <pc:sldMk cId="303599560" sldId="277"/>
        </pc:sldMkLst>
        <pc:spChg chg="mod">
          <ac:chgData name="Jianping Guo" userId="214695277e21a7f1" providerId="LiveId" clId="{7726DC26-606A-49CD-8BDB-857E80762129}" dt="2024-08-12T19:11:14.787" v="1926" actId="20577"/>
          <ac:spMkLst>
            <pc:docMk/>
            <pc:sldMk cId="303599560" sldId="277"/>
            <ac:spMk id="3" creationId="{C9A0EDCE-4602-791E-D8E8-258FDD6EE3DD}"/>
          </ac:spMkLst>
        </pc:spChg>
      </pc:sldChg>
      <pc:sldChg chg="addSp delSp modSp new del mod modClrScheme chgLayout">
        <pc:chgData name="Jianping Guo" userId="214695277e21a7f1" providerId="LiveId" clId="{7726DC26-606A-49CD-8BDB-857E80762129}" dt="2024-08-14T15:22:16.412" v="2085" actId="2696"/>
        <pc:sldMkLst>
          <pc:docMk/>
          <pc:sldMk cId="1453726260" sldId="279"/>
        </pc:sldMkLst>
        <pc:spChg chg="add del mod">
          <ac:chgData name="Jianping Guo" userId="214695277e21a7f1" providerId="LiveId" clId="{7726DC26-606A-49CD-8BDB-857E80762129}" dt="2024-08-14T15:14:40.360" v="2081" actId="700"/>
          <ac:spMkLst>
            <pc:docMk/>
            <pc:sldMk cId="1453726260" sldId="279"/>
            <ac:spMk id="2" creationId="{3E4EBC85-DEDC-A2FC-5735-FBACE4ECDDD3}"/>
          </ac:spMkLst>
        </pc:spChg>
        <pc:spChg chg="add del mod">
          <ac:chgData name="Jianping Guo" userId="214695277e21a7f1" providerId="LiveId" clId="{7726DC26-606A-49CD-8BDB-857E80762129}" dt="2024-08-14T15:14:34.492" v="2080"/>
          <ac:spMkLst>
            <pc:docMk/>
            <pc:sldMk cId="1453726260" sldId="279"/>
            <ac:spMk id="3" creationId="{A7962218-6D07-FCD8-243F-89FD61BC8D4B}"/>
          </ac:spMkLst>
        </pc:spChg>
        <pc:picChg chg="add mod ord">
          <ac:chgData name="Jianping Guo" userId="214695277e21a7f1" providerId="LiveId" clId="{7726DC26-606A-49CD-8BDB-857E80762129}" dt="2024-08-14T15:14:50.271" v="2084" actId="14100"/>
          <ac:picMkLst>
            <pc:docMk/>
            <pc:sldMk cId="1453726260" sldId="279"/>
            <ac:picMk id="4" creationId="{CD256325-8605-FA13-ECAD-B287661C30F7}"/>
          </ac:picMkLst>
        </pc:picChg>
      </pc:sldChg>
      <pc:sldMasterChg chg="del delSldLayout">
        <pc:chgData name="Jianping Guo" userId="214695277e21a7f1" providerId="LiveId" clId="{7726DC26-606A-49CD-8BDB-857E80762129}" dt="2024-08-12T12:54:58.558" v="11" actId="2696"/>
        <pc:sldMasterMkLst>
          <pc:docMk/>
          <pc:sldMasterMk cId="2959882897" sldId="2147483648"/>
        </pc:sldMasterMkLst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1367701123" sldId="2147483649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2762349027" sldId="2147483650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1717158880" sldId="2147483651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92973773" sldId="2147483652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2444442432" sldId="2147483653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1346223526" sldId="2147483654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117625715" sldId="2147483655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3519925015" sldId="2147483656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2161691672" sldId="2147483657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3038732074" sldId="2147483658"/>
          </pc:sldLayoutMkLst>
        </pc:sldLayoutChg>
        <pc:sldLayoutChg chg="del">
          <pc:chgData name="Jianping Guo" userId="214695277e21a7f1" providerId="LiveId" clId="{7726DC26-606A-49CD-8BDB-857E80762129}" dt="2024-08-12T12:54:58.558" v="11" actId="2696"/>
          <pc:sldLayoutMkLst>
            <pc:docMk/>
            <pc:sldMasterMk cId="2959882897" sldId="2147483648"/>
            <pc:sldLayoutMk cId="1951345730" sldId="2147483659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48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dirty="0">
              <a:latin typeface="KaiTi" panose="02010609060101010101" pitchFamily="49" charset="-122"/>
              <a:ea typeface="KaiTi" panose="02010609060101010101" pitchFamily="49" charset="-122"/>
            </a:rPr>
            <a:t>5</a:t>
          </a:r>
          <a:r>
            <a:rPr lang="en-CA" sz="4800" b="1" dirty="0">
              <a:latin typeface="KaiTi" panose="02010609060101010101" pitchFamily="49" charset="-122"/>
              <a:ea typeface="KaiTi" panose="02010609060101010101" pitchFamily="49" charset="-122"/>
            </a:rPr>
            <a:t>:1-12</a:t>
          </a:r>
          <a:endParaRPr lang="en-US" sz="48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84B7CAEF-0F28-4AF7-8016-7A2CE52D168F}">
      <dgm:prSet custT="1"/>
      <dgm:spPr/>
      <dgm:t>
        <a:bodyPr/>
        <a:lstStyle/>
        <a:p>
          <a:r>
            <a:rPr lang="zh-CN" altLang="en-US" sz="7200" b="1" dirty="0">
              <a:latin typeface="KaiTi" panose="02010609060101010101" pitchFamily="49" charset="-122"/>
              <a:ea typeface="KaiTi" panose="02010609060101010101" pitchFamily="49" charset="-122"/>
            </a:rPr>
            <a:t>獨行奇事的神</a:t>
          </a:r>
          <a:endParaRPr lang="en-CA" sz="72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B4729348-DE50-42CC-A177-13DCDAB3A122}" type="parTrans" cxnId="{4901FC53-550B-4AAC-9B1C-9915AA458DE8}">
      <dgm:prSet/>
      <dgm:spPr/>
      <dgm:t>
        <a:bodyPr/>
        <a:lstStyle/>
        <a:p>
          <a:endParaRPr lang="en-CA"/>
        </a:p>
      </dgm:t>
    </dgm:pt>
    <dgm:pt modelId="{D624BC2B-7A20-4483-AA7B-B4522C6DCDC3}" type="sibTrans" cxnId="{4901FC53-550B-4AAC-9B1C-9915AA458DE8}">
      <dgm:prSet/>
      <dgm:spPr/>
      <dgm:t>
        <a:bodyPr/>
        <a:lstStyle/>
        <a:p>
          <a:endParaRPr lang="en-CA"/>
        </a:p>
      </dgm:t>
    </dgm:pt>
    <dgm:pt modelId="{93424D74-DF9A-476E-9FCB-5E65C8237FF9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186D18E7-8C81-4A72-8DA1-2FAD2CD2F30C}" type="pres">
      <dgm:prSet presAssocID="{BED230AE-B921-4141-AE11-702711DA289F}" presName="dummyMaxCanvas" presStyleCnt="0">
        <dgm:presLayoutVars/>
      </dgm:prSet>
      <dgm:spPr/>
    </dgm:pt>
    <dgm:pt modelId="{0E044280-50C5-4CCD-9027-61C5DB5BE041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F8E1CA24-9129-41C7-90E4-DC9A39F1493B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B01E2277-0233-4B1A-A3E8-1D1D8F6B56B0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D3D9FCFD-980F-4F0E-8A61-375C6A2602C2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0EA02667-5ECE-4FD7-88C9-643EA902B5D4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2472F07-5C99-4322-9701-FCFF31D0CF60}" type="presOf" srcId="{D624BC2B-7A20-4483-AA7B-B4522C6DCDC3}" destId="{B01E2277-0233-4B1A-A3E8-1D1D8F6B56B0}" srcOrd="0" destOrd="0" presId="urn:microsoft.com/office/officeart/2005/8/layout/vProcess5"/>
    <dgm:cxn modelId="{2422A824-9D0F-4EF7-BC11-7F2C8B2F5DA4}" type="presOf" srcId="{B4B46A5B-6473-47E0-B127-1156377182AA}" destId="{0EA02667-5ECE-4FD7-88C9-643EA902B5D4}" srcOrd="1" destOrd="0" presId="urn:microsoft.com/office/officeart/2005/8/layout/vProcess5"/>
    <dgm:cxn modelId="{A482E237-883A-4118-A540-D4F684715235}" type="presOf" srcId="{BED230AE-B921-4141-AE11-702711DA289F}" destId="{93424D74-DF9A-476E-9FCB-5E65C8237FF9}" srcOrd="0" destOrd="0" presId="urn:microsoft.com/office/officeart/2005/8/layout/vProcess5"/>
    <dgm:cxn modelId="{55F76E5D-55F4-4B66-82F5-4BAE24EF86AE}" type="presOf" srcId="{B4B46A5B-6473-47E0-B127-1156377182AA}" destId="{F8E1CA24-9129-41C7-90E4-DC9A39F1493B}" srcOrd="0" destOrd="0" presId="urn:microsoft.com/office/officeart/2005/8/layout/vProcess5"/>
    <dgm:cxn modelId="{4901FC53-550B-4AAC-9B1C-9915AA458DE8}" srcId="{BED230AE-B921-4141-AE11-702711DA289F}" destId="{84B7CAEF-0F28-4AF7-8016-7A2CE52D168F}" srcOrd="0" destOrd="0" parTransId="{B4729348-DE50-42CC-A177-13DCDAB3A122}" sibTransId="{D624BC2B-7A20-4483-AA7B-B4522C6DCDC3}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C7DEDFB5-5295-4CEF-B023-665A936D844C}" type="presOf" srcId="{84B7CAEF-0F28-4AF7-8016-7A2CE52D168F}" destId="{D3D9FCFD-980F-4F0E-8A61-375C6A2602C2}" srcOrd="1" destOrd="0" presId="urn:microsoft.com/office/officeart/2005/8/layout/vProcess5"/>
    <dgm:cxn modelId="{AE293DBB-C4E9-4491-A501-A23699ED0FF0}" type="presOf" srcId="{84B7CAEF-0F28-4AF7-8016-7A2CE52D168F}" destId="{0E044280-50C5-4CCD-9027-61C5DB5BE041}" srcOrd="0" destOrd="0" presId="urn:microsoft.com/office/officeart/2005/8/layout/vProcess5"/>
    <dgm:cxn modelId="{039ED629-AFD4-4622-A39A-626D7488C359}" type="presParOf" srcId="{93424D74-DF9A-476E-9FCB-5E65C8237FF9}" destId="{186D18E7-8C81-4A72-8DA1-2FAD2CD2F30C}" srcOrd="0" destOrd="0" presId="urn:microsoft.com/office/officeart/2005/8/layout/vProcess5"/>
    <dgm:cxn modelId="{F2BC4ACC-18E4-416F-9527-FEC1047E79B4}" type="presParOf" srcId="{93424D74-DF9A-476E-9FCB-5E65C8237FF9}" destId="{0E044280-50C5-4CCD-9027-61C5DB5BE041}" srcOrd="1" destOrd="0" presId="urn:microsoft.com/office/officeart/2005/8/layout/vProcess5"/>
    <dgm:cxn modelId="{FD8FBBA9-DF1C-4D97-9AE3-30DC9ABC105B}" type="presParOf" srcId="{93424D74-DF9A-476E-9FCB-5E65C8237FF9}" destId="{F8E1CA24-9129-41C7-90E4-DC9A39F1493B}" srcOrd="2" destOrd="0" presId="urn:microsoft.com/office/officeart/2005/8/layout/vProcess5"/>
    <dgm:cxn modelId="{83729CAA-D177-448D-9F8B-DF4D78662910}" type="presParOf" srcId="{93424D74-DF9A-476E-9FCB-5E65C8237FF9}" destId="{B01E2277-0233-4B1A-A3E8-1D1D8F6B56B0}" srcOrd="3" destOrd="0" presId="urn:microsoft.com/office/officeart/2005/8/layout/vProcess5"/>
    <dgm:cxn modelId="{97B0CDD1-5B37-48F1-8B71-E54F981F5B1E}" type="presParOf" srcId="{93424D74-DF9A-476E-9FCB-5E65C8237FF9}" destId="{D3D9FCFD-980F-4F0E-8A61-375C6A2602C2}" srcOrd="4" destOrd="0" presId="urn:microsoft.com/office/officeart/2005/8/layout/vProcess5"/>
    <dgm:cxn modelId="{32A38B8E-2A93-4CB8-A7E7-8E86619F4BE3}" type="presParOf" srcId="{93424D74-DF9A-476E-9FCB-5E65C8237FF9}" destId="{0EA02667-5ECE-4FD7-88C9-643EA902B5D4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044280-50C5-4CCD-9027-61C5DB5BE041}">
      <dsp:nvSpPr>
        <dsp:cNvPr id="0" name=""/>
        <dsp:cNvSpPr/>
      </dsp:nvSpPr>
      <dsp:spPr>
        <a:xfrm>
          <a:off x="0" y="0"/>
          <a:ext cx="8938260" cy="195810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4320" tIns="274320" rIns="274320" bIns="274320" numCol="1" spcCol="1270" anchor="ctr" anchorCtr="0">
          <a:noAutofit/>
        </a:bodyPr>
        <a:lstStyle/>
        <a:p>
          <a:pPr marL="0" lvl="0" indent="0" algn="l" defTabSz="3200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7200" b="1" kern="1200" dirty="0">
              <a:latin typeface="KaiTi" panose="02010609060101010101" pitchFamily="49" charset="-122"/>
              <a:ea typeface="KaiTi" panose="02010609060101010101" pitchFamily="49" charset="-122"/>
            </a:rPr>
            <a:t>獨行奇事的神</a:t>
          </a:r>
          <a:endParaRPr lang="en-CA" sz="72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57351" y="57351"/>
        <a:ext cx="6914408" cy="1843400"/>
      </dsp:txXfrm>
    </dsp:sp>
    <dsp:sp modelId="{F8E1CA24-9129-41C7-90E4-DC9A39F1493B}">
      <dsp:nvSpPr>
        <dsp:cNvPr id="0" name=""/>
        <dsp:cNvSpPr/>
      </dsp:nvSpPr>
      <dsp:spPr>
        <a:xfrm>
          <a:off x="1577339" y="2393235"/>
          <a:ext cx="8938260" cy="1958102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5</a:t>
          </a:r>
          <a:r>
            <a:rPr lang="en-CA" sz="4800" b="1" kern="1200" dirty="0">
              <a:latin typeface="KaiTi" panose="02010609060101010101" pitchFamily="49" charset="-122"/>
              <a:ea typeface="KaiTi" panose="02010609060101010101" pitchFamily="49" charset="-122"/>
            </a:rPr>
            <a:t>:1-12</a:t>
          </a:r>
          <a:endParaRPr lang="en-US" sz="48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34690" y="2450586"/>
        <a:ext cx="5973451" cy="1843400"/>
      </dsp:txXfrm>
    </dsp:sp>
    <dsp:sp modelId="{B01E2277-0233-4B1A-A3E8-1D1D8F6B56B0}">
      <dsp:nvSpPr>
        <dsp:cNvPr id="0" name=""/>
        <dsp:cNvSpPr/>
      </dsp:nvSpPr>
      <dsp:spPr>
        <a:xfrm>
          <a:off x="7665493" y="1539285"/>
          <a:ext cx="1272766" cy="1272766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>
        <a:off x="7951865" y="1539285"/>
        <a:ext cx="700022" cy="957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6A118-2E0E-48F5-BBB9-D13F19E56A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7A59AE3-3ED9-4B0E-045A-A6FD0F3C3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B8C2E5A-E36E-2848-9DB5-51F32A178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DCD85F-D2BC-37F8-2498-9F4A1849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00B038-187B-5CB9-B87C-ED7A17BBC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1478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7E4634-0CDF-D772-CFC0-316F82C76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411070C-0EAE-D354-B625-259D7FF905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11E35F-117D-AF37-CFAA-C3460BB8A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9AA64E-A73D-E7E6-85A6-B714ED554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2C14CA9-16E4-5B26-A200-6F6EFAD16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8261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D5B9C06-7328-54E4-0657-84B35ADA39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24A1CAD-7019-E7E5-9080-109E3899F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71EFB65-E64E-6827-9736-A2A275018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E1B992-8353-B108-22A8-7DE0F619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E91340-40C8-D569-8704-443A95E83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6271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478B38-42C8-7F4F-D59A-8AF2CA3BA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E64755F-22E4-00A7-9F77-4EA6577F5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6D96469-397E-3AE7-EA80-72CDBCC15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D485164-8C83-C00E-29F6-BD522E0A2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E71F75-F9BE-2153-47B2-F6B1FE224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1738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4A9A485-0708-8CBE-1B91-0822C906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F8BFD-B16F-CEE2-646A-21F135041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2275DF1-4952-1570-5E09-E1FBB5A0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74F8385-7F75-A5EF-D4E6-8A77BB74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3F3698-DA3A-C22C-1AC6-755F8D20D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620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808C86-4D87-1946-87E6-2F557D7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A4959F-281F-E65D-B3F3-D08078EEDF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A543D49-EEC4-393F-C980-449FA89BD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3CEAD61-EB74-9139-C360-C5DAE886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A03CCB-6D9A-6BC3-AEE0-9A3B0E57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5DF5F7F-B9ED-2CC6-6F62-B00795D9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790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12A8A0-9475-5C2C-342C-44B921DEE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5E87B48-CC7C-162E-EABA-11997059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8E13C633-A045-8539-8CEA-2F6BC831E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22C3BBE-54D0-6A20-A76F-E675631F4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400D974-9C0A-DCDD-AD81-7FE987D6F9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D752CE5A-7446-FE45-54AB-B12294825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6B7D2C5-3127-B46D-A5CA-20BC46AB2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C5A680A-44AE-E47D-707B-C30EA37DF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77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9B7E38-8681-BB59-B267-BEC87B07A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65170C6-13EC-06AA-FA8C-7EFF3D4EF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4186C27-868A-3E4F-01C2-CAB8D8407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8982DAC-EBA6-26AF-7DA3-CA853A22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340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5FE4C94-5DFD-EE0A-2011-124CB4400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F02B1C7-BA18-CEEF-2354-76742F10A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FCBC295-3B28-5149-FEAF-20605F1D4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155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CFE6F5C-5696-4EA3-6388-3DB1EE039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8F564E-47DF-F18D-7FD2-81C3FDD07D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63248C3-C6C0-C4EA-28E9-0A7EBD59E7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4C18054-26FD-55E4-3FC8-61BBEFFC4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7B1DA3C-064D-B6D3-59DE-C49036D1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94FF6B-5005-2B13-8998-E5217389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1303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4BB0CE-860D-F50B-5557-187B6B974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034F262-C150-7BAD-04D6-8BAAF67B0A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05DBE51-00BD-C2AD-AFB2-057FB1978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D2D48B-7E54-2F7A-DACE-C8C099E47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1B10815-393C-0752-36B3-9B4D38BC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1AF8C9F-DCBC-0370-5B3A-DE5F7E6F6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412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6D2461A-ECFE-305E-30C7-6B75AAF6F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2D3136B-17D6-61E6-3D4B-9AC4AFB5BA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80810B2-EA6B-13E4-3DF5-0C4F8B8110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526C59-03C6-427F-B0C8-F52DA75C78AC}" type="datetimeFigureOut">
              <a:rPr lang="en-CA" smtClean="0"/>
              <a:t>2024-08-14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0B773F-B3A7-C12B-2B03-E2AED52A7D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80BEE0C-F13D-46C3-4A28-32BE98876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608613-7A4B-49AD-BD2D-4F40A259A7E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9969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496817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19337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8"/>
            <a:ext cx="10994572" cy="4637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結語</a:t>
            </a:r>
            <a:endParaRPr lang="en-CA" altLang="zh-CN" sz="2400" b="1" dirty="0"/>
          </a:p>
          <a:p>
            <a:pPr marL="0" indent="0">
              <a:buNone/>
            </a:pPr>
            <a:r>
              <a:rPr lang="zh-CN" altLang="en-US" sz="2400" b="1" dirty="0">
                <a:highlight>
                  <a:srgbClr val="FFFF00"/>
                </a:highlight>
              </a:rPr>
              <a:t>撒上</a:t>
            </a:r>
            <a:r>
              <a:rPr lang="en-CA" altLang="zh-CN" sz="2400" b="1" dirty="0">
                <a:highlight>
                  <a:srgbClr val="FFFF00"/>
                </a:highlight>
              </a:rPr>
              <a:t>4:</a:t>
            </a:r>
            <a:r>
              <a:rPr lang="en-US" altLang="zh-TW" sz="2400" b="1" dirty="0">
                <a:highlight>
                  <a:srgbClr val="FFFF00"/>
                </a:highlight>
              </a:rPr>
              <a:t>5 </a:t>
            </a:r>
            <a:r>
              <a:rPr lang="zh-TW" altLang="en-US" sz="2400" b="1" dirty="0"/>
              <a:t>耶和華的約櫃到了營中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以色列眾人就大聲歡呼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地便震動</a:t>
            </a:r>
            <a:r>
              <a:rPr lang="en-US" altLang="zh-CN" sz="2400" b="1" dirty="0"/>
              <a:t>······</a:t>
            </a:r>
            <a:r>
              <a:rPr lang="en-US" altLang="zh-TW" sz="2400" b="1" dirty="0">
                <a:highlight>
                  <a:srgbClr val="FFFF00"/>
                </a:highlight>
              </a:rPr>
              <a:t>10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非利士人和以色列人打仗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以色列人敗了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各向各家奔逃</a:t>
            </a:r>
            <a:r>
              <a:rPr lang="zh-CN" altLang="en-US" sz="2400" b="1" dirty="0"/>
              <a:t>。</a:t>
            </a:r>
            <a:r>
              <a:rPr lang="zh-TW" altLang="en-US" sz="2400" b="1" dirty="0"/>
              <a:t>被殺的人甚多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以色列的步兵仆倒了三萬</a:t>
            </a:r>
            <a:r>
              <a:rPr lang="zh-CN" altLang="en-US" sz="2400" b="1" dirty="0"/>
              <a:t>。</a:t>
            </a:r>
            <a:r>
              <a:rPr lang="en-CA" altLang="zh-CN" sz="2400" b="1" dirty="0">
                <a:highlight>
                  <a:srgbClr val="FFFF00"/>
                </a:highlight>
              </a:rPr>
              <a:t>11</a:t>
            </a:r>
            <a:r>
              <a:rPr lang="zh-TW" altLang="en-US" sz="2400" b="1" dirty="0"/>
              <a:t>神的約櫃被擄去</a:t>
            </a:r>
            <a:r>
              <a:rPr lang="en-US" altLang="zh-CN" sz="2400" b="1" dirty="0"/>
              <a:t>······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sz="2400" b="1" dirty="0">
                <a:highlight>
                  <a:srgbClr val="FFFF00"/>
                </a:highlight>
              </a:rPr>
              <a:t>撒上</a:t>
            </a:r>
            <a:r>
              <a:rPr lang="en-CA" altLang="zh-CN" sz="2400" b="1" dirty="0">
                <a:highlight>
                  <a:srgbClr val="FFFF00"/>
                </a:highlight>
              </a:rPr>
              <a:t>5:</a:t>
            </a:r>
            <a:r>
              <a:rPr lang="en-US" altLang="zh-TW" sz="2400" b="1" dirty="0">
                <a:highlight>
                  <a:srgbClr val="FFFF00"/>
                </a:highlight>
              </a:rPr>
              <a:t>4</a:t>
            </a:r>
            <a:r>
              <a:rPr lang="zh-TW" altLang="en-US" sz="2400" b="1" dirty="0"/>
              <a:t>又次日清早起來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見大袞仆倒在耶和華的約櫃前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臉伏於地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並且大袞的頭和兩手都在門檻上折斷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只剩下大袞的殘體</a:t>
            </a:r>
            <a:r>
              <a:rPr lang="en-US" altLang="zh-CN" sz="2400" b="1" dirty="0"/>
              <a:t>······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6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耶和華的手重重加在亞實突人身上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敗壞他們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使他們生痔瘡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亞實突和亞實突的四境都是如此</a:t>
            </a:r>
            <a:r>
              <a:rPr lang="en-US" altLang="zh-CN" sz="2400" b="1" dirty="0">
                <a:latin typeface="Aptos" panose="02110004020202020204"/>
                <a:ea typeface="等线" panose="02010600030101010101" pitchFamily="2" charset="-122"/>
              </a:rPr>
              <a:t>······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8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······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他們回答說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：“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可以將以色列神的約櫃運到迦特去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。”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CA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9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運到之後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耶和華的手攻擊那城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使那城的人大大驚慌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無論大小都生痔瘡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10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他們就把神的約櫃送到以革倫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······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11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·····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神的手重重攻擊那城，城中的人有因驚慌而死的；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12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未曾死的人都生了痔瘡。合城呼號，聲音上達於天。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詩</a:t>
            </a:r>
            <a:r>
              <a:rPr kumimoji="0" lang="en-CA" altLang="zh-CN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72:</a:t>
            </a:r>
            <a:r>
              <a:rPr kumimoji="0" lang="en-US" altLang="zh-TW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18 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獨行奇事的耶和華以色列的神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是應當稱頌的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7363976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8972" y="1730829"/>
            <a:ext cx="11201400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出</a:t>
            </a:r>
            <a:r>
              <a:rPr lang="en-US" altLang="zh-TW" b="1" dirty="0">
                <a:highlight>
                  <a:srgbClr val="FFFF00"/>
                </a:highlight>
              </a:rPr>
              <a:t>19:6 </a:t>
            </a:r>
            <a:r>
              <a:rPr lang="zh-TW" altLang="en-US" b="1" dirty="0"/>
              <a:t>你們要歸我作祭司的國度</a:t>
            </a:r>
            <a:r>
              <a:rPr lang="zh-CN" altLang="en-US" b="1" dirty="0"/>
              <a:t>，</a:t>
            </a:r>
            <a:r>
              <a:rPr lang="zh-TW" altLang="en-US" b="1" dirty="0"/>
              <a:t>為聖潔的國民</a:t>
            </a:r>
            <a:r>
              <a:rPr lang="zh-CN" altLang="en-US" b="1" dirty="0"/>
              <a:t>。</a:t>
            </a:r>
            <a:r>
              <a:rPr lang="zh-TW" altLang="en-US" b="1" dirty="0"/>
              <a:t>這些話你要告訴以色列人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彼前</a:t>
            </a:r>
            <a:r>
              <a:rPr lang="en-US" altLang="zh-TW" b="1" dirty="0">
                <a:highlight>
                  <a:srgbClr val="FFFF00"/>
                </a:highlight>
              </a:rPr>
              <a:t>2:9 </a:t>
            </a:r>
            <a:r>
              <a:rPr lang="zh-TW" altLang="en-US" b="1" dirty="0"/>
              <a:t>惟有你們是被揀選的族類</a:t>
            </a:r>
            <a:r>
              <a:rPr lang="zh-CN" altLang="en-US" b="1" dirty="0"/>
              <a:t>，</a:t>
            </a:r>
            <a:r>
              <a:rPr lang="zh-TW" altLang="en-US" b="1" dirty="0"/>
              <a:t>是有君尊的祭司</a:t>
            </a:r>
            <a:r>
              <a:rPr lang="zh-CN" altLang="en-US" b="1" dirty="0"/>
              <a:t>，</a:t>
            </a:r>
            <a:r>
              <a:rPr lang="zh-TW" altLang="en-US" b="1" dirty="0"/>
              <a:t>是聖潔的國度</a:t>
            </a:r>
            <a:r>
              <a:rPr lang="zh-CN" altLang="en-US" b="1" dirty="0"/>
              <a:t>，</a:t>
            </a:r>
            <a:r>
              <a:rPr lang="zh-TW" altLang="en-US" b="1" dirty="0"/>
              <a:t>是屬神的子民</a:t>
            </a:r>
            <a:r>
              <a:rPr lang="zh-CN" altLang="en-US" b="1" dirty="0"/>
              <a:t>，</a:t>
            </a:r>
            <a:r>
              <a:rPr lang="zh-TW" altLang="en-US" b="1" dirty="0"/>
              <a:t>要叫你們宣揚那召你們出黑暗</a:t>
            </a:r>
            <a:r>
              <a:rPr lang="zh-CN" altLang="en-US" b="1" dirty="0"/>
              <a:t>、</a:t>
            </a:r>
            <a:r>
              <a:rPr lang="zh-TW" altLang="en-US" b="1" dirty="0"/>
              <a:t>入奇妙光明者的美德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賽</a:t>
            </a:r>
            <a:r>
              <a:rPr lang="en-CA" altLang="zh-CN" b="1" dirty="0">
                <a:highlight>
                  <a:srgbClr val="FFFF00"/>
                </a:highlight>
              </a:rPr>
              <a:t>48:</a:t>
            </a:r>
            <a:r>
              <a:rPr lang="en-US" altLang="zh-TW" b="1" dirty="0">
                <a:highlight>
                  <a:srgbClr val="FFFF00"/>
                </a:highlight>
              </a:rPr>
              <a:t>9 </a:t>
            </a:r>
            <a:r>
              <a:rPr lang="zh-TW" altLang="en-US" b="1" dirty="0"/>
              <a:t>我為我的名暫且忍怒</a:t>
            </a:r>
            <a:r>
              <a:rPr lang="zh-CN" altLang="en-US" b="1" dirty="0"/>
              <a:t>，</a:t>
            </a:r>
            <a:r>
              <a:rPr lang="zh-TW" altLang="en-US" b="1" dirty="0"/>
              <a:t>為我的頌讚向你容忍</a:t>
            </a:r>
            <a:r>
              <a:rPr lang="zh-CN" altLang="en-US" b="1" dirty="0"/>
              <a:t>，</a:t>
            </a:r>
            <a:r>
              <a:rPr lang="zh-TW" altLang="en-US" b="1" dirty="0"/>
              <a:t>不將你剪除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10</a:t>
            </a:r>
            <a:r>
              <a:rPr lang="en-US" altLang="zh-TW" b="1" dirty="0"/>
              <a:t> </a:t>
            </a:r>
            <a:r>
              <a:rPr lang="zh-TW" altLang="en-US" b="1" dirty="0"/>
              <a:t>我熬煉你</a:t>
            </a:r>
            <a:r>
              <a:rPr lang="zh-CN" altLang="en-US" b="1" dirty="0"/>
              <a:t>，</a:t>
            </a:r>
            <a:r>
              <a:rPr lang="zh-TW" altLang="en-US" b="1" dirty="0"/>
              <a:t>卻不像熬煉銀子</a:t>
            </a:r>
            <a:r>
              <a:rPr lang="zh-CN" altLang="en-US" b="1" dirty="0"/>
              <a:t>；</a:t>
            </a:r>
            <a:r>
              <a:rPr lang="zh-TW" altLang="en-US" b="1" dirty="0"/>
              <a:t>你在苦難的爐中</a:t>
            </a:r>
            <a:r>
              <a:rPr lang="zh-CN" altLang="en-US" b="1" dirty="0"/>
              <a:t>，</a:t>
            </a:r>
            <a:r>
              <a:rPr lang="zh-TW" altLang="en-US" b="1" dirty="0"/>
              <a:t>我揀選你</a:t>
            </a:r>
            <a:r>
              <a:rPr lang="zh-CN" altLang="en-US" b="1" dirty="0"/>
              <a:t>。</a:t>
            </a:r>
            <a:r>
              <a:rPr lang="en-CA" altLang="zh-CN" b="1" dirty="0">
                <a:highlight>
                  <a:srgbClr val="FFFF00"/>
                </a:highlight>
              </a:rPr>
              <a:t>11</a:t>
            </a:r>
            <a:r>
              <a:rPr lang="zh-TW" altLang="en-US" b="1" dirty="0"/>
              <a:t>我為自己的緣故必行這事</a:t>
            </a:r>
            <a:r>
              <a:rPr lang="zh-CN" altLang="en-US" b="1" dirty="0"/>
              <a:t>，</a:t>
            </a:r>
            <a:r>
              <a:rPr lang="zh-TW" altLang="en-US" b="1" dirty="0"/>
              <a:t>我焉能使我的名被褻瀆</a:t>
            </a:r>
            <a:r>
              <a:rPr lang="zh-CN" altLang="en-US" b="1" dirty="0"/>
              <a:t>？</a:t>
            </a:r>
            <a:r>
              <a:rPr lang="zh-TW" altLang="en-US" b="1" dirty="0"/>
              <a:t>我必不將我的榮耀歸給假神</a:t>
            </a:r>
            <a:r>
              <a:rPr lang="zh-CN" altLang="en-US" b="1" dirty="0"/>
              <a:t>。</a:t>
            </a:r>
            <a:endParaRPr lang="en-CA" altLang="zh-CN" b="1"/>
          </a:p>
          <a:p>
            <a:pPr marL="0" indent="0">
              <a:buNone/>
            </a:pP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035995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太</a:t>
            </a:r>
            <a:r>
              <a:rPr lang="en-CA" altLang="zh-CN" b="1" dirty="0">
                <a:highlight>
                  <a:srgbClr val="FFFF00"/>
                </a:highlight>
              </a:rPr>
              <a:t>24:</a:t>
            </a:r>
            <a:r>
              <a:rPr lang="en-US" altLang="zh-TW" b="1" dirty="0"/>
              <a:t>9 </a:t>
            </a:r>
            <a:r>
              <a:rPr lang="zh-TW" altLang="en-US" b="1" dirty="0"/>
              <a:t>那時</a:t>
            </a:r>
            <a:r>
              <a:rPr lang="zh-CN" altLang="en-US" b="1" dirty="0"/>
              <a:t>，</a:t>
            </a:r>
            <a:r>
              <a:rPr lang="zh-TW" altLang="en-US" b="1" dirty="0"/>
              <a:t>人要把你們陷在患難裡</a:t>
            </a:r>
            <a:r>
              <a:rPr lang="zh-CN" altLang="en-US" b="1" dirty="0"/>
              <a:t>，</a:t>
            </a:r>
            <a:r>
              <a:rPr lang="zh-TW" altLang="en-US" b="1" dirty="0"/>
              <a:t>也要殺害你們</a:t>
            </a:r>
            <a:r>
              <a:rPr lang="zh-CN" altLang="en-US" b="1" dirty="0"/>
              <a:t>；</a:t>
            </a:r>
            <a:r>
              <a:rPr lang="zh-TW" altLang="en-US" b="1" dirty="0"/>
              <a:t>你們又要為我的名被萬民恨惡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10</a:t>
            </a:r>
            <a:r>
              <a:rPr lang="en-US" altLang="zh-TW" b="1" dirty="0"/>
              <a:t> </a:t>
            </a:r>
            <a:r>
              <a:rPr lang="zh-TW" altLang="en-US" b="1" dirty="0"/>
              <a:t>那時</a:t>
            </a:r>
            <a:r>
              <a:rPr lang="zh-CN" altLang="en-US" b="1" dirty="0"/>
              <a:t>，</a:t>
            </a:r>
            <a:r>
              <a:rPr lang="zh-TW" altLang="en-US" b="1" dirty="0"/>
              <a:t>必有許多人跌倒</a:t>
            </a:r>
            <a:r>
              <a:rPr lang="zh-CN" altLang="en-US" b="1" dirty="0"/>
              <a:t>，</a:t>
            </a:r>
            <a:r>
              <a:rPr lang="zh-TW" altLang="en-US" b="1" dirty="0"/>
              <a:t>也要彼此陷害</a:t>
            </a:r>
            <a:r>
              <a:rPr lang="zh-CN" altLang="en-US" b="1" dirty="0"/>
              <a:t>，</a:t>
            </a:r>
            <a:r>
              <a:rPr lang="zh-TW" altLang="en-US" b="1" dirty="0"/>
              <a:t>彼此恨惡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11</a:t>
            </a:r>
            <a:r>
              <a:rPr lang="en-US" altLang="zh-TW" b="1" dirty="0"/>
              <a:t> </a:t>
            </a:r>
            <a:r>
              <a:rPr lang="zh-TW" altLang="en-US" b="1" dirty="0"/>
              <a:t>且有好些假先知起來</a:t>
            </a:r>
            <a:r>
              <a:rPr lang="zh-CN" altLang="en-US" b="1" dirty="0"/>
              <a:t>，</a:t>
            </a:r>
            <a:r>
              <a:rPr lang="zh-TW" altLang="en-US" b="1" dirty="0"/>
              <a:t>迷惑多人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12 </a:t>
            </a:r>
            <a:r>
              <a:rPr lang="zh-TW" altLang="en-US" b="1" dirty="0"/>
              <a:t>只因不法的事增多</a:t>
            </a:r>
            <a:r>
              <a:rPr lang="zh-CN" altLang="en-US" b="1" dirty="0"/>
              <a:t>，</a:t>
            </a:r>
            <a:r>
              <a:rPr lang="zh-TW" altLang="en-US" b="1" dirty="0"/>
              <a:t>許多人的愛心</a:t>
            </a:r>
            <a:r>
              <a:rPr lang="zh-CN" altLang="en-US" b="1" dirty="0"/>
              <a:t>才</a:t>
            </a:r>
            <a:r>
              <a:rPr lang="zh-TW" altLang="en-US" b="1" dirty="0"/>
              <a:t>漸漸冷淡了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約</a:t>
            </a:r>
            <a:r>
              <a:rPr lang="en-CA" altLang="zh-CN" b="1" dirty="0">
                <a:highlight>
                  <a:srgbClr val="FFFF00"/>
                </a:highlight>
              </a:rPr>
              <a:t>12:7</a:t>
            </a:r>
            <a:r>
              <a:rPr lang="zh-TW" altLang="en-US" b="1" dirty="0"/>
              <a:t>耶穌說</a:t>
            </a:r>
            <a:r>
              <a:rPr lang="zh-CN" altLang="en-US" b="1" dirty="0"/>
              <a:t>：“</a:t>
            </a:r>
            <a:r>
              <a:rPr lang="zh-TW" altLang="en-US" b="1" dirty="0"/>
              <a:t>由他罷</a:t>
            </a:r>
            <a:r>
              <a:rPr lang="zh-CN" altLang="en-US" b="1" dirty="0"/>
              <a:t>！她</a:t>
            </a:r>
            <a:r>
              <a:rPr lang="zh-TW" altLang="en-US" b="1" dirty="0"/>
              <a:t>是為我安葬之日存留的</a:t>
            </a:r>
            <a:r>
              <a:rPr lang="zh-CN" altLang="en-US" b="1" dirty="0"/>
              <a:t>。</a:t>
            </a:r>
            <a:r>
              <a:rPr lang="en-CA" altLang="zh-CN" b="1" dirty="0">
                <a:highlight>
                  <a:srgbClr val="FFFF00"/>
                </a:highlight>
              </a:rPr>
              <a:t>8</a:t>
            </a:r>
            <a:r>
              <a:rPr lang="zh-TW" altLang="en-US" b="1" dirty="0"/>
              <a:t> 因為常有窮人和你們同在</a:t>
            </a:r>
            <a:r>
              <a:rPr lang="zh-CN" altLang="en-US" b="1" dirty="0"/>
              <a:t>，</a:t>
            </a:r>
            <a:r>
              <a:rPr lang="zh-TW" altLang="en-US" b="1" dirty="0"/>
              <a:t>只是你們不常有我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提前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TW" b="1" dirty="0">
                <a:highlight>
                  <a:srgbClr val="FFFF00"/>
                </a:highlight>
              </a:rPr>
              <a:t>1 </a:t>
            </a:r>
            <a:r>
              <a:rPr lang="zh-TW" altLang="en-US" b="1" dirty="0"/>
              <a:t>我勸你第一要為萬人懇求</a:t>
            </a:r>
            <a:r>
              <a:rPr lang="zh-CN" altLang="en-US" b="1" dirty="0"/>
              <a:t>、</a:t>
            </a:r>
            <a:r>
              <a:rPr lang="zh-TW" altLang="en-US" b="1" dirty="0"/>
              <a:t>禱告</a:t>
            </a:r>
            <a:r>
              <a:rPr lang="zh-CN" altLang="en-US" b="1" dirty="0"/>
              <a:t>、</a:t>
            </a:r>
            <a:r>
              <a:rPr lang="zh-TW" altLang="en-US" b="1" dirty="0"/>
              <a:t>代求</a:t>
            </a:r>
            <a:r>
              <a:rPr lang="zh-CN" altLang="en-US" b="1" dirty="0"/>
              <a:t>、</a:t>
            </a:r>
            <a:r>
              <a:rPr lang="zh-TW" altLang="en-US" b="1" dirty="0"/>
              <a:t>祝謝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</a:t>
            </a:r>
            <a:r>
              <a:rPr lang="en-US" altLang="zh-TW" b="1" dirty="0"/>
              <a:t> </a:t>
            </a:r>
            <a:r>
              <a:rPr lang="zh-TW" altLang="en-US" b="1" dirty="0"/>
              <a:t>為君王和一切在位的</a:t>
            </a:r>
            <a:r>
              <a:rPr lang="zh-CN" altLang="en-US" b="1" dirty="0"/>
              <a:t>，</a:t>
            </a:r>
            <a:r>
              <a:rPr lang="zh-TW" altLang="en-US" b="1" dirty="0"/>
              <a:t>也該如此</a:t>
            </a:r>
            <a:r>
              <a:rPr lang="zh-CN" altLang="en-US" b="1" dirty="0"/>
              <a:t>，</a:t>
            </a:r>
            <a:r>
              <a:rPr lang="zh-TW" altLang="en-US" b="1" dirty="0"/>
              <a:t>使我們可以敬虔</a:t>
            </a:r>
            <a:r>
              <a:rPr lang="zh-CN" altLang="en-US" b="1" dirty="0"/>
              <a:t>、</a:t>
            </a:r>
            <a:r>
              <a:rPr lang="zh-TW" altLang="en-US" b="1" dirty="0"/>
              <a:t>端正</a:t>
            </a:r>
            <a:r>
              <a:rPr lang="zh-CN" altLang="en-US" b="1" dirty="0"/>
              <a:t>、</a:t>
            </a:r>
            <a:r>
              <a:rPr lang="zh-TW" altLang="en-US" b="1" dirty="0"/>
              <a:t>平安無事的度日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 </a:t>
            </a:r>
            <a:r>
              <a:rPr lang="zh-TW" altLang="en-US" b="1" dirty="0"/>
              <a:t>這是好的</a:t>
            </a:r>
            <a:r>
              <a:rPr lang="zh-CN" altLang="en-US" b="1" dirty="0"/>
              <a:t>，</a:t>
            </a:r>
            <a:r>
              <a:rPr lang="zh-TW" altLang="en-US" b="1" dirty="0"/>
              <a:t>在神我們救主面前可蒙悅納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詩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72: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18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獨行奇事的耶和華以色列的神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是應當稱頌的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075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TW" b="1" dirty="0">
                <a:highlight>
                  <a:srgbClr val="FFFF00"/>
                </a:highlight>
              </a:rPr>
              <a:t>29 </a:t>
            </a:r>
            <a:r>
              <a:rPr lang="zh-TW" altLang="en-US" b="1" dirty="0"/>
              <a:t>我所吩咐獻在我居所的祭物</a:t>
            </a:r>
            <a:r>
              <a:rPr lang="zh-CN" altLang="en-US" b="1" dirty="0"/>
              <a:t>，</a:t>
            </a:r>
            <a:r>
              <a:rPr lang="zh-TW" altLang="en-US" b="1" dirty="0"/>
              <a:t>你們為何踐踏</a:t>
            </a:r>
            <a:r>
              <a:rPr lang="zh-CN" altLang="en-US" b="1" dirty="0"/>
              <a:t>？</a:t>
            </a:r>
            <a:r>
              <a:rPr lang="zh-TW" altLang="en-US" b="1" dirty="0"/>
              <a:t>尊重你的兒子過於尊重我</a:t>
            </a:r>
            <a:r>
              <a:rPr lang="zh-CN" altLang="en-US" b="1" dirty="0"/>
              <a:t>，</a:t>
            </a:r>
            <a:r>
              <a:rPr lang="zh-TW" altLang="en-US" b="1" dirty="0"/>
              <a:t>將我民以色列所獻美好的祭物肥己呢</a:t>
            </a:r>
            <a:r>
              <a:rPr lang="zh-CN" altLang="en-US" b="1" dirty="0"/>
              <a:t>？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34</a:t>
            </a:r>
            <a:r>
              <a:rPr lang="en-US" altLang="zh-TW" b="1" dirty="0"/>
              <a:t> </a:t>
            </a:r>
            <a:r>
              <a:rPr lang="zh-TW" altLang="en-US" b="1" dirty="0"/>
              <a:t>你的兩個兒子何弗尼</a:t>
            </a:r>
            <a:r>
              <a:rPr lang="zh-CN" altLang="en-US" b="1" dirty="0"/>
              <a:t>、</a:t>
            </a:r>
            <a:r>
              <a:rPr lang="zh-TW" altLang="en-US" b="1" dirty="0"/>
              <a:t>非尼哈所遭遇的事可作你的證據</a:t>
            </a:r>
            <a:r>
              <a:rPr lang="zh-CN" altLang="en-US" b="1" dirty="0"/>
              <a:t>：</a:t>
            </a:r>
            <a:r>
              <a:rPr lang="zh-TW" altLang="en-US" b="1" dirty="0"/>
              <a:t>他們二人必一日同死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spcBef>
                <a:spcPts val="1200"/>
              </a:spcBef>
              <a:buNone/>
            </a:pPr>
            <a:endParaRPr lang="en-CA" altLang="zh-CN" sz="200" b="1" dirty="0">
              <a:highlight>
                <a:srgbClr val="FFFF00"/>
              </a:highlight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3:</a:t>
            </a:r>
            <a:r>
              <a:rPr lang="en-US" altLang="zh-TW" b="1" dirty="0">
                <a:highlight>
                  <a:srgbClr val="FFFF00"/>
                </a:highlight>
              </a:rPr>
              <a:t>13 </a:t>
            </a:r>
            <a:r>
              <a:rPr lang="zh-TW" altLang="en-US" b="1" dirty="0"/>
              <a:t>我曾告訴他必永遠降罰與他的家</a:t>
            </a:r>
            <a:r>
              <a:rPr lang="zh-CN" altLang="en-US" b="1" dirty="0"/>
              <a:t>，</a:t>
            </a:r>
            <a:r>
              <a:rPr lang="zh-TW" altLang="en-US" b="1" dirty="0"/>
              <a:t>因他知道兒子作孽</a:t>
            </a:r>
            <a:r>
              <a:rPr lang="zh-CN" altLang="en-US" b="1" dirty="0"/>
              <a:t>，</a:t>
            </a:r>
            <a:r>
              <a:rPr lang="zh-TW" altLang="en-US" b="1" dirty="0"/>
              <a:t>自招咒詛</a:t>
            </a:r>
            <a:r>
              <a:rPr lang="zh-CN" altLang="en-US" b="1" dirty="0"/>
              <a:t>，</a:t>
            </a:r>
            <a:r>
              <a:rPr lang="zh-TW" altLang="en-US" b="1" dirty="0"/>
              <a:t>卻不禁止他們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14</a:t>
            </a:r>
            <a:r>
              <a:rPr lang="en-US" altLang="zh-TW" b="1" dirty="0"/>
              <a:t> </a:t>
            </a:r>
            <a:r>
              <a:rPr lang="zh-TW" altLang="en-US" b="1" dirty="0"/>
              <a:t>所以我向以利家起誓說</a:t>
            </a:r>
            <a:r>
              <a:rPr lang="zh-CN" altLang="en-US" b="1" dirty="0"/>
              <a:t>：“</a:t>
            </a:r>
            <a:r>
              <a:rPr lang="zh-TW" altLang="en-US" b="1" dirty="0"/>
              <a:t>以利家的罪孽</a:t>
            </a:r>
            <a:r>
              <a:rPr lang="zh-CN" altLang="en-US" b="1" dirty="0"/>
              <a:t>，</a:t>
            </a:r>
            <a:r>
              <a:rPr lang="zh-TW" altLang="en-US" b="1" dirty="0"/>
              <a:t>雖獻祭奉禮物</a:t>
            </a:r>
            <a:r>
              <a:rPr lang="zh-CN" altLang="en-US" b="1" dirty="0"/>
              <a:t>，</a:t>
            </a:r>
            <a:r>
              <a:rPr lang="zh-TW" altLang="en-US" b="1" dirty="0"/>
              <a:t>永不能得贖去</a:t>
            </a:r>
            <a:r>
              <a:rPr lang="zh-CN" altLang="en-US" b="1" dirty="0"/>
              <a:t>。”</a:t>
            </a:r>
            <a:endParaRPr lang="en-US" altLang="zh-CN" b="1" dirty="0"/>
          </a:p>
        </p:txBody>
      </p:sp>
    </p:spTree>
    <p:extLst>
      <p:ext uri="{BB962C8B-B14F-4D97-AF65-F5344CB8AC3E}">
        <p14:creationId xmlns:p14="http://schemas.microsoft.com/office/powerpoint/2010/main" val="278966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王上</a:t>
            </a:r>
            <a:r>
              <a:rPr lang="en-CA" altLang="zh-CN" b="1" dirty="0">
                <a:highlight>
                  <a:srgbClr val="FFFF00"/>
                </a:highlight>
              </a:rPr>
              <a:t>21:</a:t>
            </a:r>
            <a:r>
              <a:rPr lang="en-US" altLang="zh-TW" b="1" dirty="0">
                <a:highlight>
                  <a:srgbClr val="FFFF00"/>
                </a:highlight>
              </a:rPr>
              <a:t>23 </a:t>
            </a:r>
            <a:r>
              <a:rPr lang="zh-TW" altLang="en-US" b="1" dirty="0"/>
              <a:t>論到耶洗別</a:t>
            </a:r>
            <a:r>
              <a:rPr lang="zh-CN" altLang="en-US" b="1" dirty="0"/>
              <a:t>，</a:t>
            </a:r>
            <a:r>
              <a:rPr lang="zh-TW" altLang="en-US" b="1" dirty="0"/>
              <a:t>耶和華也說</a:t>
            </a:r>
            <a:r>
              <a:rPr lang="zh-CN" altLang="en-US" b="1" dirty="0"/>
              <a:t>：“</a:t>
            </a:r>
            <a:r>
              <a:rPr lang="zh-TW" altLang="en-US" b="1" dirty="0"/>
              <a:t>狗在耶斯列的外郭</a:t>
            </a:r>
            <a:r>
              <a:rPr lang="zh-CN" altLang="en-US" b="1" dirty="0"/>
              <a:t>，</a:t>
            </a:r>
            <a:r>
              <a:rPr lang="zh-TW" altLang="en-US" b="1" dirty="0"/>
              <a:t>必</a:t>
            </a:r>
            <a:r>
              <a:rPr lang="zh-CN" altLang="en-US" b="1" dirty="0"/>
              <a:t>吃</a:t>
            </a:r>
            <a:r>
              <a:rPr lang="zh-TW" altLang="en-US" b="1" dirty="0"/>
              <a:t>耶洗別的肉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24</a:t>
            </a:r>
            <a:r>
              <a:rPr lang="en-US" altLang="zh-TW" b="1" dirty="0"/>
              <a:t> </a:t>
            </a:r>
            <a:r>
              <a:rPr lang="zh-TW" altLang="en-US" b="1" dirty="0"/>
              <a:t>凡屬亞哈的人</a:t>
            </a:r>
            <a:r>
              <a:rPr lang="zh-CN" altLang="en-US" b="1" dirty="0"/>
              <a:t>，</a:t>
            </a:r>
            <a:r>
              <a:rPr lang="zh-TW" altLang="en-US" b="1" dirty="0"/>
              <a:t>死在城中的</a:t>
            </a:r>
            <a:r>
              <a:rPr lang="zh-CN" altLang="en-US" b="1" dirty="0"/>
              <a:t>，</a:t>
            </a:r>
            <a:r>
              <a:rPr lang="zh-TW" altLang="en-US" b="1" dirty="0"/>
              <a:t>必被狗</a:t>
            </a:r>
            <a:r>
              <a:rPr lang="zh-CN" altLang="en-US" b="1" dirty="0"/>
              <a:t>吃；</a:t>
            </a:r>
            <a:r>
              <a:rPr lang="zh-TW" altLang="en-US" b="1" dirty="0"/>
              <a:t>死在田野的</a:t>
            </a:r>
            <a:r>
              <a:rPr lang="zh-CN" altLang="en-US" b="1" dirty="0"/>
              <a:t>，</a:t>
            </a:r>
            <a:r>
              <a:rPr lang="zh-TW" altLang="en-US" b="1" dirty="0"/>
              <a:t>必被空中的鳥</a:t>
            </a:r>
            <a:r>
              <a:rPr lang="zh-CN" altLang="en-US" b="1" dirty="0"/>
              <a:t>吃。”</a:t>
            </a:r>
            <a:r>
              <a:rPr lang="zh-TW" altLang="en-US" b="1" dirty="0"/>
              <a:t> </a:t>
            </a:r>
            <a:r>
              <a:rPr lang="en-US" altLang="zh-TW" b="1" dirty="0">
                <a:highlight>
                  <a:srgbClr val="FFFF00"/>
                </a:highlight>
              </a:rPr>
              <a:t>25 </a:t>
            </a:r>
            <a:r>
              <a:rPr lang="zh-TW" altLang="en-US" b="1" dirty="0"/>
              <a:t>（從來沒有像亞哈的</a:t>
            </a:r>
            <a:r>
              <a:rPr lang="zh-CN" altLang="en-US" b="1" dirty="0"/>
              <a:t>，</a:t>
            </a:r>
            <a:r>
              <a:rPr lang="zh-TW" altLang="en-US" b="1" dirty="0"/>
              <a:t>因他自賣</a:t>
            </a:r>
            <a:r>
              <a:rPr lang="zh-CN" altLang="en-US" b="1" dirty="0"/>
              <a:t>，</a:t>
            </a:r>
            <a:r>
              <a:rPr lang="zh-TW" altLang="en-US" b="1" dirty="0"/>
              <a:t>行耶和華眼中看為惡的事</a:t>
            </a:r>
            <a:r>
              <a:rPr lang="zh-CN" altLang="en-US" b="1" dirty="0"/>
              <a:t>，</a:t>
            </a:r>
            <a:r>
              <a:rPr lang="zh-TW" altLang="en-US" b="1" dirty="0"/>
              <a:t>受了王后耶洗別的聳動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26</a:t>
            </a:r>
            <a:r>
              <a:rPr lang="en-US" altLang="zh-TW" b="1" dirty="0"/>
              <a:t> </a:t>
            </a:r>
            <a:r>
              <a:rPr lang="zh-TW" altLang="en-US" b="1" dirty="0"/>
              <a:t>就照耶和華在以色列人面前所趕出的亞摩利人</a:t>
            </a:r>
            <a:r>
              <a:rPr lang="zh-CN" altLang="en-US" b="1" dirty="0"/>
              <a:t>，</a:t>
            </a:r>
            <a:r>
              <a:rPr lang="zh-TW" altLang="en-US" b="1" dirty="0"/>
              <a:t>行了最可憎惡的事</a:t>
            </a:r>
            <a:r>
              <a:rPr lang="zh-CN" altLang="en-US" b="1" dirty="0"/>
              <a:t>，</a:t>
            </a:r>
            <a:r>
              <a:rPr lang="zh-TW" altLang="en-US" b="1" dirty="0"/>
              <a:t>信從偶像</a:t>
            </a:r>
            <a:r>
              <a:rPr lang="zh-CN" altLang="en-US" b="1" dirty="0"/>
              <a:t>。</a:t>
            </a:r>
            <a:r>
              <a:rPr lang="zh-TW" altLang="en-US" b="1" dirty="0"/>
              <a:t>）</a:t>
            </a:r>
            <a:r>
              <a:rPr lang="en-US" altLang="zh-TW" b="1" dirty="0">
                <a:highlight>
                  <a:srgbClr val="FFFF00"/>
                </a:highlight>
              </a:rPr>
              <a:t>27</a:t>
            </a:r>
            <a:r>
              <a:rPr lang="en-US" altLang="zh-TW" b="1" dirty="0"/>
              <a:t> </a:t>
            </a:r>
            <a:r>
              <a:rPr lang="zh-TW" altLang="en-US" b="1" dirty="0"/>
              <a:t>亞哈聽見這話</a:t>
            </a:r>
            <a:r>
              <a:rPr lang="zh-CN" altLang="en-US" b="1" dirty="0"/>
              <a:t>，</a:t>
            </a:r>
            <a:r>
              <a:rPr lang="zh-TW" altLang="en-US" b="1" dirty="0"/>
              <a:t>就撕裂衣服</a:t>
            </a:r>
            <a:r>
              <a:rPr lang="zh-CN" altLang="en-US" b="1" dirty="0"/>
              <a:t>，</a:t>
            </a:r>
            <a:r>
              <a:rPr lang="zh-TW" altLang="en-US" b="1" dirty="0"/>
              <a:t>禁食</a:t>
            </a:r>
            <a:r>
              <a:rPr lang="zh-CN" altLang="en-US" b="1" dirty="0"/>
              <a:t>，</a:t>
            </a:r>
            <a:r>
              <a:rPr lang="zh-TW" altLang="en-US" b="1" dirty="0"/>
              <a:t>身穿麻布</a:t>
            </a:r>
            <a:r>
              <a:rPr lang="zh-CN" altLang="en-US" b="1" dirty="0"/>
              <a:t>，</a:t>
            </a:r>
            <a:r>
              <a:rPr lang="zh-TW" altLang="en-US" b="1" dirty="0"/>
              <a:t>睡臥也穿著麻布</a:t>
            </a:r>
            <a:r>
              <a:rPr lang="zh-CN" altLang="en-US" b="1" dirty="0"/>
              <a:t>，</a:t>
            </a:r>
            <a:r>
              <a:rPr lang="zh-TW" altLang="en-US" b="1" dirty="0"/>
              <a:t>並且緩緩而行</a:t>
            </a:r>
            <a:r>
              <a:rPr lang="zh-CN" altLang="en-US" b="1" dirty="0"/>
              <a:t>。</a:t>
            </a:r>
            <a:r>
              <a:rPr lang="en-CA" altLang="zh-CN" b="1" dirty="0">
                <a:highlight>
                  <a:srgbClr val="FFFF00"/>
                </a:highlight>
              </a:rPr>
              <a:t>28</a:t>
            </a:r>
            <a:r>
              <a:rPr lang="zh-TW" altLang="en-US" b="1" dirty="0"/>
              <a:t>耶和華的話臨到提斯比人以利亞說</a:t>
            </a:r>
            <a:r>
              <a:rPr lang="zh-CN" altLang="en-US" b="1" dirty="0"/>
              <a:t>：</a:t>
            </a:r>
            <a:r>
              <a:rPr lang="en-CA" altLang="zh-CN" b="1" dirty="0">
                <a:highlight>
                  <a:srgbClr val="FFFF00"/>
                </a:highlight>
              </a:rPr>
              <a:t>29</a:t>
            </a:r>
            <a:r>
              <a:rPr lang="zh-CN" altLang="en-US" b="1" dirty="0"/>
              <a:t>“</a:t>
            </a:r>
            <a:r>
              <a:rPr lang="zh-TW" altLang="en-US" b="1" dirty="0"/>
              <a:t>亞哈在我面前這樣</a:t>
            </a:r>
            <a:r>
              <a:rPr lang="zh-CN" altLang="en-US" b="1" dirty="0"/>
              <a:t>自卑，</a:t>
            </a:r>
            <a:r>
              <a:rPr lang="zh-TW" altLang="en-US" b="1" dirty="0"/>
              <a:t>你看見了麼</a:t>
            </a:r>
            <a:r>
              <a:rPr lang="zh-CN" altLang="en-US" b="1" dirty="0"/>
              <a:t>？</a:t>
            </a:r>
            <a:r>
              <a:rPr lang="zh-TW" altLang="en-US" b="1" dirty="0"/>
              <a:t>因他在我面前自卑</a:t>
            </a:r>
            <a:r>
              <a:rPr lang="zh-CN" altLang="en-US" b="1" dirty="0"/>
              <a:t>，</a:t>
            </a:r>
            <a:r>
              <a:rPr lang="zh-TW" altLang="en-US" b="1" dirty="0"/>
              <a:t>他還在世的時候</a:t>
            </a:r>
            <a:r>
              <a:rPr lang="zh-CN" altLang="en-US" b="1" dirty="0"/>
              <a:t>，</a:t>
            </a:r>
            <a:r>
              <a:rPr lang="zh-TW" altLang="en-US" b="1" dirty="0"/>
              <a:t>我不降這禍</a:t>
            </a:r>
            <a:r>
              <a:rPr lang="zh-CN" altLang="en-US" b="1" dirty="0"/>
              <a:t>，</a:t>
            </a:r>
            <a:r>
              <a:rPr lang="zh-TW" altLang="en-US" b="1" dirty="0"/>
              <a:t>到他兒子的時候</a:t>
            </a:r>
            <a:r>
              <a:rPr lang="zh-CN" altLang="en-US" b="1" dirty="0"/>
              <a:t>，</a:t>
            </a:r>
            <a:r>
              <a:rPr lang="zh-TW" altLang="en-US" b="1" dirty="0"/>
              <a:t>我必降這禍與他的家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代下</a:t>
            </a:r>
            <a:r>
              <a:rPr lang="en-CA" altLang="zh-CN" b="1" dirty="0">
                <a:highlight>
                  <a:srgbClr val="FFFF00"/>
                </a:highlight>
              </a:rPr>
              <a:t>7:14</a:t>
            </a:r>
            <a:r>
              <a:rPr lang="zh-TW" altLang="en-US" b="1" dirty="0"/>
              <a:t>這稱為我名下的子民</a:t>
            </a:r>
            <a:r>
              <a:rPr lang="zh-CN" altLang="en-US" b="1" dirty="0"/>
              <a:t>，</a:t>
            </a:r>
            <a:r>
              <a:rPr lang="zh-TW" altLang="en-US" b="1" dirty="0"/>
              <a:t>若是自卑</a:t>
            </a:r>
            <a:r>
              <a:rPr lang="zh-CN" altLang="en-US" b="1" dirty="0"/>
              <a:t>、</a:t>
            </a:r>
            <a:r>
              <a:rPr lang="zh-TW" altLang="en-US" b="1" dirty="0"/>
              <a:t>禱告</a:t>
            </a:r>
            <a:r>
              <a:rPr lang="zh-CN" altLang="en-US" b="1" dirty="0"/>
              <a:t>，</a:t>
            </a:r>
            <a:r>
              <a:rPr lang="zh-TW" altLang="en-US" b="1" dirty="0"/>
              <a:t>尋求我的面</a:t>
            </a:r>
            <a:r>
              <a:rPr lang="zh-CN" altLang="en-US" b="1" dirty="0"/>
              <a:t>，</a:t>
            </a:r>
            <a:r>
              <a:rPr lang="zh-TW" altLang="en-US" b="1" dirty="0"/>
              <a:t>轉離他們的惡行</a:t>
            </a:r>
            <a:r>
              <a:rPr lang="zh-CN" altLang="en-US" b="1" dirty="0"/>
              <a:t>，</a:t>
            </a:r>
            <a:r>
              <a:rPr lang="zh-TW" altLang="en-US" b="1" dirty="0"/>
              <a:t>我必從天上垂聽</a:t>
            </a:r>
            <a:r>
              <a:rPr lang="zh-CN" altLang="en-US" b="1" dirty="0"/>
              <a:t>，</a:t>
            </a:r>
            <a:r>
              <a:rPr lang="zh-TW" altLang="en-US" b="1" dirty="0"/>
              <a:t>赦免他們的罪</a:t>
            </a:r>
            <a:r>
              <a:rPr lang="zh-CN" altLang="en-US" b="1" dirty="0"/>
              <a:t>，</a:t>
            </a:r>
            <a:r>
              <a:rPr lang="zh-TW" altLang="en-US" b="1" dirty="0"/>
              <a:t>醫治他們的地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220037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524000"/>
            <a:ext cx="10994572" cy="50509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4:2</a:t>
            </a:r>
            <a:r>
              <a:rPr lang="en-US" altLang="zh-CN" b="1" dirty="0"/>
              <a:t>······</a:t>
            </a:r>
            <a:r>
              <a:rPr lang="zh-TW" altLang="en-US" b="1" dirty="0"/>
              <a:t>非利士人在戰場上殺了他們的軍兵約有四千人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3</a:t>
            </a:r>
            <a:r>
              <a:rPr lang="en-US" altLang="zh-TW" b="1" dirty="0"/>
              <a:t> </a:t>
            </a:r>
            <a:r>
              <a:rPr lang="zh-TW" altLang="en-US" b="1" dirty="0"/>
              <a:t>百姓回到營裡</a:t>
            </a:r>
            <a:r>
              <a:rPr lang="zh-CN" altLang="en-US" b="1" dirty="0"/>
              <a:t>，</a:t>
            </a:r>
            <a:r>
              <a:rPr lang="zh-TW" altLang="en-US" b="1" dirty="0"/>
              <a:t>以色列的長老說</a:t>
            </a:r>
            <a:r>
              <a:rPr lang="zh-CN" altLang="en-US" b="1" dirty="0"/>
              <a:t>：“</a:t>
            </a:r>
            <a:r>
              <a:rPr lang="zh-TW" altLang="en-US" b="1" dirty="0"/>
              <a:t>耶和華今日為何使我們敗在非利士人面前呢</a:t>
            </a:r>
            <a:r>
              <a:rPr lang="zh-CN" altLang="en-US" b="1" dirty="0"/>
              <a:t>？</a:t>
            </a:r>
            <a:r>
              <a:rPr lang="zh-TW" altLang="en-US" b="1" dirty="0"/>
              <a:t>我們不如將耶和華的約櫃</a:t>
            </a:r>
            <a:r>
              <a:rPr lang="zh-CN" altLang="en-US" b="1" dirty="0"/>
              <a:t>，</a:t>
            </a:r>
            <a:r>
              <a:rPr lang="zh-TW" altLang="en-US" b="1" dirty="0"/>
              <a:t>從示羅抬到我們這裡來</a:t>
            </a:r>
            <a:r>
              <a:rPr lang="zh-CN" altLang="en-US" b="1" dirty="0"/>
              <a:t>，</a:t>
            </a:r>
            <a:r>
              <a:rPr lang="zh-TW" altLang="en-US" b="1" dirty="0"/>
              <a:t>好在我們中間救我們脫離敵人的手</a:t>
            </a:r>
            <a:r>
              <a:rPr lang="zh-CN" altLang="en-US" b="1" dirty="0"/>
              <a:t>。”</a:t>
            </a:r>
            <a:r>
              <a:rPr lang="en-US" altLang="zh-CN" b="1" dirty="0"/>
              <a:t>······</a:t>
            </a:r>
            <a:r>
              <a:rPr lang="en-CA" altLang="zh-TW" b="1" dirty="0">
                <a:highlight>
                  <a:srgbClr val="FFFF00"/>
                </a:highlight>
              </a:rPr>
              <a:t>10</a:t>
            </a:r>
            <a:r>
              <a:rPr lang="zh-TW" altLang="en-US" b="1" dirty="0"/>
              <a:t>非利士人和以色列人打仗</a:t>
            </a:r>
            <a:r>
              <a:rPr lang="zh-CN" altLang="en-US" b="1" dirty="0"/>
              <a:t>，</a:t>
            </a:r>
            <a:r>
              <a:rPr lang="zh-TW" altLang="en-US" b="1" dirty="0"/>
              <a:t>以色列人敗了</a:t>
            </a:r>
            <a:r>
              <a:rPr lang="en-US" altLang="zh-CN" b="1" dirty="0"/>
              <a:t>······</a:t>
            </a:r>
            <a:r>
              <a:rPr lang="zh-TW" altLang="en-US" b="1" dirty="0"/>
              <a:t>以色列的步兵仆倒了三萬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11</a:t>
            </a:r>
            <a:r>
              <a:rPr lang="en-US" altLang="zh-TW" b="1" dirty="0"/>
              <a:t> </a:t>
            </a:r>
            <a:r>
              <a:rPr lang="zh-TW" altLang="en-US" b="1" dirty="0"/>
              <a:t>神的約櫃被擄去</a:t>
            </a:r>
            <a:r>
              <a:rPr lang="zh-CN" altLang="en-US" b="1" dirty="0"/>
              <a:t>，</a:t>
            </a:r>
            <a:r>
              <a:rPr lang="zh-TW" altLang="en-US" b="1" dirty="0"/>
              <a:t>以利的兩個兒子何弗尼</a:t>
            </a:r>
            <a:r>
              <a:rPr lang="zh-CN" altLang="en-US" b="1" dirty="0"/>
              <a:t>、</a:t>
            </a:r>
            <a:r>
              <a:rPr lang="zh-TW" altLang="en-US" b="1" dirty="0"/>
              <a:t>非尼哈也都被殺了</a:t>
            </a:r>
            <a:r>
              <a:rPr lang="en-US" altLang="zh-TW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17 </a:t>
            </a:r>
            <a:r>
              <a:rPr lang="zh-TW" altLang="en-US" b="1" dirty="0"/>
              <a:t>報信的回答說</a:t>
            </a:r>
            <a:r>
              <a:rPr lang="zh-CN" altLang="en-US" b="1" dirty="0"/>
              <a:t>：“</a:t>
            </a:r>
            <a:r>
              <a:rPr lang="zh-TW" altLang="en-US" b="1" dirty="0"/>
              <a:t>以色列人在非利士人面前逃跑</a:t>
            </a:r>
            <a:r>
              <a:rPr lang="zh-CN" altLang="en-US" b="1" dirty="0"/>
              <a:t>，</a:t>
            </a:r>
            <a:r>
              <a:rPr lang="zh-TW" altLang="en-US" b="1" dirty="0"/>
              <a:t>民中被殺的甚多</a:t>
            </a:r>
            <a:r>
              <a:rPr lang="zh-CN" altLang="en-US" b="1" dirty="0"/>
              <a:t>！</a:t>
            </a:r>
            <a:r>
              <a:rPr lang="zh-TW" altLang="en-US" b="1" dirty="0"/>
              <a:t>你的兩個兒子何弗尼</a:t>
            </a:r>
            <a:r>
              <a:rPr lang="zh-CN" altLang="en-US" b="1" dirty="0"/>
              <a:t>、</a:t>
            </a:r>
            <a:r>
              <a:rPr lang="zh-TW" altLang="en-US" b="1" dirty="0"/>
              <a:t>非尼哈也都死了</a:t>
            </a:r>
            <a:r>
              <a:rPr lang="zh-CN" altLang="en-US" b="1" dirty="0"/>
              <a:t>，</a:t>
            </a:r>
            <a:r>
              <a:rPr lang="zh-TW" altLang="en-US" b="1" dirty="0"/>
              <a:t>並且神的約櫃被擄去</a:t>
            </a:r>
            <a:r>
              <a:rPr lang="zh-CN" altLang="en-US" b="1" dirty="0"/>
              <a:t>。”</a:t>
            </a:r>
            <a:r>
              <a:rPr lang="zh-TW" altLang="en-US" b="1" dirty="0"/>
              <a:t> </a:t>
            </a:r>
            <a:r>
              <a:rPr lang="en-US" altLang="zh-TW" b="1" dirty="0">
                <a:highlight>
                  <a:srgbClr val="FFFF00"/>
                </a:highlight>
              </a:rPr>
              <a:t>18</a:t>
            </a:r>
            <a:r>
              <a:rPr lang="en-US" altLang="zh-TW" b="1" dirty="0"/>
              <a:t> </a:t>
            </a:r>
            <a:r>
              <a:rPr lang="zh-TW" altLang="en-US" b="1" dirty="0"/>
              <a:t>他一提神的約櫃</a:t>
            </a:r>
            <a:r>
              <a:rPr lang="zh-CN" altLang="en-US" b="1" dirty="0"/>
              <a:t>，</a:t>
            </a:r>
            <a:r>
              <a:rPr lang="zh-TW" altLang="en-US" b="1" dirty="0"/>
              <a:t>以利就從他的位上往後跌倒</a:t>
            </a:r>
            <a:r>
              <a:rPr lang="zh-CN" altLang="en-US" b="1" dirty="0"/>
              <a:t>，</a:t>
            </a:r>
            <a:r>
              <a:rPr lang="zh-TW" altLang="en-US" b="1" dirty="0"/>
              <a:t>在門旁折斷頸項而死</a:t>
            </a:r>
            <a:r>
              <a:rPr lang="zh-CN" altLang="en-US" b="1" dirty="0"/>
              <a:t>。</a:t>
            </a:r>
            <a:r>
              <a:rPr lang="zh-TW" altLang="en-US" b="1" dirty="0"/>
              <a:t>因為他年紀老邁</a:t>
            </a:r>
            <a:r>
              <a:rPr lang="zh-CN" altLang="en-US" b="1" dirty="0"/>
              <a:t>，</a:t>
            </a:r>
            <a:r>
              <a:rPr lang="zh-TW" altLang="en-US" b="1" dirty="0"/>
              <a:t>身體沉重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19</a:t>
            </a:r>
            <a:r>
              <a:rPr lang="en-US" altLang="zh-TW" b="1" dirty="0"/>
              <a:t> </a:t>
            </a:r>
            <a:r>
              <a:rPr lang="zh-TW" altLang="en-US" b="1" dirty="0"/>
              <a:t>以利的兒婦</a:t>
            </a:r>
            <a:r>
              <a:rPr lang="zh-CN" altLang="en-US" b="1" dirty="0"/>
              <a:t>、</a:t>
            </a:r>
            <a:r>
              <a:rPr lang="zh-TW" altLang="en-US" b="1" dirty="0"/>
              <a:t>非尼哈的妻懷孕將到產期</a:t>
            </a:r>
            <a:r>
              <a:rPr lang="zh-CN" altLang="en-US" b="1" dirty="0"/>
              <a:t>，她</a:t>
            </a:r>
            <a:r>
              <a:rPr lang="zh-TW" altLang="en-US" b="1" dirty="0"/>
              <a:t>聽見神的約櫃被擄去</a:t>
            </a:r>
            <a:r>
              <a:rPr lang="zh-CN" altLang="en-US" b="1" dirty="0"/>
              <a:t>，</a:t>
            </a:r>
            <a:r>
              <a:rPr lang="zh-TW" altLang="en-US" b="1" dirty="0"/>
              <a:t>公公和丈夫都死了</a:t>
            </a:r>
            <a:r>
              <a:rPr lang="en-US" altLang="zh-TW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21</a:t>
            </a:r>
            <a:r>
              <a:rPr lang="zh-TW" altLang="en-US" b="1" dirty="0"/>
              <a:t>他給孩子起名叫以迦博</a:t>
            </a:r>
            <a:r>
              <a:rPr lang="zh-CN" altLang="en-US" b="1" dirty="0"/>
              <a:t>，說：</a:t>
            </a:r>
            <a:r>
              <a:rPr lang="zh-TW" altLang="en-US" b="1" dirty="0"/>
              <a:t>“榮耀離開以色列了！”這是因神的約櫃被擄去</a:t>
            </a:r>
            <a:r>
              <a:rPr lang="zh-CN" altLang="en-US" b="1" dirty="0"/>
              <a:t>，</a:t>
            </a:r>
            <a:r>
              <a:rPr lang="zh-TW" altLang="en-US" b="1" dirty="0"/>
              <a:t>又因他公公和丈夫都死了</a:t>
            </a:r>
            <a:r>
              <a:rPr lang="zh-CN" altLang="en-US" b="1" dirty="0"/>
              <a:t>。</a:t>
            </a:r>
            <a:endParaRPr lang="zh-TW" altLang="en-US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78502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在大袞廟中獨行奇事的神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5:1-5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非利士人將神的約櫃從以便以謝抬到亞實突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非利士人將神的約櫃抬進大袞廟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放在大袞的旁邊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次日清早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亞實突人起來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見大袞仆倒在耶和華的約櫃前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臉伏於地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就把大袞仍立在原處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4 </a:t>
            </a:r>
            <a:r>
              <a:rPr lang="zh-TW" altLang="en-US" b="1" dirty="0">
                <a:solidFill>
                  <a:srgbClr val="C00000"/>
                </a:solidFill>
              </a:rPr>
              <a:t>又次日清早起來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見大袞仆倒在耶和華的約櫃前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臉伏於地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並且大袞的頭和兩手都在門檻上折斷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只剩下大袞的殘體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因此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大袞的祭司和一切進亞實突大袞廟的人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都不踏大袞廟的門檻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直到今日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16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4914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CA" altLang="zh-CN" b="1" dirty="0">
                <a:highlight>
                  <a:srgbClr val="FFFF00"/>
                </a:highlight>
              </a:rPr>
              <a:t>115:</a:t>
            </a:r>
            <a:r>
              <a:rPr lang="en-US" altLang="zh-TW" b="1" dirty="0">
                <a:highlight>
                  <a:srgbClr val="FFFF00"/>
                </a:highlight>
              </a:rPr>
              <a:t>4 </a:t>
            </a:r>
            <a:r>
              <a:rPr lang="zh-TW" altLang="en-US" b="1" dirty="0"/>
              <a:t>他們的偶像是金的銀的</a:t>
            </a:r>
            <a:r>
              <a:rPr lang="zh-CN" altLang="en-US" b="1" dirty="0"/>
              <a:t>，</a:t>
            </a:r>
            <a:r>
              <a:rPr lang="zh-TW" altLang="en-US" b="1" dirty="0"/>
              <a:t>是人手所造的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5</a:t>
            </a:r>
            <a:r>
              <a:rPr lang="en-US" altLang="zh-TW" b="1" dirty="0"/>
              <a:t> </a:t>
            </a:r>
            <a:r>
              <a:rPr lang="zh-TW" altLang="en-US" b="1" dirty="0"/>
              <a:t>有口卻不能言</a:t>
            </a:r>
            <a:r>
              <a:rPr lang="zh-CN" altLang="en-US" b="1" dirty="0"/>
              <a:t>，</a:t>
            </a:r>
            <a:r>
              <a:rPr lang="zh-TW" altLang="en-US" b="1" dirty="0"/>
              <a:t>有眼卻不能看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6</a:t>
            </a:r>
            <a:r>
              <a:rPr lang="en-US" altLang="zh-TW" b="1" dirty="0"/>
              <a:t> </a:t>
            </a:r>
            <a:r>
              <a:rPr lang="zh-TW" altLang="en-US" b="1" dirty="0"/>
              <a:t>有耳卻不能聽</a:t>
            </a:r>
            <a:r>
              <a:rPr lang="zh-CN" altLang="en-US" b="1" dirty="0"/>
              <a:t>，</a:t>
            </a:r>
            <a:r>
              <a:rPr lang="zh-TW" altLang="en-US" b="1" dirty="0"/>
              <a:t>有鼻卻不能聞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7 </a:t>
            </a:r>
            <a:r>
              <a:rPr lang="zh-TW" altLang="en-US" b="1" dirty="0"/>
              <a:t>有手卻不能摸</a:t>
            </a:r>
            <a:r>
              <a:rPr lang="zh-CN" altLang="en-US" b="1" dirty="0"/>
              <a:t>，</a:t>
            </a:r>
            <a:r>
              <a:rPr lang="zh-TW" altLang="en-US" b="1" dirty="0"/>
              <a:t>有腳卻不能走</a:t>
            </a:r>
            <a:r>
              <a:rPr lang="zh-CN" altLang="en-US" b="1" dirty="0"/>
              <a:t>，</a:t>
            </a:r>
            <a:r>
              <a:rPr lang="zh-TW" altLang="en-US" b="1" dirty="0"/>
              <a:t>有喉嚨也不能出聲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8</a:t>
            </a:r>
            <a:r>
              <a:rPr lang="en-US" altLang="zh-TW" b="1" dirty="0"/>
              <a:t> </a:t>
            </a:r>
            <a:r>
              <a:rPr lang="zh-TW" altLang="en-US" b="1" dirty="0"/>
              <a:t>造他的要和他一樣</a:t>
            </a:r>
            <a:r>
              <a:rPr lang="zh-CN" altLang="en-US" b="1" dirty="0"/>
              <a:t>，</a:t>
            </a:r>
            <a:r>
              <a:rPr lang="zh-TW" altLang="en-US" b="1" dirty="0"/>
              <a:t>凡靠他的也要如此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番</a:t>
            </a:r>
            <a:r>
              <a:rPr lang="en-US" altLang="zh-TW" b="1" dirty="0">
                <a:highlight>
                  <a:srgbClr val="FFFF00"/>
                </a:highlight>
              </a:rPr>
              <a:t>1:9 </a:t>
            </a:r>
            <a:r>
              <a:rPr lang="zh-TW" altLang="en-US" b="1" dirty="0"/>
              <a:t>到那日</a:t>
            </a:r>
            <a:r>
              <a:rPr lang="zh-CN" altLang="en-US" b="1" dirty="0"/>
              <a:t>，</a:t>
            </a:r>
            <a:r>
              <a:rPr lang="zh-TW" altLang="en-US" b="1" dirty="0"/>
              <a:t>我必懲罰一切跳過門檻</a:t>
            </a:r>
            <a:r>
              <a:rPr lang="zh-CN" altLang="en-US" b="1" dirty="0"/>
              <a:t>、</a:t>
            </a:r>
            <a:r>
              <a:rPr lang="zh-TW" altLang="en-US" b="1" dirty="0"/>
              <a:t>將強暴和詭詐得來之物充滿主人房屋的</a:t>
            </a:r>
            <a:r>
              <a:rPr lang="zh-CN" altLang="en-US" b="1" dirty="0"/>
              <a:t>。</a:t>
            </a:r>
            <a:endParaRPr lang="en-CA" altLang="zh-CN" sz="600" b="1" dirty="0"/>
          </a:p>
          <a:p>
            <a:pPr marL="0" indent="0">
              <a:buNone/>
            </a:pPr>
            <a:endParaRPr lang="en-CA" altLang="zh-CN" sz="600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詩</a:t>
            </a:r>
            <a:r>
              <a:rPr lang="en-CA" altLang="zh-CN" b="1" dirty="0">
                <a:highlight>
                  <a:srgbClr val="FFFF00"/>
                </a:highlight>
              </a:rPr>
              <a:t>115:3</a:t>
            </a:r>
            <a:r>
              <a:rPr lang="zh-TW" altLang="en-US" b="1" dirty="0"/>
              <a:t>然而我們的神在天上</a:t>
            </a:r>
            <a:r>
              <a:rPr lang="zh-CN" altLang="en-US" b="1" dirty="0"/>
              <a:t>，</a:t>
            </a:r>
            <a:r>
              <a:rPr lang="zh-TW" altLang="en-US" b="1" dirty="0"/>
              <a:t>都隨自己的意旨行事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51: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15 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耶和華用能力創造大地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用智慧建立世界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用聰明鋪張穹蒼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詩</a:t>
            </a:r>
            <a:r>
              <a:rPr lang="en-CA" altLang="zh-CN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72:</a:t>
            </a:r>
            <a:r>
              <a:rPr lang="en-US" altLang="zh-TW" b="1" dirty="0">
                <a:solidFill>
                  <a:prstClr val="black"/>
                </a:solidFill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18 </a:t>
            </a:r>
            <a:r>
              <a:rPr lang="zh-TW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獨行奇事的耶和華以色列的神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，</a:t>
            </a:r>
            <a:r>
              <a:rPr lang="zh-TW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是應當稱頌的</a:t>
            </a:r>
            <a:r>
              <a:rPr lang="zh-CN" altLang="en-US" b="1" dirty="0">
                <a:solidFill>
                  <a:prstClr val="black"/>
                </a:solidFill>
                <a:latin typeface="Aptos" panose="02110004020202020204"/>
                <a:ea typeface="等线" panose="02010600030101010101" pitchFamily="2" charset="-122"/>
              </a:rPr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256345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林前</a:t>
            </a:r>
            <a:r>
              <a:rPr lang="en-CA" altLang="zh-CN" b="1" dirty="0">
                <a:highlight>
                  <a:srgbClr val="FFFF00"/>
                </a:highlight>
              </a:rPr>
              <a:t>1:</a:t>
            </a:r>
            <a:r>
              <a:rPr lang="en-US" altLang="zh-TW" b="1" dirty="0">
                <a:highlight>
                  <a:srgbClr val="FFFF00"/>
                </a:highlight>
              </a:rPr>
              <a:t>21 </a:t>
            </a:r>
            <a:r>
              <a:rPr lang="zh-TW" altLang="en-US" b="1" dirty="0"/>
              <a:t>世人憑自己的智慧</a:t>
            </a:r>
            <a:r>
              <a:rPr lang="zh-CN" altLang="en-US" b="1" dirty="0"/>
              <a:t>，</a:t>
            </a:r>
            <a:r>
              <a:rPr lang="zh-TW" altLang="en-US" b="1" dirty="0"/>
              <a:t>既不認識神</a:t>
            </a:r>
            <a:r>
              <a:rPr lang="zh-CN" altLang="en-US" b="1" dirty="0"/>
              <a:t>，</a:t>
            </a:r>
            <a:r>
              <a:rPr lang="zh-TW" altLang="en-US" b="1" dirty="0"/>
              <a:t>神就樂意用人所當作愚拙的道理拯救那些信的人</a:t>
            </a:r>
            <a:r>
              <a:rPr lang="zh-CN" altLang="en-US" b="1" dirty="0"/>
              <a:t>，</a:t>
            </a:r>
            <a:r>
              <a:rPr lang="zh-TW" altLang="en-US" b="1" dirty="0"/>
              <a:t>這就是神的智慧了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22 </a:t>
            </a:r>
            <a:r>
              <a:rPr lang="zh-TW" altLang="en-US" b="1" dirty="0"/>
              <a:t>猶太人是要神蹟</a:t>
            </a:r>
            <a:r>
              <a:rPr lang="zh-CN" altLang="en-US" b="1" dirty="0"/>
              <a:t>，希臘</a:t>
            </a:r>
            <a:r>
              <a:rPr lang="zh-TW" altLang="en-US" b="1" dirty="0"/>
              <a:t>人是求智慧</a:t>
            </a:r>
            <a:r>
              <a:rPr lang="zh-CN" altLang="en-US" b="1" dirty="0"/>
              <a:t>；</a:t>
            </a:r>
            <a:r>
              <a:rPr lang="en-US" altLang="zh-TW" b="1" dirty="0">
                <a:highlight>
                  <a:srgbClr val="FFFF00"/>
                </a:highlight>
              </a:rPr>
              <a:t>23</a:t>
            </a:r>
            <a:r>
              <a:rPr lang="en-US" altLang="zh-TW" b="1" dirty="0"/>
              <a:t> </a:t>
            </a:r>
            <a:r>
              <a:rPr lang="zh-TW" altLang="en-US" b="1" dirty="0"/>
              <a:t>我們卻是傳釘十字架的基督</a:t>
            </a:r>
            <a:r>
              <a:rPr lang="zh-CN" altLang="en-US" b="1" dirty="0"/>
              <a:t>。</a:t>
            </a:r>
            <a:r>
              <a:rPr lang="zh-TW" altLang="en-US" b="1" dirty="0"/>
              <a:t>在猶太人為絆腳石</a:t>
            </a:r>
            <a:r>
              <a:rPr lang="zh-CN" altLang="en-US" b="1" dirty="0"/>
              <a:t>，</a:t>
            </a:r>
            <a:r>
              <a:rPr lang="zh-TW" altLang="en-US" b="1" dirty="0"/>
              <a:t>在外邦人為愚拙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24 </a:t>
            </a:r>
            <a:r>
              <a:rPr lang="zh-TW" altLang="en-US" b="1" dirty="0"/>
              <a:t>但在那蒙召的</a:t>
            </a:r>
            <a:r>
              <a:rPr lang="zh-CN" altLang="en-US" b="1" dirty="0"/>
              <a:t>，</a:t>
            </a:r>
            <a:r>
              <a:rPr lang="zh-TW" altLang="en-US" b="1" dirty="0"/>
              <a:t>無論是猶太人</a:t>
            </a:r>
            <a:r>
              <a:rPr lang="zh-CN" altLang="en-US" b="1" dirty="0"/>
              <a:t>、希臘</a:t>
            </a:r>
            <a:r>
              <a:rPr lang="zh-TW" altLang="en-US" b="1" dirty="0"/>
              <a:t>人</a:t>
            </a:r>
            <a:r>
              <a:rPr lang="zh-CN" altLang="en-US" b="1" dirty="0"/>
              <a:t>，</a:t>
            </a:r>
            <a:r>
              <a:rPr lang="zh-TW" altLang="en-US" b="1" dirty="0"/>
              <a:t>基督總為神的能力</a:t>
            </a:r>
            <a:r>
              <a:rPr lang="zh-CN" altLang="en-US" b="1" dirty="0"/>
              <a:t>，</a:t>
            </a:r>
            <a:r>
              <a:rPr lang="zh-TW" altLang="en-US" b="1" dirty="0"/>
              <a:t>神的智慧</a:t>
            </a:r>
            <a:r>
              <a:rPr lang="en-US" altLang="zh-CN" b="1" dirty="0"/>
              <a:t>······</a:t>
            </a:r>
            <a:r>
              <a:rPr lang="en-US" altLang="zh-TW" b="1" dirty="0">
                <a:highlight>
                  <a:srgbClr val="FFFF00"/>
                </a:highlight>
              </a:rPr>
              <a:t>18 </a:t>
            </a:r>
            <a:r>
              <a:rPr lang="zh-TW" altLang="en-US" b="1" dirty="0"/>
              <a:t>因為十字架的道理</a:t>
            </a:r>
            <a:r>
              <a:rPr lang="zh-CN" altLang="en-US" b="1" dirty="0"/>
              <a:t>，</a:t>
            </a:r>
            <a:r>
              <a:rPr lang="zh-TW" altLang="en-US" b="1" dirty="0"/>
              <a:t>在那滅亡的人為愚拙</a:t>
            </a:r>
            <a:r>
              <a:rPr lang="zh-CN" altLang="en-US" b="1" dirty="0"/>
              <a:t>，</a:t>
            </a:r>
            <a:r>
              <a:rPr lang="zh-TW" altLang="en-US" b="1" dirty="0"/>
              <a:t>在我們得救的人卻為神的大能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654641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在</a:t>
            </a:r>
            <a:r>
              <a:rPr lang="zh-TW" altLang="en-US" b="1" dirty="0"/>
              <a:t>亞實突</a:t>
            </a:r>
            <a:r>
              <a:rPr lang="zh-CN" altLang="en-US" b="1" dirty="0"/>
              <a:t>城獨行奇事的神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5:6-8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耶和華的手重重加在亞實突人身上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敗壞他們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使他們生痔瘡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亞實突和亞實突的四境都是如此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亞實突人見這光景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以色列　神的約櫃不可留在我們這裡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因為他的手重重加在我們和我們神大袞的身上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就打發人去請非利士的眾首領來聚集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問他們說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我們向以色列神的約櫃應當怎樣行呢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r>
              <a:rPr lang="zh-TW" altLang="en-US" b="1" dirty="0">
                <a:solidFill>
                  <a:srgbClr val="C00000"/>
                </a:solidFill>
              </a:rPr>
              <a:t>他們回答說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可以將以色列神的約櫃運到迦特去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於是將以色列神的約櫃運到那裡去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CA" altLang="zh-CN" b="1" dirty="0">
                <a:highlight>
                  <a:srgbClr val="FFFF00"/>
                </a:highlight>
              </a:rPr>
              <a:t>2:</a:t>
            </a:r>
            <a:r>
              <a:rPr lang="en-US" altLang="zh-TW" b="1" dirty="0">
                <a:highlight>
                  <a:srgbClr val="FFFF00"/>
                </a:highlight>
              </a:rPr>
              <a:t>6 </a:t>
            </a:r>
            <a:r>
              <a:rPr lang="zh-TW" altLang="en-US" b="1" dirty="0"/>
              <a:t>耶和華使人死</a:t>
            </a:r>
            <a:r>
              <a:rPr lang="zh-CN" altLang="en-US" b="1" dirty="0"/>
              <a:t>，</a:t>
            </a:r>
            <a:r>
              <a:rPr lang="zh-TW" altLang="en-US" b="1" dirty="0"/>
              <a:t>也使人活</a:t>
            </a:r>
            <a:r>
              <a:rPr lang="zh-CN" altLang="en-US" b="1" dirty="0"/>
              <a:t>；</a:t>
            </a:r>
            <a:r>
              <a:rPr lang="zh-TW" altLang="en-US" b="1" dirty="0"/>
              <a:t>使人下陰間</a:t>
            </a:r>
            <a:r>
              <a:rPr lang="zh-CN" altLang="en-US" b="1" dirty="0"/>
              <a:t>，</a:t>
            </a:r>
            <a:r>
              <a:rPr lang="zh-TW" altLang="en-US" b="1" dirty="0"/>
              <a:t>也使人往上升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出</a:t>
            </a:r>
            <a:r>
              <a:rPr lang="en-CA" altLang="zh-CN" b="1" dirty="0">
                <a:highlight>
                  <a:srgbClr val="FFFF00"/>
                </a:highlight>
              </a:rPr>
              <a:t>9:3</a:t>
            </a:r>
            <a:r>
              <a:rPr lang="zh-TW" altLang="en-US" b="1" dirty="0"/>
              <a:t>耶和華的手加在你田間的牲畜上</a:t>
            </a:r>
            <a:r>
              <a:rPr lang="zh-CN" altLang="en-US" b="1" dirty="0"/>
              <a:t>，</a:t>
            </a:r>
            <a:r>
              <a:rPr lang="zh-TW" altLang="en-US" b="1" dirty="0"/>
              <a:t>就是在馬</a:t>
            </a:r>
            <a:r>
              <a:rPr lang="zh-CN" altLang="en-US" b="1" dirty="0"/>
              <a:t>、</a:t>
            </a:r>
            <a:r>
              <a:rPr lang="zh-TW" altLang="en-US" b="1" dirty="0"/>
              <a:t>驢</a:t>
            </a:r>
            <a:r>
              <a:rPr lang="zh-CN" altLang="en-US" b="1" dirty="0"/>
              <a:t>、</a:t>
            </a:r>
            <a:r>
              <a:rPr lang="zh-TW" altLang="en-US" b="1" dirty="0"/>
              <a:t>駱駝</a:t>
            </a:r>
            <a:r>
              <a:rPr lang="zh-CN" altLang="en-US" b="1" dirty="0"/>
              <a:t>、</a:t>
            </a:r>
            <a:r>
              <a:rPr lang="zh-TW" altLang="en-US" b="1" dirty="0"/>
              <a:t>牛群</a:t>
            </a:r>
            <a:r>
              <a:rPr lang="zh-CN" altLang="en-US" b="1" dirty="0"/>
              <a:t>、</a:t>
            </a:r>
            <a:r>
              <a:rPr lang="zh-TW" altLang="en-US" b="1" dirty="0"/>
              <a:t>羊群上</a:t>
            </a:r>
            <a:r>
              <a:rPr lang="zh-CN" altLang="en-US" b="1" dirty="0"/>
              <a:t>，</a:t>
            </a:r>
            <a:r>
              <a:rPr lang="zh-TW" altLang="en-US" b="1" dirty="0"/>
              <a:t>必有重重的瘟疫</a:t>
            </a:r>
            <a:r>
              <a:rPr lang="zh-CN" altLang="en-US" b="1" dirty="0"/>
              <a:t>。</a:t>
            </a: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135449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A0EDCE-4602-791E-D8E8-258FDD6EE3D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257" y="1730829"/>
            <a:ext cx="10994572" cy="4691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在迦特和以革倫城中獨行奇事的神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5:9-12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CA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</a:t>
            </a:r>
            <a:r>
              <a:rPr lang="zh-TW" altLang="en-US" b="1" dirty="0">
                <a:solidFill>
                  <a:srgbClr val="C00000"/>
                </a:solidFill>
              </a:rPr>
              <a:t> 運到之後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耶和華的手攻擊那城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使那城的人大大驚慌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無論大小都生痔瘡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他們就把神的約櫃送到以革倫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神的約櫃到了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以革倫人就喊嚷起來說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他們將以色列神的約櫃運到我們這裡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要害我們和我們的眾民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11 </a:t>
            </a:r>
            <a:r>
              <a:rPr lang="zh-TW" altLang="en-US" b="1" dirty="0">
                <a:solidFill>
                  <a:srgbClr val="C00000"/>
                </a:solidFill>
              </a:rPr>
              <a:t>於是打發人去請非利士的眾首領來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願你們將以色列神的約櫃送回原處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免得害了我們和我們的眾民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原來神的手重重攻擊那城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城中的人有因驚慌而死的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未曾死的人都生了痔瘡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合城呼號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聲音上達於天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6:17</a:t>
            </a:r>
            <a:r>
              <a:rPr lang="zh-TW" altLang="en-US" b="1" dirty="0"/>
              <a:t>非利士人獻給耶和華作賠罪的金痔瘡像就是這些：一個是為</a:t>
            </a:r>
            <a:r>
              <a:rPr lang="zh-TW" altLang="en-US" b="1" dirty="0">
                <a:solidFill>
                  <a:srgbClr val="0070C0"/>
                </a:solidFill>
              </a:rPr>
              <a:t>亞實突</a:t>
            </a:r>
            <a:r>
              <a:rPr lang="zh-TW" altLang="en-US" b="1" dirty="0"/>
              <a:t>，一個是為</a:t>
            </a:r>
            <a:r>
              <a:rPr lang="zh-TW" altLang="en-US" b="1" dirty="0">
                <a:solidFill>
                  <a:srgbClr val="0070C0"/>
                </a:solidFill>
              </a:rPr>
              <a:t>迦薩</a:t>
            </a:r>
            <a:r>
              <a:rPr lang="zh-TW" altLang="en-US" b="1" dirty="0"/>
              <a:t>，一個是為</a:t>
            </a:r>
            <a:r>
              <a:rPr lang="zh-TW" altLang="en-US" b="1" dirty="0">
                <a:solidFill>
                  <a:srgbClr val="0070C0"/>
                </a:solidFill>
              </a:rPr>
              <a:t>亞實基倫</a:t>
            </a:r>
            <a:r>
              <a:rPr lang="zh-TW" altLang="en-US" b="1" dirty="0"/>
              <a:t>，一個是為</a:t>
            </a:r>
            <a:r>
              <a:rPr lang="zh-TW" altLang="en-US" b="1" dirty="0">
                <a:solidFill>
                  <a:srgbClr val="0070C0"/>
                </a:solidFill>
              </a:rPr>
              <a:t>迦特</a:t>
            </a:r>
            <a:r>
              <a:rPr lang="zh-TW" altLang="en-US" b="1" dirty="0"/>
              <a:t>，一個是為</a:t>
            </a:r>
            <a:r>
              <a:rPr lang="zh-TW" altLang="en-US" b="1" dirty="0">
                <a:solidFill>
                  <a:srgbClr val="0070C0"/>
                </a:solidFill>
              </a:rPr>
              <a:t>以革倫</a:t>
            </a:r>
            <a:r>
              <a:rPr lang="zh-TW" altLang="en-US" b="1" dirty="0"/>
              <a:t>。</a:t>
            </a:r>
          </a:p>
          <a:p>
            <a:pPr marL="0" indent="0">
              <a:buNone/>
            </a:pPr>
            <a:endParaRPr lang="en-CA" altLang="zh-C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8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2460</Words>
  <Application>Microsoft Office PowerPoint</Application>
  <PresentationFormat>Widescreen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KaiTi</vt:lpstr>
      <vt:lpstr>Aptos</vt:lpstr>
      <vt:lpstr>Aptos Display</vt:lpstr>
      <vt:lpstr>Arial</vt:lpstr>
      <vt:lpstr>1_Office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Senshu Ye</cp:lastModifiedBy>
  <cp:revision>2</cp:revision>
  <dcterms:created xsi:type="dcterms:W3CDTF">2024-08-12T12:51:51Z</dcterms:created>
  <dcterms:modified xsi:type="dcterms:W3CDTF">2024-08-15T04:07:25Z</dcterms:modified>
</cp:coreProperties>
</file>