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  <p:sldId id="270" r:id="rId4"/>
    <p:sldId id="269" r:id="rId5"/>
    <p:sldId id="268" r:id="rId6"/>
    <p:sldId id="265" r:id="rId7"/>
    <p:sldId id="267" r:id="rId8"/>
    <p:sldId id="272" r:id="rId9"/>
    <p:sldId id="271" r:id="rId10"/>
    <p:sldId id="274" r:id="rId11"/>
    <p:sldId id="273" r:id="rId12"/>
    <p:sldId id="27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C639DD-17E3-4C50-8B63-4F0CD77F1D56}" v="57" dt="2024-07-25T00:09:43.0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anping Guo" userId="214695277e21a7f1" providerId="LiveId" clId="{79C639DD-17E3-4C50-8B63-4F0CD77F1D56}"/>
    <pc:docChg chg="custSel addSld modSld">
      <pc:chgData name="Jianping Guo" userId="214695277e21a7f1" providerId="LiveId" clId="{79C639DD-17E3-4C50-8B63-4F0CD77F1D56}" dt="2024-07-25T00:09:43.021" v="1146" actId="20577"/>
      <pc:docMkLst>
        <pc:docMk/>
      </pc:docMkLst>
      <pc:sldChg chg="addSp delSp modSp mod">
        <pc:chgData name="Jianping Guo" userId="214695277e21a7f1" providerId="LiveId" clId="{79C639DD-17E3-4C50-8B63-4F0CD77F1D56}" dt="2024-07-23T12:42:07.409" v="130" actId="20577"/>
        <pc:sldMkLst>
          <pc:docMk/>
          <pc:sldMk cId="3519337200" sldId="263"/>
        </pc:sldMkLst>
        <pc:spChg chg="del">
          <ac:chgData name="Jianping Guo" userId="214695277e21a7f1" providerId="LiveId" clId="{79C639DD-17E3-4C50-8B63-4F0CD77F1D56}" dt="2024-07-23T12:31:21.407" v="18" actId="26606"/>
          <ac:spMkLst>
            <pc:docMk/>
            <pc:sldMk cId="3519337200" sldId="263"/>
            <ac:spMk id="24" creationId="{BACC6370-2D7E-4714-9D71-7542949D7D5D}"/>
          </ac:spMkLst>
        </pc:spChg>
        <pc:spChg chg="del">
          <ac:chgData name="Jianping Guo" userId="214695277e21a7f1" providerId="LiveId" clId="{79C639DD-17E3-4C50-8B63-4F0CD77F1D56}" dt="2024-07-23T12:31:21.407" v="18" actId="26606"/>
          <ac:spMkLst>
            <pc:docMk/>
            <pc:sldMk cId="3519337200" sldId="263"/>
            <ac:spMk id="26" creationId="{F68B3F68-107C-434F-AA38-110D5EA91B85}"/>
          </ac:spMkLst>
        </pc:spChg>
        <pc:spChg chg="del">
          <ac:chgData name="Jianping Guo" userId="214695277e21a7f1" providerId="LiveId" clId="{79C639DD-17E3-4C50-8B63-4F0CD77F1D56}" dt="2024-07-23T12:31:21.407" v="18" actId="26606"/>
          <ac:spMkLst>
            <pc:docMk/>
            <pc:sldMk cId="3519337200" sldId="263"/>
            <ac:spMk id="28" creationId="{AAD0DBB9-1A4B-4391-81D4-CB19F9AB918A}"/>
          </ac:spMkLst>
        </pc:spChg>
        <pc:spChg chg="del">
          <ac:chgData name="Jianping Guo" userId="214695277e21a7f1" providerId="LiveId" clId="{79C639DD-17E3-4C50-8B63-4F0CD77F1D56}" dt="2024-07-23T12:31:21.407" v="18" actId="26606"/>
          <ac:spMkLst>
            <pc:docMk/>
            <pc:sldMk cId="3519337200" sldId="263"/>
            <ac:spMk id="30" creationId="{063BBA22-50EA-4C4D-BE05-F1CE4E63AA56}"/>
          </ac:spMkLst>
        </pc:spChg>
        <pc:spChg chg="add del">
          <ac:chgData name="Jianping Guo" userId="214695277e21a7f1" providerId="LiveId" clId="{79C639DD-17E3-4C50-8B63-4F0CD77F1D56}" dt="2024-07-23T12:33:18.475" v="36" actId="26606"/>
          <ac:spMkLst>
            <pc:docMk/>
            <pc:sldMk cId="3519337200" sldId="263"/>
            <ac:spMk id="35" creationId="{955A2079-FA98-4876-80F0-72364A7D2EA4}"/>
          </ac:spMkLst>
        </pc:spChg>
        <pc:spChg chg="add">
          <ac:chgData name="Jianping Guo" userId="214695277e21a7f1" providerId="LiveId" clId="{79C639DD-17E3-4C50-8B63-4F0CD77F1D56}" dt="2024-07-23T12:33:18.475" v="36" actId="26606"/>
          <ac:spMkLst>
            <pc:docMk/>
            <pc:sldMk cId="3519337200" sldId="263"/>
            <ac:spMk id="40" creationId="{B50AB553-2A96-4A92-96F2-93548E096954}"/>
          </ac:spMkLst>
        </pc:spChg>
        <pc:graphicFrameChg chg="mod modGraphic">
          <ac:chgData name="Jianping Guo" userId="214695277e21a7f1" providerId="LiveId" clId="{79C639DD-17E3-4C50-8B63-4F0CD77F1D56}" dt="2024-07-23T12:42:07.409" v="130" actId="20577"/>
          <ac:graphicFrameMkLst>
            <pc:docMk/>
            <pc:sldMk cId="3519337200" sldId="263"/>
            <ac:graphicFrameMk id="8" creationId="{FE15C476-3227-4638-A515-AA0A18DA4E5B}"/>
          </ac:graphicFrameMkLst>
        </pc:graphicFrameChg>
      </pc:sldChg>
      <pc:sldChg chg="delSp modSp new mod modClrScheme chgLayout">
        <pc:chgData name="Jianping Guo" userId="214695277e21a7f1" providerId="LiveId" clId="{79C639DD-17E3-4C50-8B63-4F0CD77F1D56}" dt="2024-07-23T12:41:34.166" v="109" actId="13926"/>
        <pc:sldMkLst>
          <pc:docMk/>
          <pc:sldMk cId="3418725290" sldId="264"/>
        </pc:sldMkLst>
        <pc:spChg chg="del">
          <ac:chgData name="Jianping Guo" userId="214695277e21a7f1" providerId="LiveId" clId="{79C639DD-17E3-4C50-8B63-4F0CD77F1D56}" dt="2024-07-23T12:32:02.664" v="29" actId="700"/>
          <ac:spMkLst>
            <pc:docMk/>
            <pc:sldMk cId="3418725290" sldId="264"/>
            <ac:spMk id="2" creationId="{ED9A51AD-06F9-4A53-C53D-03C89FD3175B}"/>
          </ac:spMkLst>
        </pc:spChg>
        <pc:spChg chg="mod ord">
          <ac:chgData name="Jianping Guo" userId="214695277e21a7f1" providerId="LiveId" clId="{79C639DD-17E3-4C50-8B63-4F0CD77F1D56}" dt="2024-07-23T12:41:34.166" v="109" actId="13926"/>
          <ac:spMkLst>
            <pc:docMk/>
            <pc:sldMk cId="3418725290" sldId="264"/>
            <ac:spMk id="3" creationId="{2B140E08-4090-4370-2CEB-E5B4ED8FE3F3}"/>
          </ac:spMkLst>
        </pc:spChg>
      </pc:sldChg>
      <pc:sldChg chg="modSp mod">
        <pc:chgData name="Jianping Guo" userId="214695277e21a7f1" providerId="LiveId" clId="{79C639DD-17E3-4C50-8B63-4F0CD77F1D56}" dt="2024-07-24T13:15:23.679" v="576" actId="207"/>
        <pc:sldMkLst>
          <pc:docMk/>
          <pc:sldMk cId="3471646002" sldId="265"/>
        </pc:sldMkLst>
        <pc:spChg chg="mod">
          <ac:chgData name="Jianping Guo" userId="214695277e21a7f1" providerId="LiveId" clId="{79C639DD-17E3-4C50-8B63-4F0CD77F1D56}" dt="2024-07-24T13:15:23.679" v="576" actId="207"/>
          <ac:spMkLst>
            <pc:docMk/>
            <pc:sldMk cId="3471646002" sldId="265"/>
            <ac:spMk id="3" creationId="{2B140E08-4090-4370-2CEB-E5B4ED8FE3F3}"/>
          </ac:spMkLst>
        </pc:spChg>
      </pc:sldChg>
      <pc:sldChg chg="modSp add mod">
        <pc:chgData name="Jianping Guo" userId="214695277e21a7f1" providerId="LiveId" clId="{79C639DD-17E3-4C50-8B63-4F0CD77F1D56}" dt="2024-07-24T23:31:36.467" v="1143" actId="13926"/>
        <pc:sldMkLst>
          <pc:docMk/>
          <pc:sldMk cId="788424403" sldId="266"/>
        </pc:sldMkLst>
        <pc:spChg chg="mod">
          <ac:chgData name="Jianping Guo" userId="214695277e21a7f1" providerId="LiveId" clId="{79C639DD-17E3-4C50-8B63-4F0CD77F1D56}" dt="2024-07-24T23:31:36.467" v="1143" actId="13926"/>
          <ac:spMkLst>
            <pc:docMk/>
            <pc:sldMk cId="788424403" sldId="266"/>
            <ac:spMk id="3" creationId="{2B140E08-4090-4370-2CEB-E5B4ED8FE3F3}"/>
          </ac:spMkLst>
        </pc:spChg>
      </pc:sldChg>
      <pc:sldChg chg="modSp mod">
        <pc:chgData name="Jianping Guo" userId="214695277e21a7f1" providerId="LiveId" clId="{79C639DD-17E3-4C50-8B63-4F0CD77F1D56}" dt="2024-07-24T13:39:59.473" v="628" actId="13926"/>
        <pc:sldMkLst>
          <pc:docMk/>
          <pc:sldMk cId="929323815" sldId="267"/>
        </pc:sldMkLst>
        <pc:spChg chg="mod">
          <ac:chgData name="Jianping Guo" userId="214695277e21a7f1" providerId="LiveId" clId="{79C639DD-17E3-4C50-8B63-4F0CD77F1D56}" dt="2024-07-24T13:39:59.473" v="628" actId="13926"/>
          <ac:spMkLst>
            <pc:docMk/>
            <pc:sldMk cId="929323815" sldId="267"/>
            <ac:spMk id="3" creationId="{2B140E08-4090-4370-2CEB-E5B4ED8FE3F3}"/>
          </ac:spMkLst>
        </pc:spChg>
      </pc:sldChg>
      <pc:sldChg chg="modSp mod">
        <pc:chgData name="Jianping Guo" userId="214695277e21a7f1" providerId="LiveId" clId="{79C639DD-17E3-4C50-8B63-4F0CD77F1D56}" dt="2024-07-24T12:54:51.947" v="412" actId="20577"/>
        <pc:sldMkLst>
          <pc:docMk/>
          <pc:sldMk cId="1560198222" sldId="268"/>
        </pc:sldMkLst>
        <pc:spChg chg="mod">
          <ac:chgData name="Jianping Guo" userId="214695277e21a7f1" providerId="LiveId" clId="{79C639DD-17E3-4C50-8B63-4F0CD77F1D56}" dt="2024-07-24T12:54:51.947" v="412" actId="20577"/>
          <ac:spMkLst>
            <pc:docMk/>
            <pc:sldMk cId="1560198222" sldId="268"/>
            <ac:spMk id="3" creationId="{2B140E08-4090-4370-2CEB-E5B4ED8FE3F3}"/>
          </ac:spMkLst>
        </pc:spChg>
      </pc:sldChg>
      <pc:sldChg chg="modSp mod modAnim">
        <pc:chgData name="Jianping Guo" userId="214695277e21a7f1" providerId="LiveId" clId="{79C639DD-17E3-4C50-8B63-4F0CD77F1D56}" dt="2024-07-25T00:09:43.021" v="1146" actId="20577"/>
        <pc:sldMkLst>
          <pc:docMk/>
          <pc:sldMk cId="554576747" sldId="269"/>
        </pc:sldMkLst>
        <pc:spChg chg="mod">
          <ac:chgData name="Jianping Guo" userId="214695277e21a7f1" providerId="LiveId" clId="{79C639DD-17E3-4C50-8B63-4F0CD77F1D56}" dt="2024-07-25T00:09:43.021" v="1146" actId="20577"/>
          <ac:spMkLst>
            <pc:docMk/>
            <pc:sldMk cId="554576747" sldId="269"/>
            <ac:spMk id="3" creationId="{2B140E08-4090-4370-2CEB-E5B4ED8FE3F3}"/>
          </ac:spMkLst>
        </pc:spChg>
      </pc:sldChg>
      <pc:sldChg chg="modSp mod modAnim">
        <pc:chgData name="Jianping Guo" userId="214695277e21a7f1" providerId="LiveId" clId="{79C639DD-17E3-4C50-8B63-4F0CD77F1D56}" dt="2024-07-24T23:34:59.466" v="1144"/>
        <pc:sldMkLst>
          <pc:docMk/>
          <pc:sldMk cId="971631215" sldId="270"/>
        </pc:sldMkLst>
        <pc:spChg chg="mod">
          <ac:chgData name="Jianping Guo" userId="214695277e21a7f1" providerId="LiveId" clId="{79C639DD-17E3-4C50-8B63-4F0CD77F1D56}" dt="2024-07-23T15:39:30.400" v="303" actId="13926"/>
          <ac:spMkLst>
            <pc:docMk/>
            <pc:sldMk cId="971631215" sldId="270"/>
            <ac:spMk id="3" creationId="{2B140E08-4090-4370-2CEB-E5B4ED8FE3F3}"/>
          </ac:spMkLst>
        </pc:spChg>
      </pc:sldChg>
      <pc:sldChg chg="modSp mod">
        <pc:chgData name="Jianping Guo" userId="214695277e21a7f1" providerId="LiveId" clId="{79C639DD-17E3-4C50-8B63-4F0CD77F1D56}" dt="2024-07-24T19:53:13.689" v="850" actId="14100"/>
        <pc:sldMkLst>
          <pc:docMk/>
          <pc:sldMk cId="2205411683" sldId="271"/>
        </pc:sldMkLst>
        <pc:spChg chg="mod">
          <ac:chgData name="Jianping Guo" userId="214695277e21a7f1" providerId="LiveId" clId="{79C639DD-17E3-4C50-8B63-4F0CD77F1D56}" dt="2024-07-24T19:53:13.689" v="850" actId="14100"/>
          <ac:spMkLst>
            <pc:docMk/>
            <pc:sldMk cId="2205411683" sldId="271"/>
            <ac:spMk id="3" creationId="{2B140E08-4090-4370-2CEB-E5B4ED8FE3F3}"/>
          </ac:spMkLst>
        </pc:spChg>
      </pc:sldChg>
      <pc:sldChg chg="modSp mod">
        <pc:chgData name="Jianping Guo" userId="214695277e21a7f1" providerId="LiveId" clId="{79C639DD-17E3-4C50-8B63-4F0CD77F1D56}" dt="2024-07-24T13:46:58.734" v="736" actId="13926"/>
        <pc:sldMkLst>
          <pc:docMk/>
          <pc:sldMk cId="1782500535" sldId="272"/>
        </pc:sldMkLst>
        <pc:spChg chg="mod">
          <ac:chgData name="Jianping Guo" userId="214695277e21a7f1" providerId="LiveId" clId="{79C639DD-17E3-4C50-8B63-4F0CD77F1D56}" dt="2024-07-24T13:46:58.734" v="736" actId="13926"/>
          <ac:spMkLst>
            <pc:docMk/>
            <pc:sldMk cId="1782500535" sldId="272"/>
            <ac:spMk id="3" creationId="{2B140E08-4090-4370-2CEB-E5B4ED8FE3F3}"/>
          </ac:spMkLst>
        </pc:spChg>
      </pc:sldChg>
      <pc:sldChg chg="modSp mod">
        <pc:chgData name="Jianping Guo" userId="214695277e21a7f1" providerId="LiveId" clId="{79C639DD-17E3-4C50-8B63-4F0CD77F1D56}" dt="2024-07-24T20:14:19.113" v="1007" actId="13926"/>
        <pc:sldMkLst>
          <pc:docMk/>
          <pc:sldMk cId="198853533" sldId="273"/>
        </pc:sldMkLst>
        <pc:spChg chg="mod">
          <ac:chgData name="Jianping Guo" userId="214695277e21a7f1" providerId="LiveId" clId="{79C639DD-17E3-4C50-8B63-4F0CD77F1D56}" dt="2024-07-24T20:14:19.113" v="1007" actId="13926"/>
          <ac:spMkLst>
            <pc:docMk/>
            <pc:sldMk cId="198853533" sldId="273"/>
            <ac:spMk id="3" creationId="{2B140E08-4090-4370-2CEB-E5B4ED8FE3F3}"/>
          </ac:spMkLst>
        </pc:spChg>
      </pc:sldChg>
      <pc:sldChg chg="modSp mod">
        <pc:chgData name="Jianping Guo" userId="214695277e21a7f1" providerId="LiveId" clId="{79C639DD-17E3-4C50-8B63-4F0CD77F1D56}" dt="2024-07-24T20:10:12.686" v="938" actId="207"/>
        <pc:sldMkLst>
          <pc:docMk/>
          <pc:sldMk cId="3870828204" sldId="274"/>
        </pc:sldMkLst>
        <pc:spChg chg="mod">
          <ac:chgData name="Jianping Guo" userId="214695277e21a7f1" providerId="LiveId" clId="{79C639DD-17E3-4C50-8B63-4F0CD77F1D56}" dt="2024-07-24T20:10:12.686" v="938" actId="207"/>
          <ac:spMkLst>
            <pc:docMk/>
            <pc:sldMk cId="3870828204" sldId="274"/>
            <ac:spMk id="3" creationId="{2B140E08-4090-4370-2CEB-E5B4ED8FE3F3}"/>
          </ac:spMkLst>
        </pc:spChg>
      </pc:sldChg>
      <pc:sldChg chg="modSp mod">
        <pc:chgData name="Jianping Guo" userId="214695277e21a7f1" providerId="LiveId" clId="{79C639DD-17E3-4C50-8B63-4F0CD77F1D56}" dt="2024-07-24T23:30:20.527" v="1136" actId="13926"/>
        <pc:sldMkLst>
          <pc:docMk/>
          <pc:sldMk cId="659655599" sldId="275"/>
        </pc:sldMkLst>
        <pc:spChg chg="mod">
          <ac:chgData name="Jianping Guo" userId="214695277e21a7f1" providerId="LiveId" clId="{79C639DD-17E3-4C50-8B63-4F0CD77F1D56}" dt="2024-07-24T23:30:20.527" v="1136" actId="13926"/>
          <ac:spMkLst>
            <pc:docMk/>
            <pc:sldMk cId="659655599" sldId="275"/>
            <ac:spMk id="3" creationId="{2B140E08-4090-4370-2CEB-E5B4ED8FE3F3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D230AE-B921-4141-AE11-702711DA289F}" type="doc">
      <dgm:prSet loTypeId="urn:microsoft.com/office/officeart/2005/8/layout/vProcess5" loCatId="process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444CB51E-65BB-49AA-92B6-428317643D00}">
      <dgm:prSet custT="1"/>
      <dgm:spPr/>
      <dgm:t>
        <a:bodyPr/>
        <a:lstStyle/>
        <a:p>
          <a:r>
            <a:rPr lang="zh-CN" sz="8000" b="1" dirty="0">
              <a:latin typeface="KaiTi" panose="02010609060101010101" pitchFamily="49" charset="-122"/>
              <a:ea typeface="KaiTi" panose="02010609060101010101" pitchFamily="49" charset="-122"/>
            </a:rPr>
            <a:t>神</a:t>
          </a:r>
          <a:r>
            <a:rPr lang="zh-CN" altLang="en-US" sz="8000" b="1" dirty="0">
              <a:latin typeface="KaiTi" panose="02010609060101010101" pitchFamily="49" charset="-122"/>
              <a:ea typeface="KaiTi" panose="02010609060101010101" pitchFamily="49" charset="-122"/>
            </a:rPr>
            <a:t>话语的应验</a:t>
          </a:r>
          <a:endParaRPr lang="en-US" sz="8000" b="1" dirty="0">
            <a:latin typeface="KaiTi" panose="02010609060101010101" pitchFamily="49" charset="-122"/>
            <a:ea typeface="KaiTi" panose="02010609060101010101" pitchFamily="49" charset="-122"/>
          </a:endParaRPr>
        </a:p>
      </dgm:t>
    </dgm:pt>
    <dgm:pt modelId="{0B26F4B6-620B-43E2-9CEA-802CA1EE84CB}" type="parTrans" cxnId="{8713A45A-165E-4F08-93FE-4131B3531C95}">
      <dgm:prSet/>
      <dgm:spPr/>
      <dgm:t>
        <a:bodyPr/>
        <a:lstStyle/>
        <a:p>
          <a:endParaRPr lang="en-US"/>
        </a:p>
      </dgm:t>
    </dgm:pt>
    <dgm:pt modelId="{7B48CC68-C2E9-4D26-8B03-59A6FC7224AE}" type="sibTrans" cxnId="{8713A45A-165E-4F08-93FE-4131B3531C95}">
      <dgm:prSet/>
      <dgm:spPr/>
      <dgm:t>
        <a:bodyPr/>
        <a:lstStyle/>
        <a:p>
          <a:endParaRPr lang="en-US"/>
        </a:p>
      </dgm:t>
    </dgm:pt>
    <dgm:pt modelId="{B4B46A5B-6473-47E0-B127-1156377182AA}">
      <dgm:prSet custT="1"/>
      <dgm:spPr/>
      <dgm:t>
        <a:bodyPr/>
        <a:lstStyle/>
        <a:p>
          <a:r>
            <a:rPr lang="zh-CN" sz="4800" b="1" dirty="0">
              <a:latin typeface="KaiTi" panose="02010609060101010101" pitchFamily="49" charset="-122"/>
              <a:ea typeface="KaiTi" panose="02010609060101010101" pitchFamily="49" charset="-122"/>
            </a:rPr>
            <a:t>撒上</a:t>
          </a:r>
          <a:r>
            <a:rPr lang="en-CA" altLang="zh-CN" sz="4800" b="1" dirty="0">
              <a:latin typeface="KaiTi" panose="02010609060101010101" pitchFamily="49" charset="-122"/>
              <a:ea typeface="KaiTi" panose="02010609060101010101" pitchFamily="49" charset="-122"/>
            </a:rPr>
            <a:t>4</a:t>
          </a:r>
          <a:r>
            <a:rPr lang="en-CA" sz="4800" b="1" dirty="0">
              <a:latin typeface="KaiTi" panose="02010609060101010101" pitchFamily="49" charset="-122"/>
              <a:ea typeface="KaiTi" panose="02010609060101010101" pitchFamily="49" charset="-122"/>
            </a:rPr>
            <a:t>:1-22</a:t>
          </a:r>
          <a:endParaRPr lang="en-US" sz="4800" b="1" dirty="0">
            <a:latin typeface="KaiTi" panose="02010609060101010101" pitchFamily="49" charset="-122"/>
            <a:ea typeface="KaiTi" panose="02010609060101010101" pitchFamily="49" charset="-122"/>
          </a:endParaRPr>
        </a:p>
      </dgm:t>
    </dgm:pt>
    <dgm:pt modelId="{5578AC26-C3B6-4F49-9DEF-9FA98A176195}" type="parTrans" cxnId="{2202FC89-2425-4528-9BB9-190285FBA174}">
      <dgm:prSet/>
      <dgm:spPr/>
      <dgm:t>
        <a:bodyPr/>
        <a:lstStyle/>
        <a:p>
          <a:endParaRPr lang="en-US"/>
        </a:p>
      </dgm:t>
    </dgm:pt>
    <dgm:pt modelId="{9E091860-0492-4E17-9E5B-77B71DA868B0}" type="sibTrans" cxnId="{2202FC89-2425-4528-9BB9-190285FBA174}">
      <dgm:prSet/>
      <dgm:spPr/>
      <dgm:t>
        <a:bodyPr/>
        <a:lstStyle/>
        <a:p>
          <a:endParaRPr lang="en-US"/>
        </a:p>
      </dgm:t>
    </dgm:pt>
    <dgm:pt modelId="{1C7EDDD6-2700-4580-A187-15A769335169}" type="pres">
      <dgm:prSet presAssocID="{BED230AE-B921-4141-AE11-702711DA289F}" presName="outerComposite" presStyleCnt="0">
        <dgm:presLayoutVars>
          <dgm:chMax val="5"/>
          <dgm:dir/>
          <dgm:resizeHandles val="exact"/>
        </dgm:presLayoutVars>
      </dgm:prSet>
      <dgm:spPr/>
    </dgm:pt>
    <dgm:pt modelId="{42718253-44DB-4D12-89F9-4FCAE4CA4089}" type="pres">
      <dgm:prSet presAssocID="{BED230AE-B921-4141-AE11-702711DA289F}" presName="dummyMaxCanvas" presStyleCnt="0">
        <dgm:presLayoutVars/>
      </dgm:prSet>
      <dgm:spPr/>
    </dgm:pt>
    <dgm:pt modelId="{8D490E97-2EBB-4121-8135-003C82546DCE}" type="pres">
      <dgm:prSet presAssocID="{BED230AE-B921-4141-AE11-702711DA289F}" presName="TwoNodes_1" presStyleLbl="node1" presStyleIdx="0" presStyleCnt="2">
        <dgm:presLayoutVars>
          <dgm:bulletEnabled val="1"/>
        </dgm:presLayoutVars>
      </dgm:prSet>
      <dgm:spPr/>
    </dgm:pt>
    <dgm:pt modelId="{4B8C771D-C798-472F-B852-F90FFE7A50ED}" type="pres">
      <dgm:prSet presAssocID="{BED230AE-B921-4141-AE11-702711DA289F}" presName="TwoNodes_2" presStyleLbl="node1" presStyleIdx="1" presStyleCnt="2">
        <dgm:presLayoutVars>
          <dgm:bulletEnabled val="1"/>
        </dgm:presLayoutVars>
      </dgm:prSet>
      <dgm:spPr/>
    </dgm:pt>
    <dgm:pt modelId="{173B39B4-0C11-4860-B6C6-9F29618E6B9D}" type="pres">
      <dgm:prSet presAssocID="{BED230AE-B921-4141-AE11-702711DA289F}" presName="TwoConn_1-2" presStyleLbl="fgAccFollowNode1" presStyleIdx="0" presStyleCnt="1">
        <dgm:presLayoutVars>
          <dgm:bulletEnabled val="1"/>
        </dgm:presLayoutVars>
      </dgm:prSet>
      <dgm:spPr/>
    </dgm:pt>
    <dgm:pt modelId="{AD742BFB-B69D-4C62-A0CD-84598C8CC04C}" type="pres">
      <dgm:prSet presAssocID="{BED230AE-B921-4141-AE11-702711DA289F}" presName="TwoNodes_1_text" presStyleLbl="node1" presStyleIdx="1" presStyleCnt="2">
        <dgm:presLayoutVars>
          <dgm:bulletEnabled val="1"/>
        </dgm:presLayoutVars>
      </dgm:prSet>
      <dgm:spPr/>
    </dgm:pt>
    <dgm:pt modelId="{FD8082A2-1F66-4592-BD85-689D80D16B2A}" type="pres">
      <dgm:prSet presAssocID="{BED230AE-B921-4141-AE11-702711DA289F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1BAEFD11-4D66-4957-887E-4DF39F5C6659}" type="presOf" srcId="{444CB51E-65BB-49AA-92B6-428317643D00}" destId="{8D490E97-2EBB-4121-8135-003C82546DCE}" srcOrd="0" destOrd="0" presId="urn:microsoft.com/office/officeart/2005/8/layout/vProcess5"/>
    <dgm:cxn modelId="{B41F4E1D-E7D4-4ABD-8F59-90F5B346B382}" type="presOf" srcId="{B4B46A5B-6473-47E0-B127-1156377182AA}" destId="{FD8082A2-1F66-4592-BD85-689D80D16B2A}" srcOrd="1" destOrd="0" presId="urn:microsoft.com/office/officeart/2005/8/layout/vProcess5"/>
    <dgm:cxn modelId="{26F46629-1509-4FB6-B955-0FA1EF42D00A}" type="presOf" srcId="{444CB51E-65BB-49AA-92B6-428317643D00}" destId="{AD742BFB-B69D-4C62-A0CD-84598C8CC04C}" srcOrd="1" destOrd="0" presId="urn:microsoft.com/office/officeart/2005/8/layout/vProcess5"/>
    <dgm:cxn modelId="{72885E61-D563-476B-AE99-7923A2401216}" type="presOf" srcId="{B4B46A5B-6473-47E0-B127-1156377182AA}" destId="{4B8C771D-C798-472F-B852-F90FFE7A50ED}" srcOrd="0" destOrd="0" presId="urn:microsoft.com/office/officeart/2005/8/layout/vProcess5"/>
    <dgm:cxn modelId="{8713A45A-165E-4F08-93FE-4131B3531C95}" srcId="{BED230AE-B921-4141-AE11-702711DA289F}" destId="{444CB51E-65BB-49AA-92B6-428317643D00}" srcOrd="0" destOrd="0" parTransId="{0B26F4B6-620B-43E2-9CEA-802CA1EE84CB}" sibTransId="{7B48CC68-C2E9-4D26-8B03-59A6FC7224AE}"/>
    <dgm:cxn modelId="{2202FC89-2425-4528-9BB9-190285FBA174}" srcId="{BED230AE-B921-4141-AE11-702711DA289F}" destId="{B4B46A5B-6473-47E0-B127-1156377182AA}" srcOrd="1" destOrd="0" parTransId="{5578AC26-C3B6-4F49-9DEF-9FA98A176195}" sibTransId="{9E091860-0492-4E17-9E5B-77B71DA868B0}"/>
    <dgm:cxn modelId="{E8162F94-3131-43C5-9CCD-582694CCFE05}" type="presOf" srcId="{BED230AE-B921-4141-AE11-702711DA289F}" destId="{1C7EDDD6-2700-4580-A187-15A769335169}" srcOrd="0" destOrd="0" presId="urn:microsoft.com/office/officeart/2005/8/layout/vProcess5"/>
    <dgm:cxn modelId="{EB4CF8D2-1BC2-4120-BF85-1966D968CA1B}" type="presOf" srcId="{7B48CC68-C2E9-4D26-8B03-59A6FC7224AE}" destId="{173B39B4-0C11-4860-B6C6-9F29618E6B9D}" srcOrd="0" destOrd="0" presId="urn:microsoft.com/office/officeart/2005/8/layout/vProcess5"/>
    <dgm:cxn modelId="{36EA4674-C018-4126-89E2-621859C1529B}" type="presParOf" srcId="{1C7EDDD6-2700-4580-A187-15A769335169}" destId="{42718253-44DB-4D12-89F9-4FCAE4CA4089}" srcOrd="0" destOrd="0" presId="urn:microsoft.com/office/officeart/2005/8/layout/vProcess5"/>
    <dgm:cxn modelId="{42D1F029-95C8-4EEB-9349-E7F231671F5F}" type="presParOf" srcId="{1C7EDDD6-2700-4580-A187-15A769335169}" destId="{8D490E97-2EBB-4121-8135-003C82546DCE}" srcOrd="1" destOrd="0" presId="urn:microsoft.com/office/officeart/2005/8/layout/vProcess5"/>
    <dgm:cxn modelId="{21DC8CA0-22D7-4E8A-A5B6-BF13B5E35F57}" type="presParOf" srcId="{1C7EDDD6-2700-4580-A187-15A769335169}" destId="{4B8C771D-C798-472F-B852-F90FFE7A50ED}" srcOrd="2" destOrd="0" presId="urn:microsoft.com/office/officeart/2005/8/layout/vProcess5"/>
    <dgm:cxn modelId="{669D5F47-6456-4DBE-8D51-BE89EA1C8504}" type="presParOf" srcId="{1C7EDDD6-2700-4580-A187-15A769335169}" destId="{173B39B4-0C11-4860-B6C6-9F29618E6B9D}" srcOrd="3" destOrd="0" presId="urn:microsoft.com/office/officeart/2005/8/layout/vProcess5"/>
    <dgm:cxn modelId="{1DF73D2F-FF2C-4AAF-983F-9414E95D8BC9}" type="presParOf" srcId="{1C7EDDD6-2700-4580-A187-15A769335169}" destId="{AD742BFB-B69D-4C62-A0CD-84598C8CC04C}" srcOrd="4" destOrd="0" presId="urn:microsoft.com/office/officeart/2005/8/layout/vProcess5"/>
    <dgm:cxn modelId="{7206699C-6E6F-4BC6-A0EC-E856C0217AC9}" type="presParOf" srcId="{1C7EDDD6-2700-4580-A187-15A769335169}" destId="{FD8082A2-1F66-4592-BD85-689D80D16B2A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490E97-2EBB-4121-8135-003C82546DCE}">
      <dsp:nvSpPr>
        <dsp:cNvPr id="0" name=""/>
        <dsp:cNvSpPr/>
      </dsp:nvSpPr>
      <dsp:spPr>
        <a:xfrm>
          <a:off x="0" y="0"/>
          <a:ext cx="8938260" cy="195810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0" tIns="304800" rIns="304800" bIns="304800" numCol="1" spcCol="1270" anchor="ctr" anchorCtr="0">
          <a:noAutofit/>
        </a:bodyPr>
        <a:lstStyle/>
        <a:p>
          <a:pPr marL="0" lvl="0" indent="0" algn="l" defTabSz="3556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8000" b="1" kern="1200" dirty="0">
              <a:latin typeface="KaiTi" panose="02010609060101010101" pitchFamily="49" charset="-122"/>
              <a:ea typeface="KaiTi" panose="02010609060101010101" pitchFamily="49" charset="-122"/>
            </a:rPr>
            <a:t>神</a:t>
          </a:r>
          <a:r>
            <a:rPr lang="zh-CN" altLang="en-US" sz="8000" b="1" kern="1200" dirty="0">
              <a:latin typeface="KaiTi" panose="02010609060101010101" pitchFamily="49" charset="-122"/>
              <a:ea typeface="KaiTi" panose="02010609060101010101" pitchFamily="49" charset="-122"/>
            </a:rPr>
            <a:t>话语的应验</a:t>
          </a:r>
          <a:endParaRPr lang="en-US" sz="8000" b="1" kern="1200" dirty="0">
            <a:latin typeface="KaiTi" panose="02010609060101010101" pitchFamily="49" charset="-122"/>
            <a:ea typeface="KaiTi" panose="02010609060101010101" pitchFamily="49" charset="-122"/>
          </a:endParaRPr>
        </a:p>
      </dsp:txBody>
      <dsp:txXfrm>
        <a:off x="57351" y="57351"/>
        <a:ext cx="6914408" cy="1843400"/>
      </dsp:txXfrm>
    </dsp:sp>
    <dsp:sp modelId="{4B8C771D-C798-472F-B852-F90FFE7A50ED}">
      <dsp:nvSpPr>
        <dsp:cNvPr id="0" name=""/>
        <dsp:cNvSpPr/>
      </dsp:nvSpPr>
      <dsp:spPr>
        <a:xfrm>
          <a:off x="1577339" y="2393235"/>
          <a:ext cx="8938260" cy="195810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4800" b="1" kern="1200" dirty="0">
              <a:latin typeface="KaiTi" panose="02010609060101010101" pitchFamily="49" charset="-122"/>
              <a:ea typeface="KaiTi" panose="02010609060101010101" pitchFamily="49" charset="-122"/>
            </a:rPr>
            <a:t>撒上</a:t>
          </a:r>
          <a:r>
            <a:rPr lang="en-CA" altLang="zh-CN" sz="4800" b="1" kern="1200" dirty="0">
              <a:latin typeface="KaiTi" panose="02010609060101010101" pitchFamily="49" charset="-122"/>
              <a:ea typeface="KaiTi" panose="02010609060101010101" pitchFamily="49" charset="-122"/>
            </a:rPr>
            <a:t>4</a:t>
          </a:r>
          <a:r>
            <a:rPr lang="en-CA" sz="4800" b="1" kern="1200" dirty="0">
              <a:latin typeface="KaiTi" panose="02010609060101010101" pitchFamily="49" charset="-122"/>
              <a:ea typeface="KaiTi" panose="02010609060101010101" pitchFamily="49" charset="-122"/>
            </a:rPr>
            <a:t>:1-22</a:t>
          </a:r>
          <a:endParaRPr lang="en-US" sz="4800" b="1" kern="1200" dirty="0">
            <a:latin typeface="KaiTi" panose="02010609060101010101" pitchFamily="49" charset="-122"/>
            <a:ea typeface="KaiTi" panose="02010609060101010101" pitchFamily="49" charset="-122"/>
          </a:endParaRPr>
        </a:p>
      </dsp:txBody>
      <dsp:txXfrm>
        <a:off x="1634690" y="2450586"/>
        <a:ext cx="5973451" cy="1843400"/>
      </dsp:txXfrm>
    </dsp:sp>
    <dsp:sp modelId="{173B39B4-0C11-4860-B6C6-9F29618E6B9D}">
      <dsp:nvSpPr>
        <dsp:cNvPr id="0" name=""/>
        <dsp:cNvSpPr/>
      </dsp:nvSpPr>
      <dsp:spPr>
        <a:xfrm>
          <a:off x="7665493" y="1539285"/>
          <a:ext cx="1272766" cy="1272766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7951865" y="1539285"/>
        <a:ext cx="700022" cy="9577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796A118-2E0E-48F5-BBB9-D13F19E56A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7A59AE3-3ED9-4B0E-045A-A6FD0F3C34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B8C2E5A-E36E-2848-9DB5-51F32A178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6C59-03C6-427F-B0C8-F52DA75C78AC}" type="datetimeFigureOut">
              <a:rPr lang="en-CA" smtClean="0"/>
              <a:t>2024-07-24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ADCD85F-D2BC-37F8-2498-9F4A18493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D00B038-187B-5CB9-B87C-ED7A17BBC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613-7A4B-49AD-BD2D-4F40A259A7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398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E7E4634-0CDF-D772-CFC0-316F82C76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411070C-0EAE-D354-B625-259D7FF905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A11E35F-117D-AF37-CFAA-C3460BB8A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6C59-03C6-427F-B0C8-F52DA75C78AC}" type="datetimeFigureOut">
              <a:rPr lang="en-CA" smtClean="0"/>
              <a:t>2024-07-24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79AA64E-A73D-E7E6-85A6-B714ED554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2C14CA9-16E4-5B26-A200-6F6EFAD16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613-7A4B-49AD-BD2D-4F40A259A7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1042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BD5B9C06-7328-54E4-0657-84B35ADA39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24A1CAD-7019-E7E5-9080-109E3899FF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71EFB65-E64E-6827-9736-A2A275018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6C59-03C6-427F-B0C8-F52DA75C78AC}" type="datetimeFigureOut">
              <a:rPr lang="en-CA" smtClean="0"/>
              <a:t>2024-07-24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BE1B992-8353-B108-22A8-7DE0F619D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AE91340-40C8-D569-8704-443A95E83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613-7A4B-49AD-BD2D-4F40A259A7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1049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7478B38-42C8-7F4F-D59A-8AF2CA3BA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E64755F-22E4-00A7-9F77-4EA6577F54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6D96469-397E-3AE7-EA80-72CDBCC15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6C59-03C6-427F-B0C8-F52DA75C78AC}" type="datetimeFigureOut">
              <a:rPr lang="en-CA" smtClean="0"/>
              <a:t>2024-07-24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D485164-8C83-C00E-29F6-BD522E0A2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5E71F75-F9BE-2153-47B2-F6B1FE224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613-7A4B-49AD-BD2D-4F40A259A7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99499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4A9A485-0708-8CBE-1B91-0822C906B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D0F8BFD-B16F-CEE2-646A-21F1350410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2275DF1-4952-1570-5E09-E1FBB5A03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6C59-03C6-427F-B0C8-F52DA75C78AC}" type="datetimeFigureOut">
              <a:rPr lang="en-CA" smtClean="0"/>
              <a:t>2024-07-24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74F8385-7F75-A5EF-D4E6-8A77BB746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E3F3698-DA3A-C22C-1AC6-755F8D20D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613-7A4B-49AD-BD2D-4F40A259A7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8370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7808C86-4D87-1946-87E6-2F557D742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DA4959F-281F-E65D-B3F3-D08078EEDF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A543D49-EEC4-393F-C980-449FA89BD2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3CEAD61-EB74-9139-C360-C5DAE886E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6C59-03C6-427F-B0C8-F52DA75C78AC}" type="datetimeFigureOut">
              <a:rPr lang="en-CA" smtClean="0"/>
              <a:t>2024-07-24</a:t>
            </a:fld>
            <a:endParaRPr lang="en-CA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8A03CCB-6D9A-6BC3-AEE0-9A3B0E57A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5DF5F7F-B9ED-2CC6-6F62-B00795D95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613-7A4B-49AD-BD2D-4F40A259A7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2702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512A8A0-9475-5C2C-342C-44B921DEE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5E87B48-CC7C-162E-EABA-1199705928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E13C633-A045-8539-8CEA-2F6BC831EE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222C3BBE-54D0-6A20-A76F-E675631F43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7400D974-9C0A-DCDD-AD81-7FE987D6F9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D752CE5A-7446-FE45-54AB-B12294825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6C59-03C6-427F-B0C8-F52DA75C78AC}" type="datetimeFigureOut">
              <a:rPr lang="en-CA" smtClean="0"/>
              <a:t>2024-07-24</a:t>
            </a:fld>
            <a:endParaRPr lang="en-CA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26B7D2C5-3127-B46D-A5CA-20BC46AB2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5C5A680A-44AE-E47D-707B-C30EA37DF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613-7A4B-49AD-BD2D-4F40A259A7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59374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C9B7E38-8681-BB59-B267-BEC87B07A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65170C6-13EC-06AA-FA8C-7EFF3D4EF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6C59-03C6-427F-B0C8-F52DA75C78AC}" type="datetimeFigureOut">
              <a:rPr lang="en-CA" smtClean="0"/>
              <a:t>2024-07-24</a:t>
            </a:fld>
            <a:endParaRPr lang="en-CA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34186C27-868A-3E4F-01C2-CAB8D8407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8982DAC-EBA6-26AF-7DA3-CA853A227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613-7A4B-49AD-BD2D-4F40A259A7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5613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85FE4C94-5DFD-EE0A-2011-124CB4400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6C59-03C6-427F-B0C8-F52DA75C78AC}" type="datetimeFigureOut">
              <a:rPr lang="en-CA" smtClean="0"/>
              <a:t>2024-07-24</a:t>
            </a:fld>
            <a:endParaRPr lang="en-CA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EF02B1C7-BA18-CEEF-2354-76742F10A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FCBC295-3B28-5149-FEAF-20605F1D4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613-7A4B-49AD-BD2D-4F40A259A7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9319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CFE6F5C-5696-4EA3-6388-3DB1EE039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18F564E-47DF-F18D-7FD2-81C3FDD07D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63248C3-C6C0-C4EA-28E9-0A7EBD59E7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4C18054-26FD-55E4-3FC8-61BBEFFC4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6C59-03C6-427F-B0C8-F52DA75C78AC}" type="datetimeFigureOut">
              <a:rPr lang="en-CA" smtClean="0"/>
              <a:t>2024-07-24</a:t>
            </a:fld>
            <a:endParaRPr lang="en-CA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7B1DA3C-064D-B6D3-59DE-C49036D1E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794FF6B-5005-2B13-8998-E52173890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613-7A4B-49AD-BD2D-4F40A259A7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79942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14BB0CE-860D-F50B-5557-187B6B974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1034F262-C150-7BAD-04D6-8BAAF67B0A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05DBE51-00BD-C2AD-AFB2-057FB19783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8D2D48B-7E54-2F7A-DACE-C8C099E47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6C59-03C6-427F-B0C8-F52DA75C78AC}" type="datetimeFigureOut">
              <a:rPr lang="en-CA" smtClean="0"/>
              <a:t>2024-07-24</a:t>
            </a:fld>
            <a:endParaRPr lang="en-CA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1B10815-393C-0752-36B3-9B4D38BCA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1AF8C9F-DCBC-0370-5B3A-DE5F7E6F6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613-7A4B-49AD-BD2D-4F40A259A7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0874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66D2461A-ECFE-305E-30C7-6B75AAF6F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2D3136B-17D6-61E6-3D4B-9AC4AFB5BA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80810B2-EA6B-13E4-3DF5-0C4F8B8110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8526C59-03C6-427F-B0C8-F52DA75C78AC}" type="datetimeFigureOut">
              <a:rPr lang="en-CA" smtClean="0"/>
              <a:t>2024-07-24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D0B773F-B3A7-C12B-2B03-E2AED52A7D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80BEE0C-F13D-46C3-4A28-32BE988764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C608613-7A4B-49AD-BD2D-4F40A259A7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0029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内容占位符 2">
            <a:extLst>
              <a:ext uri="{FF2B5EF4-FFF2-40B4-BE49-F238E27FC236}">
                <a16:creationId xmlns:a16="http://schemas.microsoft.com/office/drawing/2014/main" id="{FE15C476-3227-4638-A515-AA0A18DA4E5B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12753819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193372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B140E08-4090-4370-2CEB-E5B4ED8FE3F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31370" y="1825625"/>
            <a:ext cx="1098368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以利家中又有人死亡</a:t>
            </a:r>
            <a:r>
              <a:rPr lang="zh-CN" altLang="en-US" b="1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（撒上</a:t>
            </a:r>
            <a:r>
              <a:rPr lang="en-CA" altLang="zh-CN" b="1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4:19-22</a:t>
            </a:r>
            <a:r>
              <a:rPr lang="zh-CN" altLang="en-US" b="1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CA" altLang="zh-CN" b="1" dirty="0">
              <a:highlight>
                <a:srgbClr val="FFFF00"/>
              </a:highligh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19</a:t>
            </a:r>
            <a:r>
              <a:rPr lang="zh-CN" altLang="en-US" b="1" dirty="0">
                <a:solidFill>
                  <a:srgbClr val="C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以利的儿妇、非尼哈的妻怀孕将到产期，她听见神的约柜被掳去，公公和丈夫都死了，就猛然疼痛，曲身生产。</a:t>
            </a: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20</a:t>
            </a:r>
            <a:r>
              <a:rPr lang="zh-CN" altLang="en-US" b="1" dirty="0">
                <a:solidFill>
                  <a:srgbClr val="C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将要死的时候，旁边站着的妇人们对她说：“不要怕！你生了男孩子了。”她却不回答，也不放在心上。</a:t>
            </a: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21</a:t>
            </a:r>
            <a:r>
              <a:rPr lang="zh-CN" altLang="en-US" b="1" dirty="0">
                <a:solidFill>
                  <a:srgbClr val="C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她给孩子起名叫以迦博，说：“荣耀离开以色列了！”这是因神的约柜被掳去，又因她公公和丈夫都死了。</a:t>
            </a: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22</a:t>
            </a:r>
            <a:r>
              <a:rPr lang="zh-CN" altLang="en-US" b="1" dirty="0">
                <a:solidFill>
                  <a:srgbClr val="C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她又说：“荣耀离开以色列，因为神的约柜被掳去了。”</a:t>
            </a:r>
            <a:endParaRPr lang="en-CA" altLang="zh-CN" b="1" dirty="0">
              <a:solidFill>
                <a:srgbClr val="C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70828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B140E08-4090-4370-2CEB-E5B4ED8FE3F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31370" y="1825625"/>
            <a:ext cx="1098368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撒上</a:t>
            </a:r>
            <a:r>
              <a:rPr lang="en-CA" altLang="zh-CN" b="1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2:31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日子必到，我要折断你的膀臂和你父家的膀臂，使你家中没有一个老年人。</a:t>
            </a:r>
            <a:r>
              <a:rPr lang="en-US" altLang="zh-CN" b="1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32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在神使以色列人享福的时候，你必看见我居所的败落。在你家中必永远没有一个老年人。</a:t>
            </a:r>
            <a:r>
              <a:rPr lang="en-US" altLang="zh-CN" b="1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33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我必不从我坛前灭尽你家中的人，那未灭的必使你眼目干瘪，心中忧伤。你家中所生的人都必死在中年。</a:t>
            </a:r>
            <a:r>
              <a:rPr lang="en-US" altLang="zh-CN" b="1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34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你的两个儿子何弗尼、非尼哈所遭遇的事可作你的证据：他们二人必一日同死</a:t>
            </a:r>
            <a:r>
              <a:rPr lang="en-US" altLang="zh-CN" b="1" dirty="0">
                <a:latin typeface="KaiTi" panose="02010609060101010101" pitchFamily="49" charset="-122"/>
                <a:ea typeface="KaiTi" panose="02010609060101010101" pitchFamily="49" charset="-122"/>
              </a:rPr>
              <a:t>······</a:t>
            </a:r>
            <a:r>
              <a:rPr lang="en-US" altLang="zh-CN" b="1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36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你家所剩下的人都必来叩拜他，求块银子，求个饼，说：“求你赐我祭司的职分，好叫我得点饼吃。”</a:t>
            </a:r>
            <a:endParaRPr lang="en-CA" altLang="zh-CN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王上</a:t>
            </a:r>
            <a:r>
              <a:rPr lang="en-CA" altLang="zh-CN" b="1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2:27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所罗门就革除亚比亚他，不许他作耶和华的祭司。这样，便应验耶和华在示罗论以利家所说的话。</a:t>
            </a:r>
            <a:endParaRPr lang="en-CA" altLang="zh-CN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88535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B140E08-4090-4370-2CEB-E5B4ED8FE3F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31370" y="1825625"/>
            <a:ext cx="10983687" cy="4351338"/>
          </a:xfrm>
        </p:spPr>
        <p:txBody>
          <a:bodyPr/>
          <a:lstStyle/>
          <a:p>
            <a:pPr marL="0" indent="0">
              <a:buNone/>
            </a:pP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结语</a:t>
            </a:r>
            <a:endParaRPr lang="en-CA" altLang="zh-CN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撒上</a:t>
            </a:r>
            <a:r>
              <a:rPr lang="en-CA" altLang="zh-CN" b="1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4:11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神的约柜被掳去，以利的两个儿子何弗尼、非尼哈也都被杀了</a:t>
            </a:r>
            <a:r>
              <a:rPr lang="en-US" altLang="zh-CN" b="1" dirty="0">
                <a:latin typeface="KaiTi" panose="02010609060101010101" pitchFamily="49" charset="-122"/>
                <a:ea typeface="KaiTi" panose="02010609060101010101" pitchFamily="49" charset="-122"/>
              </a:rPr>
              <a:t>······</a:t>
            </a:r>
            <a:r>
              <a:rPr lang="en-US" altLang="zh-CN" b="1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18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他一提神的约柜，以利就从他的位上往后跌倒，在门旁折断颈项而死，因为他年纪老迈，身体沉重。以利作以色列的士师四十年。</a:t>
            </a:r>
            <a:r>
              <a:rPr lang="en-US" altLang="zh-CN" b="1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19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以利的儿妇、非尼哈的妻怀孕将到产期，她听见神的约柜被掳去，公公和丈夫都死了，就猛然疼痛，曲身生产。</a:t>
            </a:r>
            <a:r>
              <a:rPr lang="en-US" altLang="zh-CN" b="1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20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将要死的时候，旁边站着的妇人们对她说：“不要怕！你生了男孩子了。”她却不回答，也不放在心上。</a:t>
            </a:r>
            <a:endParaRPr lang="en-CA" altLang="zh-CN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596555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B140E08-4090-4370-2CEB-E5B4ED8FE3F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31370" y="1825625"/>
            <a:ext cx="10983687" cy="4351338"/>
          </a:xfrm>
        </p:spPr>
        <p:txBody>
          <a:bodyPr/>
          <a:lstStyle/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路</a:t>
            </a:r>
            <a:r>
              <a:rPr lang="en-CA" altLang="zh-CN" b="1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18:</a:t>
            </a:r>
            <a:r>
              <a:rPr lang="en-US" altLang="zh-CN" b="1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31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耶稣带着十二个门徒，对他们说：“看哪，我们上耶路撒冷去，先知所写的一切事都要成就在人子身上。</a:t>
            </a:r>
            <a:r>
              <a:rPr lang="en-US" altLang="zh-CN" b="1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32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他将要被交给外邦人。他们要戏弄他，凌辱他，吐唾沫在他脸上，</a:t>
            </a:r>
            <a:r>
              <a:rPr lang="en-US" altLang="zh-CN" b="1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33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并要鞭打他，杀害他，第三日他要复活。”</a:t>
            </a:r>
            <a:endParaRPr lang="en-CA" altLang="zh-CN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罗</a:t>
            </a:r>
            <a:r>
              <a:rPr lang="en-CA" altLang="zh-CN" b="1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4:</a:t>
            </a:r>
            <a:r>
              <a:rPr lang="en-US" altLang="zh-CN" b="1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25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耶稣被交给人，是为我们的过犯；复活，是为叫我们称义（或作“耶稣是为我们的过犯交付了，是为我们称义复活了”）。</a:t>
            </a:r>
            <a:endParaRPr lang="en-CA" altLang="zh-CN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弥</a:t>
            </a:r>
            <a:r>
              <a:rPr lang="en-CA" altLang="zh-CN" b="1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7:</a:t>
            </a:r>
            <a:r>
              <a:rPr lang="en-US" altLang="zh-CN" b="1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18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神啊，有何神象你，赦免罪孽，饶恕你产业之余民的罪过，不永远怀怒，喜爱施恩？</a:t>
            </a:r>
            <a:r>
              <a:rPr lang="en-US" altLang="zh-CN" b="1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19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必再怜悯我们，将我们的罪孽踏在脚下，又将我们的一切罪投于深海。</a:t>
            </a:r>
            <a:r>
              <a:rPr lang="en-US" altLang="zh-CN" b="1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20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你必按古时起誓应许我们列祖的话，向雅各发诚实，向亚伯拉罕施慈爱。</a:t>
            </a:r>
            <a:endParaRPr lang="en-CA" altLang="zh-CN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88424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B140E08-4090-4370-2CEB-E5B4ED8FE3F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31370" y="1825625"/>
            <a:ext cx="10983687" cy="4351338"/>
          </a:xfrm>
        </p:spPr>
        <p:txBody>
          <a:bodyPr/>
          <a:lstStyle/>
          <a:p>
            <a:pPr marL="0" indent="0">
              <a:buNone/>
            </a:pP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引言</a:t>
            </a:r>
            <a:endParaRPr lang="en-CA" altLang="zh-CN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撒上</a:t>
            </a:r>
            <a:r>
              <a:rPr lang="en-CA" altLang="zh-CN" b="1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2:29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我所吩咐献在我居所的祭物，你们为何践踏？尊重你的儿子过于尊重我，将我民以色列所献美好的祭物肥己呢</a:t>
            </a:r>
            <a:r>
              <a:rPr lang="en-US" altLang="zh-CN" b="1" dirty="0">
                <a:latin typeface="KaiTi" panose="02010609060101010101" pitchFamily="49" charset="-122"/>
                <a:ea typeface="KaiTi" panose="02010609060101010101" pitchFamily="49" charset="-122"/>
              </a:rPr>
              <a:t>······</a:t>
            </a:r>
            <a:r>
              <a:rPr lang="en-US" altLang="zh-CN" b="1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34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你的两个儿子何弗尼、非尼哈所遭遇的事可作你的证据：他们二人必一日同死</a:t>
            </a:r>
            <a:r>
              <a:rPr lang="en-US" altLang="zh-CN" b="1" dirty="0">
                <a:latin typeface="KaiTi" panose="02010609060101010101" pitchFamily="49" charset="-122"/>
                <a:ea typeface="KaiTi" panose="02010609060101010101" pitchFamily="49" charset="-122"/>
              </a:rPr>
              <a:t>······</a:t>
            </a:r>
            <a:r>
              <a:rPr lang="en-US" altLang="zh-CN" b="1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3:11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 耶和华对撒母耳说：“我在以色列中必行一件事，叫听见的人都必耳鸣。</a:t>
            </a:r>
            <a:r>
              <a:rPr lang="en-US" altLang="zh-CN" b="1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12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我指着以利家所说的话，到了时候，我必始终应验在以利身上。</a:t>
            </a:r>
            <a:r>
              <a:rPr lang="en-US" altLang="zh-CN" b="1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13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我曾告诉他必永远降罚与他的家，因他知道儿子作孽，自招咒诅，却不禁止他们。</a:t>
            </a:r>
            <a:r>
              <a:rPr lang="en-US" altLang="zh-CN" b="1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14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所以我向以利家起誓说：</a:t>
            </a:r>
            <a:r>
              <a:rPr lang="en-CA" altLang="zh-CN" b="1" dirty="0"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以利家的罪孽，虽献祭奉礼物，永不能得赎去。”</a:t>
            </a:r>
            <a:r>
              <a:rPr lang="en-US" altLang="zh-CN" b="1" dirty="0">
                <a:latin typeface="KaiTi" panose="02010609060101010101" pitchFamily="49" charset="-122"/>
                <a:ea typeface="KaiTi" panose="02010609060101010101" pitchFamily="49" charset="-122"/>
              </a:rPr>
              <a:t>······</a:t>
            </a:r>
            <a:r>
              <a:rPr lang="en-US" altLang="zh-CN" b="1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19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撒母耳长大了，耶和华与他同在，使他所说的话，一句都不落空。</a:t>
            </a:r>
            <a:endParaRPr lang="en-CA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18725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B140E08-4090-4370-2CEB-E5B4ED8FE3F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31370" y="1825625"/>
            <a:ext cx="10983687" cy="4351338"/>
          </a:xfrm>
        </p:spPr>
        <p:txBody>
          <a:bodyPr/>
          <a:lstStyle/>
          <a:p>
            <a:pPr marL="0" indent="0">
              <a:buNone/>
            </a:pP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以色列人与非利士人交战</a:t>
            </a:r>
            <a:r>
              <a:rPr lang="zh-CN" altLang="en-US" b="1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（撒上</a:t>
            </a:r>
            <a:r>
              <a:rPr lang="en-CA" altLang="zh-CN" b="1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4:1-2</a:t>
            </a:r>
            <a:r>
              <a:rPr lang="zh-CN" altLang="en-US" b="1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CA" altLang="zh-CN" b="1" dirty="0">
              <a:highlight>
                <a:srgbClr val="FFFF00"/>
              </a:highligh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CN" altLang="en-US" b="1" dirty="0">
                <a:solidFill>
                  <a:srgbClr val="C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以色列人出去与非利士人打仗，安营在以便以谢；非利士人安营在亚弗。</a:t>
            </a: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CN" altLang="en-US" b="1" dirty="0">
                <a:solidFill>
                  <a:srgbClr val="C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非利士人向以色列人摆阵。两军交战的时候，以色列人败在非利士人面前。非利士人在战场上杀了他们的军兵约有四千人。</a:t>
            </a:r>
            <a:endParaRPr lang="en-CA" altLang="zh-CN" b="1" dirty="0">
              <a:solidFill>
                <a:srgbClr val="C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CA" altLang="zh-CN" sz="1000" b="1" dirty="0">
              <a:solidFill>
                <a:srgbClr val="C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摩</a:t>
            </a:r>
            <a:r>
              <a:rPr lang="en-CA" altLang="zh-CN" b="1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9:7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耶和华说：“以色列人哪，我岂不看你们如古实人吗？我岂不是领以色列人出埃及地，</a:t>
            </a:r>
            <a:r>
              <a:rPr lang="zh-CN" altLang="en-US" b="1" dirty="0">
                <a:solidFill>
                  <a:schemeClr val="accent6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领非利士人出迦斐托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，领亚兰人出吉珥吗？</a:t>
            </a:r>
            <a:endParaRPr lang="en-CA" altLang="zh-CN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撒上</a:t>
            </a:r>
            <a:r>
              <a:rPr lang="en-CA" altLang="zh-CN" b="1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2:</a:t>
            </a:r>
            <a:r>
              <a:rPr lang="en-US" altLang="zh-CN" b="1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34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你的两个儿子何弗尼、非尼哈所遭遇的事可作你的证据：他们二人必一日同死。</a:t>
            </a:r>
            <a:endParaRPr lang="en-CA" altLang="zh-CN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71631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B140E08-4090-4370-2CEB-E5B4ED8FE3F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02771" y="1600200"/>
            <a:ext cx="11375572" cy="50727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以色列长老迷信约柜的作用</a:t>
            </a:r>
            <a:r>
              <a:rPr lang="zh-CN" altLang="en-US" b="1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（撒上</a:t>
            </a:r>
            <a:r>
              <a:rPr lang="en-CA" altLang="zh-CN" b="1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4:3-4</a:t>
            </a:r>
            <a:r>
              <a:rPr lang="zh-CN" altLang="en-US" b="1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CA" altLang="zh-CN" b="1" dirty="0">
              <a:highlight>
                <a:srgbClr val="FFFF00"/>
              </a:highligh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CN" altLang="en-US" b="1" dirty="0">
                <a:solidFill>
                  <a:srgbClr val="C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百姓回到营里，以色列的长老说：“耶和华今日为何使我们败在非利士人面前呢？我们不如将耶和华的约柜，从示罗抬到我们这里来，好在我们中间救我们脱离敌人的手。”</a:t>
            </a: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4</a:t>
            </a:r>
            <a:r>
              <a:rPr lang="zh-CN" altLang="en-US" b="1" dirty="0">
                <a:solidFill>
                  <a:srgbClr val="C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于是百姓打发人到示罗，从那里将坐在二基路伯上万军之耶和华的约柜抬来。以利的两个儿子何弗尼、非尼哈与神的约柜同来。</a:t>
            </a:r>
            <a:endParaRPr lang="en-CA" altLang="zh-CN" b="1" dirty="0">
              <a:solidFill>
                <a:srgbClr val="C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民</a:t>
            </a:r>
            <a:r>
              <a:rPr lang="en-CA" altLang="zh-CN" b="1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10:</a:t>
            </a:r>
            <a:r>
              <a:rPr lang="en-US" altLang="zh-CN" b="1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33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以色列人离开耶和华的山，往前行了三天的路程；耶和华的约柜在前头行了三天的路程，为他们寻找安歇的地方。</a:t>
            </a:r>
            <a:r>
              <a:rPr lang="en-CA" altLang="zh-CN" b="1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34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他们拔营往前行，日间有耶和华的云彩在他们以上。</a:t>
            </a:r>
            <a:r>
              <a:rPr lang="en-CA" altLang="zh-CN" b="1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35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约柜往前行的时候，摩西就说：“耶和华啊，求你兴起！愿你的仇敌四散，愿恨你的人从你面前逃跑。”</a:t>
            </a:r>
            <a:r>
              <a:rPr lang="en-CA" altLang="zh-CN" b="1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36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约柜停住的时候，他就说：“耶和华啊，求你回到以色列的千万人中！”</a:t>
            </a:r>
            <a:endParaRPr lang="en-CA" altLang="zh-CN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54576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B140E08-4090-4370-2CEB-E5B4ED8FE3F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31370" y="1825625"/>
            <a:ext cx="1098368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书</a:t>
            </a:r>
            <a:r>
              <a:rPr lang="en-CA" altLang="zh-CN" b="1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6:2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耶和华晓谕约书亚说：“看哪，我已经把耶利哥和耶利哥的王，并大能的勇士，都交在你手中。</a:t>
            </a:r>
            <a:r>
              <a:rPr lang="en-US" altLang="zh-CN" b="1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你们的一切兵丁要围绕这城，一日围绕一次，六日都要这样行。</a:t>
            </a:r>
            <a:r>
              <a:rPr lang="en-US" altLang="zh-CN" b="1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4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七个祭司要拿七个羊角走在约柜前。到第七日，你们要绕城七次，祭司也要吹角</a:t>
            </a:r>
            <a:r>
              <a:rPr lang="en-US" altLang="zh-CN" b="1" dirty="0">
                <a:latin typeface="KaiTi" panose="02010609060101010101" pitchFamily="49" charset="-122"/>
                <a:ea typeface="KaiTi" panose="02010609060101010101" pitchFamily="49" charset="-122"/>
              </a:rPr>
              <a:t>······</a:t>
            </a:r>
            <a:r>
              <a:rPr lang="en-US" altLang="zh-CN" b="1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16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到了第七次，祭司吹角的时候，约书亚吩咐百姓说：“呼喊吧，因为耶和华已经把城交给你们了！</a:t>
            </a:r>
            <a:endParaRPr lang="en-CA" altLang="zh-CN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出</a:t>
            </a:r>
            <a:r>
              <a:rPr lang="en-CA" altLang="zh-CN" b="1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25:</a:t>
            </a:r>
            <a:r>
              <a:rPr lang="en-US" altLang="zh-CN" b="1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22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我要在那里与你相会，又要从法柜施恩座上二基路伯中间，和你说我所要吩咐你传给以色列人的一切事。</a:t>
            </a:r>
            <a:endParaRPr lang="en-CA" altLang="zh-CN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撒上</a:t>
            </a:r>
            <a:r>
              <a:rPr lang="en-CA" altLang="zh-CN" b="1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4:</a:t>
            </a:r>
            <a:r>
              <a:rPr lang="en-US" altLang="zh-CN" b="1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4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于是百姓打发人到示罗，从那里将坐在二基路伯上万军之耶和华的约柜抬来。以利的两个儿子何弗尼、非尼哈与神的约柜同来。</a:t>
            </a:r>
            <a:endParaRPr lang="en-CA" altLang="zh-CN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60198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B140E08-4090-4370-2CEB-E5B4ED8FE3F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55171" y="1825624"/>
            <a:ext cx="11114316" cy="4662261"/>
          </a:xfrm>
        </p:spPr>
        <p:txBody>
          <a:bodyPr/>
          <a:lstStyle/>
          <a:p>
            <a:pPr marL="0" indent="0">
              <a:buNone/>
            </a:pP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约柜被掳，何弗尼、非尼哈被杀</a:t>
            </a:r>
            <a:r>
              <a:rPr lang="zh-CN" altLang="en-US" b="1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（撒上</a:t>
            </a:r>
            <a:r>
              <a:rPr lang="en-CA" altLang="zh-CN" b="1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4:5-11</a:t>
            </a:r>
            <a:r>
              <a:rPr lang="zh-CN" altLang="en-US" b="1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CA" altLang="zh-CN" b="1" dirty="0">
              <a:highlight>
                <a:srgbClr val="FFFF00"/>
              </a:highligh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5</a:t>
            </a:r>
            <a:r>
              <a:rPr lang="zh-CN" altLang="en-US" b="1" dirty="0">
                <a:solidFill>
                  <a:srgbClr val="C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耶和华的约柜到了营中，以色列众人就大声欢呼，地便震动。</a:t>
            </a: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6</a:t>
            </a:r>
            <a:r>
              <a:rPr lang="zh-CN" altLang="en-US" b="1" dirty="0">
                <a:solidFill>
                  <a:srgbClr val="C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非利士人听见欢呼的声音，就说：“在希伯来人营里大声欢呼，是什么缘故呢？”随后就知道耶和华的约柜到了营中。</a:t>
            </a: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7</a:t>
            </a:r>
            <a:r>
              <a:rPr lang="zh-CN" altLang="en-US" b="1" dirty="0">
                <a:solidFill>
                  <a:srgbClr val="C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非利士人就惧怕起来，说：“有神到了他们营中。”又说：“我们有祸了！向来不曾有这样的事。</a:t>
            </a: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8</a:t>
            </a:r>
            <a:r>
              <a:rPr lang="zh-CN" altLang="en-US" b="1" dirty="0">
                <a:solidFill>
                  <a:srgbClr val="C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我们有祸了！谁能救我们脱离这些大能之神的手呢？从前在旷野用各样灾殃击打埃及人的，就是这些神。</a:t>
            </a: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9</a:t>
            </a:r>
            <a:r>
              <a:rPr lang="zh-CN" altLang="en-US" b="1" dirty="0">
                <a:solidFill>
                  <a:srgbClr val="C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非利士人哪，你们要刚强，要作大丈夫，免得作希伯来人的奴仆，如同他们作你们的奴仆一样。你们要作大丈夫，与他们争战。” </a:t>
            </a: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10</a:t>
            </a:r>
            <a:r>
              <a:rPr lang="zh-CN" altLang="en-US" b="1" dirty="0">
                <a:solidFill>
                  <a:srgbClr val="C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非利士人和以色列人打仗，以色列人败了，各向各家奔逃。被杀的人甚多，以色列的步兵仆倒了三万。</a:t>
            </a: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11</a:t>
            </a:r>
            <a:r>
              <a:rPr lang="zh-CN" altLang="en-US" b="1" dirty="0">
                <a:solidFill>
                  <a:srgbClr val="C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神的约柜被掳去，以利的两个儿子何弗尼、非尼哈也都被杀了。</a:t>
            </a:r>
            <a:endParaRPr lang="en-CA" altLang="zh-CN" b="1" dirty="0">
              <a:solidFill>
                <a:srgbClr val="C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CA" altLang="zh-CN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71646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B140E08-4090-4370-2CEB-E5B4ED8FE3F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31370" y="1825625"/>
            <a:ext cx="10983687" cy="4351338"/>
          </a:xfrm>
        </p:spPr>
        <p:txBody>
          <a:bodyPr/>
          <a:lstStyle/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约</a:t>
            </a:r>
            <a:r>
              <a:rPr lang="en-CA" altLang="zh-CN" b="1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9:31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我们知道神不听罪人，惟有敬奉神、遵行他旨意的，神才听他。</a:t>
            </a:r>
            <a:endParaRPr lang="en-CA" altLang="zh-CN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申</a:t>
            </a:r>
            <a:r>
              <a:rPr lang="en-CA" altLang="zh-CN" b="1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32:4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他是磐石，他的作为完全，他所行的无不公平，是诚实无伪的　神，又公义，又正直</a:t>
            </a:r>
            <a:r>
              <a:rPr lang="en-US" altLang="zh-CN" b="1" dirty="0">
                <a:latin typeface="KaiTi" panose="02010609060101010101" pitchFamily="49" charset="-122"/>
                <a:ea typeface="KaiTi" panose="02010609060101010101" pitchFamily="49" charset="-122"/>
              </a:rPr>
              <a:t>······</a:t>
            </a:r>
            <a:r>
              <a:rPr lang="en-US" altLang="zh-CN" b="1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18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你轻忽生你的磐石，忘记产你的　神。</a:t>
            </a:r>
            <a:r>
              <a:rPr lang="en-US" altLang="zh-CN" b="1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19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耶和华看见他的儿女惹动他，就厌恶他们。</a:t>
            </a:r>
            <a:r>
              <a:rPr lang="en-US" altLang="zh-CN" b="1" dirty="0">
                <a:latin typeface="KaiTi" panose="02010609060101010101" pitchFamily="49" charset="-122"/>
                <a:ea typeface="KaiTi" panose="02010609060101010101" pitchFamily="49" charset="-122"/>
              </a:rPr>
              <a:t>20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说：‘我要向他们掩面，看他们的结局如何。他们本是极乖僻的族类，心中无诚实的儿女。</a:t>
            </a:r>
            <a:endParaRPr lang="en-CA" altLang="zh-CN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29323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B140E08-4090-4370-2CEB-E5B4ED8FE3F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55171" y="1825625"/>
            <a:ext cx="10983686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以利听见神的约柜被掳跌倒而死</a:t>
            </a:r>
            <a:r>
              <a:rPr lang="zh-CN" altLang="en-US" b="1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（撒上</a:t>
            </a:r>
            <a:r>
              <a:rPr lang="en-CA" altLang="zh-CN" b="1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4:12-18</a:t>
            </a:r>
            <a:r>
              <a:rPr lang="zh-CN" altLang="en-US" b="1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CA" altLang="zh-CN" b="1" dirty="0">
              <a:highlight>
                <a:srgbClr val="FFFF00"/>
              </a:highligh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12</a:t>
            </a:r>
            <a:r>
              <a:rPr lang="zh-CN" altLang="en-US" b="1" dirty="0">
                <a:solidFill>
                  <a:srgbClr val="C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当日有一个便雅悯人从阵上逃跑，衣服撕裂，头蒙灰尘，来到示罗。</a:t>
            </a: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13</a:t>
            </a:r>
            <a:r>
              <a:rPr lang="zh-CN" altLang="en-US" b="1" dirty="0">
                <a:solidFill>
                  <a:srgbClr val="C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到了的时候，以利正在道旁坐在自己的位上观望，为神的约柜心里担忧。那人进城报信，合城的人就都呼喊起来。</a:t>
            </a: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14</a:t>
            </a:r>
            <a:r>
              <a:rPr lang="zh-CN" altLang="en-US" b="1" dirty="0">
                <a:solidFill>
                  <a:srgbClr val="C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以利听见呼喊的声音就问说：“这喧嚷是什么缘故呢？”那人急忙来报信给以利。</a:t>
            </a: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15</a:t>
            </a:r>
            <a:r>
              <a:rPr lang="zh-CN" altLang="en-US" b="1" dirty="0">
                <a:solidFill>
                  <a:srgbClr val="C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那时以利九十八岁了，眼目发直，不能看见。</a:t>
            </a: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16</a:t>
            </a:r>
            <a:r>
              <a:rPr lang="zh-CN" altLang="en-US" b="1" dirty="0">
                <a:solidFill>
                  <a:srgbClr val="C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那人对以利说：“我是从阵上来的，今日我从阵上逃回。”以利说：“我儿，事情怎样？” </a:t>
            </a: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17</a:t>
            </a:r>
            <a:r>
              <a:rPr lang="zh-CN" altLang="en-US" b="1" dirty="0">
                <a:solidFill>
                  <a:srgbClr val="C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报信的回答说：“以色列人在非利士人面前逃跑，民中被杀的甚多！你的两个儿子何弗尼、非尼哈也都死了，并且神的约柜被掳去。” </a:t>
            </a: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18</a:t>
            </a:r>
            <a:r>
              <a:rPr lang="zh-CN" altLang="en-US" b="1" dirty="0">
                <a:solidFill>
                  <a:srgbClr val="C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他一提神的约柜，以利就从他的位上往后跌倒，在门旁折断颈项而死，因为他年纪老迈，身体沉重。以利作以色列的士师四十年。</a:t>
            </a:r>
            <a:endParaRPr lang="en-CA" altLang="zh-CN" b="1" dirty="0">
              <a:solidFill>
                <a:srgbClr val="C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82500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B140E08-4090-4370-2CEB-E5B4ED8FE3F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89856" y="1654629"/>
            <a:ext cx="11244943" cy="4920342"/>
          </a:xfrm>
        </p:spPr>
        <p:txBody>
          <a:bodyPr/>
          <a:lstStyle/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撒上</a:t>
            </a:r>
            <a:r>
              <a:rPr lang="en-CA" altLang="zh-CN" b="1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2:32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在神使以色列人享福的时候，你必看见我居所的败落。在你家中必永远没有一个老年人。</a:t>
            </a:r>
            <a:endParaRPr lang="en-CA" altLang="zh-CN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诗</a:t>
            </a:r>
            <a:r>
              <a:rPr lang="en-CA" altLang="zh-CN" b="1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78:</a:t>
            </a:r>
            <a:r>
              <a:rPr lang="en-US" altLang="zh-CN" b="1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60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甚至他离弃示罗的帐幕，就是他在人间所搭的帐棚。</a:t>
            </a:r>
            <a:r>
              <a:rPr lang="en-US" altLang="zh-CN" b="1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61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又将他的约柜（原文作“能力”）交与人掳去，将他的荣耀交在敌人手中。</a:t>
            </a:r>
            <a:r>
              <a:rPr lang="en-US" altLang="zh-CN" b="1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62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并将他的百姓交与刀剑，向他的产业发怒。</a:t>
            </a:r>
            <a:endParaRPr lang="en-CA" altLang="zh-CN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耶</a:t>
            </a:r>
            <a:r>
              <a:rPr lang="en-CA" altLang="zh-CN" b="1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7:</a:t>
            </a:r>
            <a:r>
              <a:rPr lang="en-US" altLang="zh-CN" b="1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8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看哪，你们倚靠虚谎无益的话，</a:t>
            </a:r>
            <a:r>
              <a:rPr lang="en-CA" altLang="zh-CN" b="1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9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你们偷盗、杀害、奸淫、起假誓、向巴力烧香，并随从素不认识的别神；</a:t>
            </a:r>
            <a:r>
              <a:rPr lang="en-CA" altLang="zh-CN" b="1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10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且来到这称为我名下的殿，在我面前敬拜。又说：‘我们可以自由了！’你们这样的举动是要行那些可憎的事吗？</a:t>
            </a:r>
            <a:r>
              <a:rPr lang="en-CA" altLang="zh-CN" b="1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11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这称为我名下的殿在你们眼中岂可看为贼窝吗？我都看见了。这是耶和华说的。</a:t>
            </a:r>
            <a:r>
              <a:rPr lang="en-CA" altLang="zh-CN" b="1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en-US" altLang="zh-CN" b="1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你们且往示罗去，就是我先前立为我名的居所，察看我因这百姓以色列的罪恶，向那地所行的如何。</a:t>
            </a:r>
            <a:endParaRPr lang="en-CA" altLang="zh-CN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0541168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892</TotalTime>
  <Words>2332</Words>
  <Application>Microsoft Office PowerPoint</Application>
  <PresentationFormat>宽屏</PresentationFormat>
  <Paragraphs>33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8" baseType="lpstr">
      <vt:lpstr>KaiTi</vt:lpstr>
      <vt:lpstr>Aptos</vt:lpstr>
      <vt:lpstr>Aptos Display</vt:lpstr>
      <vt:lpstr>Arial</vt:lpstr>
      <vt:lpstr>1_Office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Jianping Guo</dc:creator>
  <cp:lastModifiedBy>Jianping Guo</cp:lastModifiedBy>
  <cp:revision>1</cp:revision>
  <dcterms:created xsi:type="dcterms:W3CDTF">2024-07-23T12:27:38Z</dcterms:created>
  <dcterms:modified xsi:type="dcterms:W3CDTF">2024-07-25T00:09:53Z</dcterms:modified>
</cp:coreProperties>
</file>