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0" r:id="rId4"/>
    <p:sldId id="269" r:id="rId5"/>
    <p:sldId id="268" r:id="rId6"/>
    <p:sldId id="265" r:id="rId7"/>
    <p:sldId id="267" r:id="rId8"/>
    <p:sldId id="272" r:id="rId9"/>
    <p:sldId id="271" r:id="rId10"/>
    <p:sldId id="274" r:id="rId11"/>
    <p:sldId id="273" r:id="rId12"/>
    <p:sldId id="27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C639DD-17E3-4C50-8B63-4F0CD77F1D56}" v="57" dt="2024-07-25T00:09:43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79C639DD-17E3-4C50-8B63-4F0CD77F1D56}"/>
    <pc:docChg chg="custSel addSld modSld">
      <pc:chgData name="Jianping Guo" userId="214695277e21a7f1" providerId="LiveId" clId="{79C639DD-17E3-4C50-8B63-4F0CD77F1D56}" dt="2024-07-25T00:09:43.021" v="1146" actId="20577"/>
      <pc:docMkLst>
        <pc:docMk/>
      </pc:docMkLst>
      <pc:sldChg chg="addSp delSp modSp mod">
        <pc:chgData name="Jianping Guo" userId="214695277e21a7f1" providerId="LiveId" clId="{79C639DD-17E3-4C50-8B63-4F0CD77F1D56}" dt="2024-07-23T12:42:07.409" v="130" actId="20577"/>
        <pc:sldMkLst>
          <pc:docMk/>
          <pc:sldMk cId="3519337200" sldId="263"/>
        </pc:sldMkLst>
        <pc:spChg chg="del">
          <ac:chgData name="Jianping Guo" userId="214695277e21a7f1" providerId="LiveId" clId="{79C639DD-17E3-4C50-8B63-4F0CD77F1D56}" dt="2024-07-23T12:31:21.407" v="18" actId="26606"/>
          <ac:spMkLst>
            <pc:docMk/>
            <pc:sldMk cId="3519337200" sldId="263"/>
            <ac:spMk id="24" creationId="{BACC6370-2D7E-4714-9D71-7542949D7D5D}"/>
          </ac:spMkLst>
        </pc:spChg>
        <pc:spChg chg="del">
          <ac:chgData name="Jianping Guo" userId="214695277e21a7f1" providerId="LiveId" clId="{79C639DD-17E3-4C50-8B63-4F0CD77F1D56}" dt="2024-07-23T12:31:21.407" v="18" actId="26606"/>
          <ac:spMkLst>
            <pc:docMk/>
            <pc:sldMk cId="3519337200" sldId="263"/>
            <ac:spMk id="26" creationId="{F68B3F68-107C-434F-AA38-110D5EA91B85}"/>
          </ac:spMkLst>
        </pc:spChg>
        <pc:spChg chg="del">
          <ac:chgData name="Jianping Guo" userId="214695277e21a7f1" providerId="LiveId" clId="{79C639DD-17E3-4C50-8B63-4F0CD77F1D56}" dt="2024-07-23T12:31:21.407" v="18" actId="26606"/>
          <ac:spMkLst>
            <pc:docMk/>
            <pc:sldMk cId="3519337200" sldId="263"/>
            <ac:spMk id="28" creationId="{AAD0DBB9-1A4B-4391-81D4-CB19F9AB918A}"/>
          </ac:spMkLst>
        </pc:spChg>
        <pc:spChg chg="del">
          <ac:chgData name="Jianping Guo" userId="214695277e21a7f1" providerId="LiveId" clId="{79C639DD-17E3-4C50-8B63-4F0CD77F1D56}" dt="2024-07-23T12:31:21.407" v="18" actId="26606"/>
          <ac:spMkLst>
            <pc:docMk/>
            <pc:sldMk cId="3519337200" sldId="263"/>
            <ac:spMk id="30" creationId="{063BBA22-50EA-4C4D-BE05-F1CE4E63AA56}"/>
          </ac:spMkLst>
        </pc:spChg>
        <pc:spChg chg="add del">
          <ac:chgData name="Jianping Guo" userId="214695277e21a7f1" providerId="LiveId" clId="{79C639DD-17E3-4C50-8B63-4F0CD77F1D56}" dt="2024-07-23T12:33:18.475" v="36" actId="26606"/>
          <ac:spMkLst>
            <pc:docMk/>
            <pc:sldMk cId="3519337200" sldId="263"/>
            <ac:spMk id="35" creationId="{955A2079-FA98-4876-80F0-72364A7D2EA4}"/>
          </ac:spMkLst>
        </pc:spChg>
        <pc:spChg chg="add">
          <ac:chgData name="Jianping Guo" userId="214695277e21a7f1" providerId="LiveId" clId="{79C639DD-17E3-4C50-8B63-4F0CD77F1D56}" dt="2024-07-23T12:33:18.475" v="36" actId="26606"/>
          <ac:spMkLst>
            <pc:docMk/>
            <pc:sldMk cId="3519337200" sldId="263"/>
            <ac:spMk id="40" creationId="{B50AB553-2A96-4A92-96F2-93548E096954}"/>
          </ac:spMkLst>
        </pc:spChg>
        <pc:graphicFrameChg chg="mod modGraphic">
          <ac:chgData name="Jianping Guo" userId="214695277e21a7f1" providerId="LiveId" clId="{79C639DD-17E3-4C50-8B63-4F0CD77F1D56}" dt="2024-07-23T12:42:07.409" v="130" actId="20577"/>
          <ac:graphicFrameMkLst>
            <pc:docMk/>
            <pc:sldMk cId="3519337200" sldId="263"/>
            <ac:graphicFrameMk id="8" creationId="{FE15C476-3227-4638-A515-AA0A18DA4E5B}"/>
          </ac:graphicFrameMkLst>
        </pc:graphicFrameChg>
      </pc:sldChg>
      <pc:sldChg chg="delSp modSp new mod modClrScheme chgLayout">
        <pc:chgData name="Jianping Guo" userId="214695277e21a7f1" providerId="LiveId" clId="{79C639DD-17E3-4C50-8B63-4F0CD77F1D56}" dt="2024-07-23T12:41:34.166" v="109" actId="13926"/>
        <pc:sldMkLst>
          <pc:docMk/>
          <pc:sldMk cId="3418725290" sldId="264"/>
        </pc:sldMkLst>
        <pc:spChg chg="del">
          <ac:chgData name="Jianping Guo" userId="214695277e21a7f1" providerId="LiveId" clId="{79C639DD-17E3-4C50-8B63-4F0CD77F1D56}" dt="2024-07-23T12:32:02.664" v="29" actId="700"/>
          <ac:spMkLst>
            <pc:docMk/>
            <pc:sldMk cId="3418725290" sldId="264"/>
            <ac:spMk id="2" creationId="{ED9A51AD-06F9-4A53-C53D-03C89FD3175B}"/>
          </ac:spMkLst>
        </pc:spChg>
        <pc:spChg chg="mod ord">
          <ac:chgData name="Jianping Guo" userId="214695277e21a7f1" providerId="LiveId" clId="{79C639DD-17E3-4C50-8B63-4F0CD77F1D56}" dt="2024-07-23T12:41:34.166" v="109" actId="13926"/>
          <ac:spMkLst>
            <pc:docMk/>
            <pc:sldMk cId="3418725290" sldId="264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13:15:23.679" v="576" actId="207"/>
        <pc:sldMkLst>
          <pc:docMk/>
          <pc:sldMk cId="3471646002" sldId="265"/>
        </pc:sldMkLst>
        <pc:spChg chg="mod">
          <ac:chgData name="Jianping Guo" userId="214695277e21a7f1" providerId="LiveId" clId="{79C639DD-17E3-4C50-8B63-4F0CD77F1D56}" dt="2024-07-24T13:15:23.679" v="576" actId="207"/>
          <ac:spMkLst>
            <pc:docMk/>
            <pc:sldMk cId="3471646002" sldId="265"/>
            <ac:spMk id="3" creationId="{2B140E08-4090-4370-2CEB-E5B4ED8FE3F3}"/>
          </ac:spMkLst>
        </pc:spChg>
      </pc:sldChg>
      <pc:sldChg chg="modSp add mod">
        <pc:chgData name="Jianping Guo" userId="214695277e21a7f1" providerId="LiveId" clId="{79C639DD-17E3-4C50-8B63-4F0CD77F1D56}" dt="2024-07-24T23:31:36.467" v="1143" actId="13926"/>
        <pc:sldMkLst>
          <pc:docMk/>
          <pc:sldMk cId="788424403" sldId="266"/>
        </pc:sldMkLst>
        <pc:spChg chg="mod">
          <ac:chgData name="Jianping Guo" userId="214695277e21a7f1" providerId="LiveId" clId="{79C639DD-17E3-4C50-8B63-4F0CD77F1D56}" dt="2024-07-24T23:31:36.467" v="1143" actId="13926"/>
          <ac:spMkLst>
            <pc:docMk/>
            <pc:sldMk cId="788424403" sldId="266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13:39:59.473" v="628" actId="13926"/>
        <pc:sldMkLst>
          <pc:docMk/>
          <pc:sldMk cId="929323815" sldId="267"/>
        </pc:sldMkLst>
        <pc:spChg chg="mod">
          <ac:chgData name="Jianping Guo" userId="214695277e21a7f1" providerId="LiveId" clId="{79C639DD-17E3-4C50-8B63-4F0CD77F1D56}" dt="2024-07-24T13:39:59.473" v="628" actId="13926"/>
          <ac:spMkLst>
            <pc:docMk/>
            <pc:sldMk cId="929323815" sldId="267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12:54:51.947" v="412" actId="20577"/>
        <pc:sldMkLst>
          <pc:docMk/>
          <pc:sldMk cId="1560198222" sldId="268"/>
        </pc:sldMkLst>
        <pc:spChg chg="mod">
          <ac:chgData name="Jianping Guo" userId="214695277e21a7f1" providerId="LiveId" clId="{79C639DD-17E3-4C50-8B63-4F0CD77F1D56}" dt="2024-07-24T12:54:51.947" v="412" actId="20577"/>
          <ac:spMkLst>
            <pc:docMk/>
            <pc:sldMk cId="1560198222" sldId="268"/>
            <ac:spMk id="3" creationId="{2B140E08-4090-4370-2CEB-E5B4ED8FE3F3}"/>
          </ac:spMkLst>
        </pc:spChg>
      </pc:sldChg>
      <pc:sldChg chg="modSp mod modAnim">
        <pc:chgData name="Jianping Guo" userId="214695277e21a7f1" providerId="LiveId" clId="{79C639DD-17E3-4C50-8B63-4F0CD77F1D56}" dt="2024-07-25T00:09:43.021" v="1146" actId="20577"/>
        <pc:sldMkLst>
          <pc:docMk/>
          <pc:sldMk cId="554576747" sldId="269"/>
        </pc:sldMkLst>
        <pc:spChg chg="mod">
          <ac:chgData name="Jianping Guo" userId="214695277e21a7f1" providerId="LiveId" clId="{79C639DD-17E3-4C50-8B63-4F0CD77F1D56}" dt="2024-07-25T00:09:43.021" v="1146" actId="20577"/>
          <ac:spMkLst>
            <pc:docMk/>
            <pc:sldMk cId="554576747" sldId="269"/>
            <ac:spMk id="3" creationId="{2B140E08-4090-4370-2CEB-E5B4ED8FE3F3}"/>
          </ac:spMkLst>
        </pc:spChg>
      </pc:sldChg>
      <pc:sldChg chg="modSp mod modAnim">
        <pc:chgData name="Jianping Guo" userId="214695277e21a7f1" providerId="LiveId" clId="{79C639DD-17E3-4C50-8B63-4F0CD77F1D56}" dt="2024-07-24T23:34:59.466" v="1144"/>
        <pc:sldMkLst>
          <pc:docMk/>
          <pc:sldMk cId="971631215" sldId="270"/>
        </pc:sldMkLst>
        <pc:spChg chg="mod">
          <ac:chgData name="Jianping Guo" userId="214695277e21a7f1" providerId="LiveId" clId="{79C639DD-17E3-4C50-8B63-4F0CD77F1D56}" dt="2024-07-23T15:39:30.400" v="303" actId="13926"/>
          <ac:spMkLst>
            <pc:docMk/>
            <pc:sldMk cId="971631215" sldId="270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19:53:13.689" v="850" actId="14100"/>
        <pc:sldMkLst>
          <pc:docMk/>
          <pc:sldMk cId="2205411683" sldId="271"/>
        </pc:sldMkLst>
        <pc:spChg chg="mod">
          <ac:chgData name="Jianping Guo" userId="214695277e21a7f1" providerId="LiveId" clId="{79C639DD-17E3-4C50-8B63-4F0CD77F1D56}" dt="2024-07-24T19:53:13.689" v="850" actId="14100"/>
          <ac:spMkLst>
            <pc:docMk/>
            <pc:sldMk cId="2205411683" sldId="271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13:46:58.734" v="736" actId="13926"/>
        <pc:sldMkLst>
          <pc:docMk/>
          <pc:sldMk cId="1782500535" sldId="272"/>
        </pc:sldMkLst>
        <pc:spChg chg="mod">
          <ac:chgData name="Jianping Guo" userId="214695277e21a7f1" providerId="LiveId" clId="{79C639DD-17E3-4C50-8B63-4F0CD77F1D56}" dt="2024-07-24T13:46:58.734" v="736" actId="13926"/>
          <ac:spMkLst>
            <pc:docMk/>
            <pc:sldMk cId="1782500535" sldId="272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20:14:19.113" v="1007" actId="13926"/>
        <pc:sldMkLst>
          <pc:docMk/>
          <pc:sldMk cId="198853533" sldId="273"/>
        </pc:sldMkLst>
        <pc:spChg chg="mod">
          <ac:chgData name="Jianping Guo" userId="214695277e21a7f1" providerId="LiveId" clId="{79C639DD-17E3-4C50-8B63-4F0CD77F1D56}" dt="2024-07-24T20:14:19.113" v="1007" actId="13926"/>
          <ac:spMkLst>
            <pc:docMk/>
            <pc:sldMk cId="198853533" sldId="273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20:10:12.686" v="938" actId="207"/>
        <pc:sldMkLst>
          <pc:docMk/>
          <pc:sldMk cId="3870828204" sldId="274"/>
        </pc:sldMkLst>
        <pc:spChg chg="mod">
          <ac:chgData name="Jianping Guo" userId="214695277e21a7f1" providerId="LiveId" clId="{79C639DD-17E3-4C50-8B63-4F0CD77F1D56}" dt="2024-07-24T20:10:12.686" v="938" actId="207"/>
          <ac:spMkLst>
            <pc:docMk/>
            <pc:sldMk cId="3870828204" sldId="274"/>
            <ac:spMk id="3" creationId="{2B140E08-4090-4370-2CEB-E5B4ED8FE3F3}"/>
          </ac:spMkLst>
        </pc:spChg>
      </pc:sldChg>
      <pc:sldChg chg="modSp mod">
        <pc:chgData name="Jianping Guo" userId="214695277e21a7f1" providerId="LiveId" clId="{79C639DD-17E3-4C50-8B63-4F0CD77F1D56}" dt="2024-07-24T23:30:20.527" v="1136" actId="13926"/>
        <pc:sldMkLst>
          <pc:docMk/>
          <pc:sldMk cId="659655599" sldId="275"/>
        </pc:sldMkLst>
        <pc:spChg chg="mod">
          <ac:chgData name="Jianping Guo" userId="214695277e21a7f1" providerId="LiveId" clId="{79C639DD-17E3-4C50-8B63-4F0CD77F1D56}" dt="2024-07-24T23:30:20.527" v="1136" actId="13926"/>
          <ac:spMkLst>
            <pc:docMk/>
            <pc:sldMk cId="659655599" sldId="275"/>
            <ac:spMk id="3" creationId="{2B140E08-4090-4370-2CEB-E5B4ED8FE3F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44CB51E-65BB-49AA-92B6-428317643D00}">
      <dgm:prSet custT="1"/>
      <dgm:spPr/>
      <dgm:t>
        <a:bodyPr/>
        <a:lstStyle/>
        <a:p>
          <a:r>
            <a:rPr lang="zh-CN" sz="8000" b="1" dirty="0">
              <a:latin typeface="KaiTi" panose="02010609060101010101" pitchFamily="49" charset="-122"/>
              <a:ea typeface="KaiTi" panose="02010609060101010101" pitchFamily="49" charset="-122"/>
            </a:rPr>
            <a:t>神</a:t>
          </a:r>
          <a:r>
            <a:rPr lang="zh-CN" altLang="en-US" sz="8000" b="1" dirty="0">
              <a:latin typeface="KaiTi" panose="02010609060101010101" pitchFamily="49" charset="-122"/>
              <a:ea typeface="KaiTi" panose="02010609060101010101" pitchFamily="49" charset="-122"/>
            </a:rPr>
            <a:t>话语的应验</a:t>
          </a:r>
          <a:endParaRPr lang="en-US" sz="80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0B26F4B6-620B-43E2-9CEA-802CA1EE84CB}" type="parTrans" cxnId="{8713A45A-165E-4F08-93FE-4131B3531C95}">
      <dgm:prSet/>
      <dgm:spPr/>
      <dgm:t>
        <a:bodyPr/>
        <a:lstStyle/>
        <a:p>
          <a:endParaRPr lang="en-US"/>
        </a:p>
      </dgm:t>
    </dgm:pt>
    <dgm:pt modelId="{7B48CC68-C2E9-4D26-8B03-59A6FC7224AE}" type="sibTrans" cxnId="{8713A45A-165E-4F08-93FE-4131B3531C95}">
      <dgm:prSet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sz="48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800" b="1" dirty="0">
              <a:latin typeface="KaiTi" panose="02010609060101010101" pitchFamily="49" charset="-122"/>
              <a:ea typeface="KaiTi" panose="02010609060101010101" pitchFamily="49" charset="-122"/>
            </a:rPr>
            <a:t>4</a:t>
          </a:r>
          <a:r>
            <a:rPr lang="en-CA" sz="4800" b="1" dirty="0">
              <a:latin typeface="KaiTi" panose="02010609060101010101" pitchFamily="49" charset="-122"/>
              <a:ea typeface="KaiTi" panose="02010609060101010101" pitchFamily="49" charset="-122"/>
            </a:rPr>
            <a:t>:1-22</a:t>
          </a:r>
          <a:endParaRPr lang="en-US" sz="48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1C7EDDD6-2700-4580-A187-15A769335169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42718253-44DB-4D12-89F9-4FCAE4CA4089}" type="pres">
      <dgm:prSet presAssocID="{BED230AE-B921-4141-AE11-702711DA289F}" presName="dummyMaxCanvas" presStyleCnt="0">
        <dgm:presLayoutVars/>
      </dgm:prSet>
      <dgm:spPr/>
    </dgm:pt>
    <dgm:pt modelId="{8D490E97-2EBB-4121-8135-003C82546DCE}" type="pres">
      <dgm:prSet presAssocID="{BED230AE-B921-4141-AE11-702711DA289F}" presName="TwoNodes_1" presStyleLbl="node1" presStyleIdx="0" presStyleCnt="2">
        <dgm:presLayoutVars>
          <dgm:bulletEnabled val="1"/>
        </dgm:presLayoutVars>
      </dgm:prSet>
      <dgm:spPr/>
    </dgm:pt>
    <dgm:pt modelId="{4B8C771D-C798-472F-B852-F90FFE7A50ED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173B39B4-0C11-4860-B6C6-9F29618E6B9D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AD742BFB-B69D-4C62-A0CD-84598C8CC04C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FD8082A2-1F66-4592-BD85-689D80D16B2A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1BAEFD11-4D66-4957-887E-4DF39F5C6659}" type="presOf" srcId="{444CB51E-65BB-49AA-92B6-428317643D00}" destId="{8D490E97-2EBB-4121-8135-003C82546DCE}" srcOrd="0" destOrd="0" presId="urn:microsoft.com/office/officeart/2005/8/layout/vProcess5"/>
    <dgm:cxn modelId="{B41F4E1D-E7D4-4ABD-8F59-90F5B346B382}" type="presOf" srcId="{B4B46A5B-6473-47E0-B127-1156377182AA}" destId="{FD8082A2-1F66-4592-BD85-689D80D16B2A}" srcOrd="1" destOrd="0" presId="urn:microsoft.com/office/officeart/2005/8/layout/vProcess5"/>
    <dgm:cxn modelId="{26F46629-1509-4FB6-B955-0FA1EF42D00A}" type="presOf" srcId="{444CB51E-65BB-49AA-92B6-428317643D00}" destId="{AD742BFB-B69D-4C62-A0CD-84598C8CC04C}" srcOrd="1" destOrd="0" presId="urn:microsoft.com/office/officeart/2005/8/layout/vProcess5"/>
    <dgm:cxn modelId="{72885E61-D563-476B-AE99-7923A2401216}" type="presOf" srcId="{B4B46A5B-6473-47E0-B127-1156377182AA}" destId="{4B8C771D-C798-472F-B852-F90FFE7A50ED}" srcOrd="0" destOrd="0" presId="urn:microsoft.com/office/officeart/2005/8/layout/vProcess5"/>
    <dgm:cxn modelId="{8713A45A-165E-4F08-93FE-4131B3531C95}" srcId="{BED230AE-B921-4141-AE11-702711DA289F}" destId="{444CB51E-65BB-49AA-92B6-428317643D00}" srcOrd="0" destOrd="0" parTransId="{0B26F4B6-620B-43E2-9CEA-802CA1EE84CB}" sibTransId="{7B48CC68-C2E9-4D26-8B03-59A6FC7224AE}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E8162F94-3131-43C5-9CCD-582694CCFE05}" type="presOf" srcId="{BED230AE-B921-4141-AE11-702711DA289F}" destId="{1C7EDDD6-2700-4580-A187-15A769335169}" srcOrd="0" destOrd="0" presId="urn:microsoft.com/office/officeart/2005/8/layout/vProcess5"/>
    <dgm:cxn modelId="{EB4CF8D2-1BC2-4120-BF85-1966D968CA1B}" type="presOf" srcId="{7B48CC68-C2E9-4D26-8B03-59A6FC7224AE}" destId="{173B39B4-0C11-4860-B6C6-9F29618E6B9D}" srcOrd="0" destOrd="0" presId="urn:microsoft.com/office/officeart/2005/8/layout/vProcess5"/>
    <dgm:cxn modelId="{36EA4674-C018-4126-89E2-621859C1529B}" type="presParOf" srcId="{1C7EDDD6-2700-4580-A187-15A769335169}" destId="{42718253-44DB-4D12-89F9-4FCAE4CA4089}" srcOrd="0" destOrd="0" presId="urn:microsoft.com/office/officeart/2005/8/layout/vProcess5"/>
    <dgm:cxn modelId="{42D1F029-95C8-4EEB-9349-E7F231671F5F}" type="presParOf" srcId="{1C7EDDD6-2700-4580-A187-15A769335169}" destId="{8D490E97-2EBB-4121-8135-003C82546DCE}" srcOrd="1" destOrd="0" presId="urn:microsoft.com/office/officeart/2005/8/layout/vProcess5"/>
    <dgm:cxn modelId="{21DC8CA0-22D7-4E8A-A5B6-BF13B5E35F57}" type="presParOf" srcId="{1C7EDDD6-2700-4580-A187-15A769335169}" destId="{4B8C771D-C798-472F-B852-F90FFE7A50ED}" srcOrd="2" destOrd="0" presId="urn:microsoft.com/office/officeart/2005/8/layout/vProcess5"/>
    <dgm:cxn modelId="{669D5F47-6456-4DBE-8D51-BE89EA1C8504}" type="presParOf" srcId="{1C7EDDD6-2700-4580-A187-15A769335169}" destId="{173B39B4-0C11-4860-B6C6-9F29618E6B9D}" srcOrd="3" destOrd="0" presId="urn:microsoft.com/office/officeart/2005/8/layout/vProcess5"/>
    <dgm:cxn modelId="{1DF73D2F-FF2C-4AAF-983F-9414E95D8BC9}" type="presParOf" srcId="{1C7EDDD6-2700-4580-A187-15A769335169}" destId="{AD742BFB-B69D-4C62-A0CD-84598C8CC04C}" srcOrd="4" destOrd="0" presId="urn:microsoft.com/office/officeart/2005/8/layout/vProcess5"/>
    <dgm:cxn modelId="{7206699C-6E6F-4BC6-A0EC-E856C0217AC9}" type="presParOf" srcId="{1C7EDDD6-2700-4580-A187-15A769335169}" destId="{FD8082A2-1F66-4592-BD85-689D80D16B2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90E97-2EBB-4121-8135-003C82546DCE}">
      <dsp:nvSpPr>
        <dsp:cNvPr id="0" name=""/>
        <dsp:cNvSpPr/>
      </dsp:nvSpPr>
      <dsp:spPr>
        <a:xfrm>
          <a:off x="0" y="0"/>
          <a:ext cx="8938260" cy="19581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marL="0" lvl="0" indent="0" algn="l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8000" b="1" kern="1200" dirty="0">
              <a:latin typeface="KaiTi" panose="02010609060101010101" pitchFamily="49" charset="-122"/>
              <a:ea typeface="KaiTi" panose="02010609060101010101" pitchFamily="49" charset="-122"/>
            </a:rPr>
            <a:t>神</a:t>
          </a:r>
          <a:r>
            <a:rPr lang="zh-CN" altLang="en-US" sz="8000" b="1" kern="1200" dirty="0">
              <a:latin typeface="KaiTi" panose="02010609060101010101" pitchFamily="49" charset="-122"/>
              <a:ea typeface="KaiTi" panose="02010609060101010101" pitchFamily="49" charset="-122"/>
            </a:rPr>
            <a:t>话语的应验</a:t>
          </a:r>
          <a:endParaRPr lang="en-US" sz="80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7351" y="57351"/>
        <a:ext cx="6914408" cy="1843400"/>
      </dsp:txXfrm>
    </dsp:sp>
    <dsp:sp modelId="{4B8C771D-C798-472F-B852-F90FFE7A50ED}">
      <dsp:nvSpPr>
        <dsp:cNvPr id="0" name=""/>
        <dsp:cNvSpPr/>
      </dsp:nvSpPr>
      <dsp:spPr>
        <a:xfrm>
          <a:off x="1577339" y="2393235"/>
          <a:ext cx="8938260" cy="19581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4</a:t>
          </a:r>
          <a:r>
            <a:rPr lang="en-CA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:1-22</a:t>
          </a:r>
          <a:endParaRPr lang="en-US" sz="48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634690" y="2450586"/>
        <a:ext cx="5973451" cy="1843400"/>
      </dsp:txXfrm>
    </dsp:sp>
    <dsp:sp modelId="{173B39B4-0C11-4860-B6C6-9F29618E6B9D}">
      <dsp:nvSpPr>
        <dsp:cNvPr id="0" name=""/>
        <dsp:cNvSpPr/>
      </dsp:nvSpPr>
      <dsp:spPr>
        <a:xfrm>
          <a:off x="766549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51865" y="1539285"/>
        <a:ext cx="700022" cy="9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39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104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04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949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837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270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937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561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931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994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87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2024-07-24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02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75381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933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以利家中又有人死亡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4:19-22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以利的儿妇、非尼哈的妻怀孕将到产期，她听见神的约柜被掳去，公公和丈夫都死了，就猛然疼痛，曲身生产。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将要死的时候，旁边站着的妇人们对她说：“不要怕！你生了男孩子了。”她却不回答，也不放在心上。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她给孩子起名叫以迦博，说：“荣耀离开以色列了！”这是因神的约柜被掳去，又因她公公和丈夫都死了。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她又说：“荣耀离开以色列，因为神的约柜被掳去了。”</a:t>
            </a:r>
            <a:endParaRPr lang="en-CA" altLang="zh-CN" b="1" dirty="0">
              <a:solidFill>
                <a:srgbClr val="C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082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2:31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日子必到，我要折断你的膀臂和你父家的膀臂，使你家中没有一个老年人。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在神使以色列人享福的时候，你必看见我居所的败落。在你家中必永远没有一个老年人。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我必不从我坛前灭尽你家中的人，那未灭的必使你眼目干瘪，心中忧伤。你家中所生的人都必死在中年。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你的两个儿子何弗尼、非尼哈所遭遇的事可作你的证据：他们二人必一日同死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你家所剩下的人都必来叩拜他，求块银子，求个饼，说：“求你赐我祭司的职分，好叫我得点饼吃。”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王上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2:27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所罗门就革除亚比亚他，不许他作耶和华的祭司。这样，便应验耶和华在示罗论以利家所说的话。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853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结语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4:11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神的约柜被掳去，以利的两个儿子何弗尼、非尼哈也都被杀了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他一提神的约柜，以利就从他的位上往后跌倒，在门旁折断颈项而死，因为他年纪老迈，身体沉重。以利作以色列的士师四十年。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以利的儿妇、非尼哈的妻怀孕将到产期，她听见神的约柜被掳去，公公和丈夫都死了，就猛然疼痛，曲身生产。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将要死的时候，旁边站着的妇人们对她说：“不要怕！你生了男孩子了。”她却不回答，也不放在心上。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9655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路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18: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耶稣带着十二个门徒，对他们说：“看哪，我们上耶路撒冷去，先知所写的一切事都要成就在人子身上。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他将要被交给外邦人。他们要戏弄他，凌辱他，吐唾沫在他脸上，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并要鞭打他，杀害他，第三日他要复活。”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罗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耶稣被交给人，是为我们的过犯；复活，是为叫我们称义（或作“耶稣是为我们的过犯交付了，是为我们称义复活了”）。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弥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7: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神啊，有何神象你，赦免罪孽，饶恕你产业之余民的罪过，不永远怀怒，喜爱施恩？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必再怜悯我们，将我们的罪孽踏在脚下，又将我们的一切罪投于深海。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你必按古时起誓应许我们列祖的话，向雅各发诚实，向亚伯拉罕施慈爱。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842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引言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2:29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我所吩咐献在我居所的祭物，你们为何践踏？尊重你的儿子过于尊重我，将我民以色列所献美好的祭物肥己呢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你的两个儿子何弗尼、非尼哈所遭遇的事可作你的证据：他们二人必一日同死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3:11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耶和华对撒母耳说：“我在以色列中必行一件事，叫听见的人都必耳鸣。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我指着以利家所说的话，到了时候，我必始终应验在以利身上。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我曾告诉他必永远降罚与他的家，因他知道儿子作孽，自招咒诅，却不禁止他们。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所以我向以利家起誓说：</a:t>
            </a:r>
            <a:r>
              <a:rPr lang="en-CA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以利家的罪孽，虽献祭奉礼物，永不能得赎去。”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撒母耳长大了，耶和华与他同在，使他所说的话，一句都不落空。</a:t>
            </a:r>
            <a:endParaRPr lang="en-CA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872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以色列人与非利士人交战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4:1-2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以色列人出去与非利士人打仗，安营在以便以谢；非利士人安营在亚弗。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非利士人向以色列人摆阵。两军交战的时候，以色列人败在非利士人面前。非利士人在战场上杀了他们的军兵约有四千人。</a:t>
            </a:r>
            <a:endParaRPr lang="en-CA" altLang="zh-CN" b="1" dirty="0">
              <a:solidFill>
                <a:srgbClr val="C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CA" altLang="zh-CN" sz="1000" b="1" dirty="0">
              <a:solidFill>
                <a:srgbClr val="C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摩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9:7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耶和华说：“以色列人哪，我岂不看你们如古实人吗？我岂不是领以色列人出埃及地，</a:t>
            </a:r>
            <a:r>
              <a:rPr lang="zh-CN" altLang="en-US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领非利士人出迦斐托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，领亚兰人出吉珥吗？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你的两个儿子何弗尼、非尼哈所遭遇的事可作你的证据：他们二人必一日同死。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163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2771" y="1600200"/>
            <a:ext cx="11375572" cy="5072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以色列长老迷信约柜的作用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4:3-4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百姓回到营里，以色列的长老说：“耶和华今日为何使我们败在非利士人面前呢？我们不如将耶和华的约柜，从示罗抬到我们这里来，好在我们中间救我们脱离敌人的手。”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于是百姓打发人到示罗，从那里将坐在二基路伯上万军之耶和华的约柜抬来。以利的两个儿子何弗尼、非尼哈与神的约柜同来。</a:t>
            </a:r>
            <a:endParaRPr lang="en-CA" altLang="zh-CN" b="1" dirty="0">
              <a:solidFill>
                <a:srgbClr val="C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10: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以色列人离开耶和华的山，往前行了三天的路程；耶和华的约柜在前头行了三天的路程，为他们寻找安歇的地方。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他们拔营往前行，日间有耶和华的云彩在他们以上。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35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约柜往前行的时候，摩西就说：“耶和华啊，求你兴起！愿你的仇敌四散，愿恨你的人从你面前逃跑。”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约柜停住的时候，他就说：“耶和华啊，求你回到以色列的千万人中！”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457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书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6:2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耶和华晓谕约书亚说：“看哪，我已经把耶利哥和耶利哥的王，并大能的勇士，都交在你手中。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你们的一切兵丁要围绕这城，一日围绕一次，六日都要这样行。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七个祭司要拿七个羊角走在约柜前。到第七日，你们要绕城七次，祭司也要吹角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到了第七次，祭司吹角的时候，约书亚吩咐百姓说：“呼喊吧，因为耶和华已经把城交给你们了！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25: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我要在那里与你相会，又要从法柜施恩座上二基路伯中间，和你说我所要吩咐你传给以色列人的一切事。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于是百姓打发人到示罗，从那里将坐在二基路伯上万军之耶和华的约柜抬来。以利的两个儿子何弗尼、非尼哈与神的约柜同来。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019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5171" y="1825624"/>
            <a:ext cx="11114316" cy="4662261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约柜被掳，何弗尼、非尼哈被杀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4:5-11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耶和华的约柜到了营中，以色列众人就大声欢呼，地便震动。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非利士人听见欢呼的声音，就说：“在希伯来人营里大声欢呼，是什么缘故呢？”随后就知道耶和华的约柜到了营中。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非利士人就惧怕起来，说：“有神到了他们营中。”又说：“我们有祸了！向来不曾有这样的事。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我们有祸了！谁能救我们脱离这些大能之神的手呢？从前在旷野用各样灾殃击打埃及人的，就是这些神。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非利士人哪，你们要刚强，要作大丈夫，免得作希伯来人的奴仆，如同他们作你们的奴仆一样。你们要作大丈夫，与他们争战。” 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非利士人和以色列人打仗，以色列人败了，各向各家奔逃。被杀的人甚多，以色列的步兵仆倒了三万。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神的约柜被掳去，以利的两个儿子何弗尼、非尼哈也都被杀了。</a:t>
            </a:r>
            <a:endParaRPr lang="en-CA" altLang="zh-CN" b="1" dirty="0">
              <a:solidFill>
                <a:srgbClr val="C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164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1370" y="1825625"/>
            <a:ext cx="10983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约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9:31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我们知道神不听罪人，惟有敬奉神、遵行他旨意的，神才听他。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32:4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他是磐石，他的作为完全，他所行的无不公平，是诚实无伪的　神，又公义，又正直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······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你轻忽生你的磐石，忘记产你的　神。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耶和华看见他的儿女惹动他，就厌恶他们。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说：‘我要向他们掩面，看他们的结局如何。他们本是极乖僻的族类，心中无诚实的儿女。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932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5171" y="1825625"/>
            <a:ext cx="1098368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以利听见神的约柜被掳跌倒而死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4:12-18</a:t>
            </a: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b="1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当日有一个便雅悯人从阵上逃跑，衣服撕裂，头蒙灰尘，来到示罗。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到了的时候，以利正在道旁坐在自己的位上观望，为神的约柜心里担忧。那人进城报信，合城的人就都呼喊起来。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以利听见呼喊的声音就问说：“这喧嚷是什么缘故呢？”那人急忙来报信给以利。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那时以利九十八岁了，眼目发直，不能看见。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那人对以利说：“我是从阵上来的，今日我从阵上逃回。”以利说：“我儿，事情怎样？” 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报信的回答说：“以色列人在非利士人面前逃跑，民中被杀的甚多！你的两个儿子何弗尼、非尼哈也都死了，并且神的约柜被掳去。” 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b="1" dirty="0">
                <a:solidFill>
                  <a:srgbClr val="C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他一提神的约柜，以利就从他的位上往后跌倒，在门旁折断颈项而死，因为他年纪老迈，身体沉重。以利作以色列的士师四十年。</a:t>
            </a:r>
            <a:endParaRPr lang="en-CA" altLang="zh-CN" b="1" dirty="0">
              <a:solidFill>
                <a:srgbClr val="C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250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140E08-4090-4370-2CEB-E5B4ED8FE3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9856" y="1654629"/>
            <a:ext cx="11244943" cy="4920342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2:32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在神使以色列人享福的时候，你必看见我居所的败落。在你家中必永远没有一个老年人。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78: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60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甚至他离弃示罗的帐幕，就是他在人间所搭的帐棚。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61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又将他的约柜（原文作“能力”）交与人掳去，将他的荣耀交在敌人手中。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62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并将他的百姓交与刀剑，向他的产业发怒。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7: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看哪，你们倚靠虚谎无益的话，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你们偷盗、杀害、奸淫、起假誓、向巴力烧香，并随从素不认识的别神；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且来到这称为我名下的殿，在我面前敬拜。又说：‘我们可以自由了！’你们这样的举动是要行那些可憎的事吗？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这称为我名下的殿在你们眼中岂可看为贼窝吗？我都看见了。这是耶和华说的。</a:t>
            </a:r>
            <a:r>
              <a:rPr lang="en-CA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CN" b="1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你们且往示罗去，就是我先前立为我名的居所，察看我因这百姓以色列的罪恶，向那地所行的如何。</a:t>
            </a:r>
            <a:endParaRPr lang="en-CA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54116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2332</Words>
  <Application>Microsoft Office PowerPoint</Application>
  <PresentationFormat>宽屏</PresentationFormat>
  <Paragraphs>33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2024-07-23T12:27:38Z</dcterms:created>
  <dcterms:modified xsi:type="dcterms:W3CDTF">2024-07-25T00:09:53Z</dcterms:modified>
</cp:coreProperties>
</file>