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2" r:id="rId3"/>
    <p:sldId id="261" r:id="rId4"/>
    <p:sldId id="268" r:id="rId5"/>
    <p:sldId id="264" r:id="rId6"/>
    <p:sldId id="267" r:id="rId7"/>
    <p:sldId id="266" r:id="rId8"/>
    <p:sldId id="272" r:id="rId9"/>
    <p:sldId id="271" r:id="rId10"/>
    <p:sldId id="270" r:id="rId11"/>
    <p:sldId id="269" r:id="rId12"/>
    <p:sldId id="265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FC44A9-4160-4149-9D75-3A49E120A48B}" v="22" dt="2024-07-10T14:16:31.2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8DFC44A9-4160-4149-9D75-3A49E120A48B}"/>
    <pc:docChg chg="undo custSel addSld delSld modSld sldOrd">
      <pc:chgData name="Jianping Guo" userId="214695277e21a7f1" providerId="LiveId" clId="{8DFC44A9-4160-4149-9D75-3A49E120A48B}" dt="2024-07-10T14:40:24.770" v="1801" actId="13926"/>
      <pc:docMkLst>
        <pc:docMk/>
      </pc:docMkLst>
      <pc:sldChg chg="modSp del mod">
        <pc:chgData name="Jianping Guo" userId="214695277e21a7f1" providerId="LiveId" clId="{8DFC44A9-4160-4149-9D75-3A49E120A48B}" dt="2024-07-08T16:15:12.435" v="168" actId="2696"/>
        <pc:sldMkLst>
          <pc:docMk/>
          <pc:sldMk cId="3007018816" sldId="260"/>
        </pc:sldMkLst>
        <pc:spChg chg="mod">
          <ac:chgData name="Jianping Guo" userId="214695277e21a7f1" providerId="LiveId" clId="{8DFC44A9-4160-4149-9D75-3A49E120A48B}" dt="2024-07-08T09:19:41.868" v="20" actId="207"/>
          <ac:spMkLst>
            <pc:docMk/>
            <pc:sldMk cId="3007018816" sldId="260"/>
            <ac:spMk id="5" creationId="{72ACE419-B28C-72BA-CD00-D52D88F5BA8C}"/>
          </ac:spMkLst>
        </pc:spChg>
      </pc:sldChg>
      <pc:sldChg chg="modSp mod modAnim">
        <pc:chgData name="Jianping Guo" userId="214695277e21a7f1" providerId="LiveId" clId="{8DFC44A9-4160-4149-9D75-3A49E120A48B}" dt="2024-07-10T13:35:06.271" v="1632"/>
        <pc:sldMkLst>
          <pc:docMk/>
          <pc:sldMk cId="1870236363" sldId="261"/>
        </pc:sldMkLst>
        <pc:spChg chg="mod">
          <ac:chgData name="Jianping Guo" userId="214695277e21a7f1" providerId="LiveId" clId="{8DFC44A9-4160-4149-9D75-3A49E120A48B}" dt="2024-07-08T19:18:22.038" v="1436" actId="20577"/>
          <ac:spMkLst>
            <pc:docMk/>
            <pc:sldMk cId="1870236363" sldId="261"/>
            <ac:spMk id="3" creationId="{AF67F5C5-1372-858A-008D-26F18394F2FC}"/>
          </ac:spMkLst>
        </pc:spChg>
      </pc:sldChg>
      <pc:sldChg chg="modSp mod">
        <pc:chgData name="Jianping Guo" userId="214695277e21a7f1" providerId="LiveId" clId="{8DFC44A9-4160-4149-9D75-3A49E120A48B}" dt="2024-07-08T16:48:44.336" v="459" actId="14100"/>
        <pc:sldMkLst>
          <pc:docMk/>
          <pc:sldMk cId="2299434044" sldId="262"/>
        </pc:sldMkLst>
        <pc:spChg chg="mod">
          <ac:chgData name="Jianping Guo" userId="214695277e21a7f1" providerId="LiveId" clId="{8DFC44A9-4160-4149-9D75-3A49E120A48B}" dt="2024-07-08T16:48:44.336" v="459" actId="14100"/>
          <ac:spMkLst>
            <pc:docMk/>
            <pc:sldMk cId="2299434044" sldId="262"/>
            <ac:spMk id="3" creationId="{AF67F5C5-1372-858A-008D-26F18394F2FC}"/>
          </ac:spMkLst>
        </pc:spChg>
      </pc:sldChg>
      <pc:sldChg chg="addSp delSp modSp new mod setBg modClrScheme setClrOvrMap chgLayout">
        <pc:chgData name="Jianping Guo" userId="214695277e21a7f1" providerId="LiveId" clId="{8DFC44A9-4160-4149-9D75-3A49E120A48B}" dt="2024-07-08T16:16:44.177" v="174" actId="255"/>
        <pc:sldMkLst>
          <pc:docMk/>
          <pc:sldMk cId="3519337200" sldId="263"/>
        </pc:sldMkLst>
        <pc:spChg chg="add del mod">
          <ac:chgData name="Jianping Guo" userId="214695277e21a7f1" providerId="LiveId" clId="{8DFC44A9-4160-4149-9D75-3A49E120A48B}" dt="2024-07-08T16:13:45.040" v="159" actId="700"/>
          <ac:spMkLst>
            <pc:docMk/>
            <pc:sldMk cId="3519337200" sldId="263"/>
            <ac:spMk id="2" creationId="{C8525458-4B7A-7700-BEC7-2F823631A427}"/>
          </ac:spMkLst>
        </pc:spChg>
        <pc:spChg chg="add del mod ord">
          <ac:chgData name="Jianping Guo" userId="214695277e21a7f1" providerId="LiveId" clId="{8DFC44A9-4160-4149-9D75-3A49E120A48B}" dt="2024-07-08T16:14:42.232" v="164" actId="26606"/>
          <ac:spMkLst>
            <pc:docMk/>
            <pc:sldMk cId="3519337200" sldId="263"/>
            <ac:spMk id="3" creationId="{4D337768-A7E9-DDCF-D0BD-AFDD13C00280}"/>
          </ac:spMkLst>
        </pc:spChg>
        <pc:spChg chg="add del">
          <ac:chgData name="Jianping Guo" userId="214695277e21a7f1" providerId="LiveId" clId="{8DFC44A9-4160-4149-9D75-3A49E120A48B}" dt="2024-07-08T16:15:24.297" v="169" actId="26606"/>
          <ac:spMkLst>
            <pc:docMk/>
            <pc:sldMk cId="3519337200" sldId="263"/>
            <ac:spMk id="9" creationId="{BACC6370-2D7E-4714-9D71-7542949D7D5D}"/>
          </ac:spMkLst>
        </pc:spChg>
        <pc:spChg chg="add del">
          <ac:chgData name="Jianping Guo" userId="214695277e21a7f1" providerId="LiveId" clId="{8DFC44A9-4160-4149-9D75-3A49E120A48B}" dt="2024-07-08T16:15:24.297" v="169" actId="26606"/>
          <ac:spMkLst>
            <pc:docMk/>
            <pc:sldMk cId="3519337200" sldId="263"/>
            <ac:spMk id="11" creationId="{256B2C21-A230-48C0-8DF1-C46611373C44}"/>
          </ac:spMkLst>
        </pc:spChg>
        <pc:spChg chg="add del">
          <ac:chgData name="Jianping Guo" userId="214695277e21a7f1" providerId="LiveId" clId="{8DFC44A9-4160-4149-9D75-3A49E120A48B}" dt="2024-07-08T16:15:24.297" v="169" actId="26606"/>
          <ac:spMkLst>
            <pc:docMk/>
            <pc:sldMk cId="3519337200" sldId="263"/>
            <ac:spMk id="13" creationId="{3847E18C-932D-4C95-AABA-FEC7C9499AD7}"/>
          </ac:spMkLst>
        </pc:spChg>
        <pc:spChg chg="add del">
          <ac:chgData name="Jianping Guo" userId="214695277e21a7f1" providerId="LiveId" clId="{8DFC44A9-4160-4149-9D75-3A49E120A48B}" dt="2024-07-08T16:15:24.297" v="169" actId="26606"/>
          <ac:spMkLst>
            <pc:docMk/>
            <pc:sldMk cId="3519337200" sldId="263"/>
            <ac:spMk id="15" creationId="{3150CB11-0C61-439E-910F-5787759E72A0}"/>
          </ac:spMkLst>
        </pc:spChg>
        <pc:spChg chg="add del">
          <ac:chgData name="Jianping Guo" userId="214695277e21a7f1" providerId="LiveId" clId="{8DFC44A9-4160-4149-9D75-3A49E120A48B}" dt="2024-07-08T16:15:24.297" v="169" actId="26606"/>
          <ac:spMkLst>
            <pc:docMk/>
            <pc:sldMk cId="3519337200" sldId="263"/>
            <ac:spMk id="17" creationId="{43F8A58B-5155-44CE-A5FF-7647B47D0A7A}"/>
          </ac:spMkLst>
        </pc:spChg>
        <pc:spChg chg="add del">
          <ac:chgData name="Jianping Guo" userId="214695277e21a7f1" providerId="LiveId" clId="{8DFC44A9-4160-4149-9D75-3A49E120A48B}" dt="2024-07-08T16:15:24.297" v="169" actId="26606"/>
          <ac:spMkLst>
            <pc:docMk/>
            <pc:sldMk cId="3519337200" sldId="263"/>
            <ac:spMk id="19" creationId="{443F2ACA-E6D6-4028-82DD-F03C262D5DE6}"/>
          </ac:spMkLst>
        </pc:spChg>
        <pc:spChg chg="add">
          <ac:chgData name="Jianping Guo" userId="214695277e21a7f1" providerId="LiveId" clId="{8DFC44A9-4160-4149-9D75-3A49E120A48B}" dt="2024-07-08T16:15:24.297" v="169" actId="26606"/>
          <ac:spMkLst>
            <pc:docMk/>
            <pc:sldMk cId="3519337200" sldId="263"/>
            <ac:spMk id="24" creationId="{BACC6370-2D7E-4714-9D71-7542949D7D5D}"/>
          </ac:spMkLst>
        </pc:spChg>
        <pc:spChg chg="add">
          <ac:chgData name="Jianping Guo" userId="214695277e21a7f1" providerId="LiveId" clId="{8DFC44A9-4160-4149-9D75-3A49E120A48B}" dt="2024-07-08T16:15:24.297" v="169" actId="26606"/>
          <ac:spMkLst>
            <pc:docMk/>
            <pc:sldMk cId="3519337200" sldId="263"/>
            <ac:spMk id="26" creationId="{F68B3F68-107C-434F-AA38-110D5EA91B85}"/>
          </ac:spMkLst>
        </pc:spChg>
        <pc:spChg chg="add">
          <ac:chgData name="Jianping Guo" userId="214695277e21a7f1" providerId="LiveId" clId="{8DFC44A9-4160-4149-9D75-3A49E120A48B}" dt="2024-07-08T16:15:24.297" v="169" actId="26606"/>
          <ac:spMkLst>
            <pc:docMk/>
            <pc:sldMk cId="3519337200" sldId="263"/>
            <ac:spMk id="28" creationId="{AAD0DBB9-1A4B-4391-81D4-CB19F9AB918A}"/>
          </ac:spMkLst>
        </pc:spChg>
        <pc:spChg chg="add">
          <ac:chgData name="Jianping Guo" userId="214695277e21a7f1" providerId="LiveId" clId="{8DFC44A9-4160-4149-9D75-3A49E120A48B}" dt="2024-07-08T16:15:24.297" v="169" actId="26606"/>
          <ac:spMkLst>
            <pc:docMk/>
            <pc:sldMk cId="3519337200" sldId="263"/>
            <ac:spMk id="30" creationId="{063BBA22-50EA-4C4D-BE05-F1CE4E63AA56}"/>
          </ac:spMkLst>
        </pc:spChg>
        <pc:graphicFrameChg chg="add del">
          <ac:chgData name="Jianping Guo" userId="214695277e21a7f1" providerId="LiveId" clId="{8DFC44A9-4160-4149-9D75-3A49E120A48B}" dt="2024-07-08T16:14:42.216" v="163" actId="26606"/>
          <ac:graphicFrameMkLst>
            <pc:docMk/>
            <pc:sldMk cId="3519337200" sldId="263"/>
            <ac:graphicFrameMk id="5" creationId="{52CE14C1-0E5C-A9B2-4535-424E57B8D5A3}"/>
          </ac:graphicFrameMkLst>
        </pc:graphicFrameChg>
        <pc:graphicFrameChg chg="add mod modGraphic">
          <ac:chgData name="Jianping Guo" userId="214695277e21a7f1" providerId="LiveId" clId="{8DFC44A9-4160-4149-9D75-3A49E120A48B}" dt="2024-07-08T16:16:44.177" v="174" actId="255"/>
          <ac:graphicFrameMkLst>
            <pc:docMk/>
            <pc:sldMk cId="3519337200" sldId="263"/>
            <ac:graphicFrameMk id="8" creationId="{FE15C476-3227-4638-A515-AA0A18DA4E5B}"/>
          </ac:graphicFrameMkLst>
        </pc:graphicFrameChg>
        <pc:picChg chg="add del">
          <ac:chgData name="Jianping Guo" userId="214695277e21a7f1" providerId="LiveId" clId="{8DFC44A9-4160-4149-9D75-3A49E120A48B}" dt="2024-07-08T16:14:42.216" v="163" actId="26606"/>
          <ac:picMkLst>
            <pc:docMk/>
            <pc:sldMk cId="3519337200" sldId="263"/>
            <ac:picMk id="6" creationId="{5B395C01-BC48-3E8F-95D3-45B07D61AFE3}"/>
          </ac:picMkLst>
        </pc:picChg>
      </pc:sldChg>
      <pc:sldChg chg="modSp mod">
        <pc:chgData name="Jianping Guo" userId="214695277e21a7f1" providerId="LiveId" clId="{8DFC44A9-4160-4149-9D75-3A49E120A48B}" dt="2024-07-08T19:19:21.708" v="1458" actId="20577"/>
        <pc:sldMkLst>
          <pc:docMk/>
          <pc:sldMk cId="2795294520" sldId="264"/>
        </pc:sldMkLst>
        <pc:spChg chg="mod">
          <ac:chgData name="Jianping Guo" userId="214695277e21a7f1" providerId="LiveId" clId="{8DFC44A9-4160-4149-9D75-3A49E120A48B}" dt="2024-07-08T19:19:21.708" v="1458" actId="20577"/>
          <ac:spMkLst>
            <pc:docMk/>
            <pc:sldMk cId="2795294520" sldId="264"/>
            <ac:spMk id="3" creationId="{AF67F5C5-1372-858A-008D-26F18394F2FC}"/>
          </ac:spMkLst>
        </pc:spChg>
      </pc:sldChg>
      <pc:sldChg chg="modSp mod ord">
        <pc:chgData name="Jianping Guo" userId="214695277e21a7f1" providerId="LiveId" clId="{8DFC44A9-4160-4149-9D75-3A49E120A48B}" dt="2024-07-10T14:40:24.770" v="1801" actId="13926"/>
        <pc:sldMkLst>
          <pc:docMk/>
          <pc:sldMk cId="2886097166" sldId="265"/>
        </pc:sldMkLst>
        <pc:spChg chg="mod">
          <ac:chgData name="Jianping Guo" userId="214695277e21a7f1" providerId="LiveId" clId="{8DFC44A9-4160-4149-9D75-3A49E120A48B}" dt="2024-07-10T14:40:24.770" v="1801" actId="13926"/>
          <ac:spMkLst>
            <pc:docMk/>
            <pc:sldMk cId="2886097166" sldId="265"/>
            <ac:spMk id="3" creationId="{AF67F5C5-1372-858A-008D-26F18394F2FC}"/>
          </ac:spMkLst>
        </pc:spChg>
      </pc:sldChg>
      <pc:sldChg chg="modSp mod modAnim">
        <pc:chgData name="Jianping Guo" userId="214695277e21a7f1" providerId="LiveId" clId="{8DFC44A9-4160-4149-9D75-3A49E120A48B}" dt="2024-07-10T13:46:40.619" v="1633"/>
        <pc:sldMkLst>
          <pc:docMk/>
          <pc:sldMk cId="3857811553" sldId="266"/>
        </pc:sldMkLst>
        <pc:spChg chg="mod">
          <ac:chgData name="Jianping Guo" userId="214695277e21a7f1" providerId="LiveId" clId="{8DFC44A9-4160-4149-9D75-3A49E120A48B}" dt="2024-07-08T19:20:18.400" v="1494" actId="20577"/>
          <ac:spMkLst>
            <pc:docMk/>
            <pc:sldMk cId="3857811553" sldId="266"/>
            <ac:spMk id="3" creationId="{AF67F5C5-1372-858A-008D-26F18394F2FC}"/>
          </ac:spMkLst>
        </pc:spChg>
      </pc:sldChg>
      <pc:sldChg chg="modSp mod">
        <pc:chgData name="Jianping Guo" userId="214695277e21a7f1" providerId="LiveId" clId="{8DFC44A9-4160-4149-9D75-3A49E120A48B}" dt="2024-07-08T19:20:07.215" v="1489" actId="20577"/>
        <pc:sldMkLst>
          <pc:docMk/>
          <pc:sldMk cId="3197489037" sldId="267"/>
        </pc:sldMkLst>
        <pc:spChg chg="mod">
          <ac:chgData name="Jianping Guo" userId="214695277e21a7f1" providerId="LiveId" clId="{8DFC44A9-4160-4149-9D75-3A49E120A48B}" dt="2024-07-08T19:20:07.215" v="1489" actId="20577"/>
          <ac:spMkLst>
            <pc:docMk/>
            <pc:sldMk cId="3197489037" sldId="267"/>
            <ac:spMk id="3" creationId="{AF67F5C5-1372-858A-008D-26F18394F2FC}"/>
          </ac:spMkLst>
        </pc:spChg>
      </pc:sldChg>
      <pc:sldChg chg="modSp mod ord">
        <pc:chgData name="Jianping Guo" userId="214695277e21a7f1" providerId="LiveId" clId="{8DFC44A9-4160-4149-9D75-3A49E120A48B}" dt="2024-07-08T19:18:41.998" v="1445" actId="20577"/>
        <pc:sldMkLst>
          <pc:docMk/>
          <pc:sldMk cId="3120489129" sldId="268"/>
        </pc:sldMkLst>
        <pc:spChg chg="mod">
          <ac:chgData name="Jianping Guo" userId="214695277e21a7f1" providerId="LiveId" clId="{8DFC44A9-4160-4149-9D75-3A49E120A48B}" dt="2024-07-08T19:18:41.998" v="1445" actId="20577"/>
          <ac:spMkLst>
            <pc:docMk/>
            <pc:sldMk cId="3120489129" sldId="268"/>
            <ac:spMk id="3" creationId="{AF67F5C5-1372-858A-008D-26F18394F2FC}"/>
          </ac:spMkLst>
        </pc:spChg>
      </pc:sldChg>
      <pc:sldChg chg="modSp mod modAnim">
        <pc:chgData name="Jianping Guo" userId="214695277e21a7f1" providerId="LiveId" clId="{8DFC44A9-4160-4149-9D75-3A49E120A48B}" dt="2024-07-10T14:16:31.266" v="1708"/>
        <pc:sldMkLst>
          <pc:docMk/>
          <pc:sldMk cId="3889627388" sldId="269"/>
        </pc:sldMkLst>
        <pc:spChg chg="mod">
          <ac:chgData name="Jianping Guo" userId="214695277e21a7f1" providerId="LiveId" clId="{8DFC44A9-4160-4149-9D75-3A49E120A48B}" dt="2024-07-10T14:16:18.605" v="1707" actId="404"/>
          <ac:spMkLst>
            <pc:docMk/>
            <pc:sldMk cId="3889627388" sldId="269"/>
            <ac:spMk id="3" creationId="{AF67F5C5-1372-858A-008D-26F18394F2FC}"/>
          </ac:spMkLst>
        </pc:spChg>
      </pc:sldChg>
      <pc:sldChg chg="modSp mod">
        <pc:chgData name="Jianping Guo" userId="214695277e21a7f1" providerId="LiveId" clId="{8DFC44A9-4160-4149-9D75-3A49E120A48B}" dt="2024-07-08T18:54:55.540" v="1244" actId="13926"/>
        <pc:sldMkLst>
          <pc:docMk/>
          <pc:sldMk cId="2167082194" sldId="270"/>
        </pc:sldMkLst>
        <pc:spChg chg="mod">
          <ac:chgData name="Jianping Guo" userId="214695277e21a7f1" providerId="LiveId" clId="{8DFC44A9-4160-4149-9D75-3A49E120A48B}" dt="2024-07-08T18:54:55.540" v="1244" actId="13926"/>
          <ac:spMkLst>
            <pc:docMk/>
            <pc:sldMk cId="2167082194" sldId="270"/>
            <ac:spMk id="3" creationId="{AF67F5C5-1372-858A-008D-26F18394F2FC}"/>
          </ac:spMkLst>
        </pc:spChg>
      </pc:sldChg>
      <pc:sldChg chg="modSp mod">
        <pc:chgData name="Jianping Guo" userId="214695277e21a7f1" providerId="LiveId" clId="{8DFC44A9-4160-4149-9D75-3A49E120A48B}" dt="2024-07-08T19:21:29.015" v="1526" actId="20577"/>
        <pc:sldMkLst>
          <pc:docMk/>
          <pc:sldMk cId="4106729032" sldId="271"/>
        </pc:sldMkLst>
        <pc:spChg chg="mod">
          <ac:chgData name="Jianping Guo" userId="214695277e21a7f1" providerId="LiveId" clId="{8DFC44A9-4160-4149-9D75-3A49E120A48B}" dt="2024-07-08T19:21:29.015" v="1526" actId="20577"/>
          <ac:spMkLst>
            <pc:docMk/>
            <pc:sldMk cId="4106729032" sldId="271"/>
            <ac:spMk id="3" creationId="{AF67F5C5-1372-858A-008D-26F18394F2FC}"/>
          </ac:spMkLst>
        </pc:spChg>
      </pc:sldChg>
      <pc:sldChg chg="modSp mod">
        <pc:chgData name="Jianping Guo" userId="214695277e21a7f1" providerId="LiveId" clId="{8DFC44A9-4160-4149-9D75-3A49E120A48B}" dt="2024-07-10T14:07:15.328" v="1693" actId="14100"/>
        <pc:sldMkLst>
          <pc:docMk/>
          <pc:sldMk cId="4220174756" sldId="272"/>
        </pc:sldMkLst>
        <pc:spChg chg="mod">
          <ac:chgData name="Jianping Guo" userId="214695277e21a7f1" providerId="LiveId" clId="{8DFC44A9-4160-4149-9D75-3A49E120A48B}" dt="2024-07-10T14:07:15.328" v="1693" actId="14100"/>
          <ac:spMkLst>
            <pc:docMk/>
            <pc:sldMk cId="4220174756" sldId="272"/>
            <ac:spMk id="3" creationId="{AF67F5C5-1372-858A-008D-26F18394F2FC}"/>
          </ac:spMkLst>
        </pc:spChg>
      </pc:sldChg>
      <pc:sldChg chg="modSp mod">
        <pc:chgData name="Jianping Guo" userId="214695277e21a7f1" providerId="LiveId" clId="{8DFC44A9-4160-4149-9D75-3A49E120A48B}" dt="2024-07-10T14:28:56.431" v="1712" actId="14100"/>
        <pc:sldMkLst>
          <pc:docMk/>
          <pc:sldMk cId="4164133632" sldId="273"/>
        </pc:sldMkLst>
        <pc:spChg chg="mod">
          <ac:chgData name="Jianping Guo" userId="214695277e21a7f1" providerId="LiveId" clId="{8DFC44A9-4160-4149-9D75-3A49E120A48B}" dt="2024-07-10T14:28:56.431" v="1712" actId="14100"/>
          <ac:spMkLst>
            <pc:docMk/>
            <pc:sldMk cId="4164133632" sldId="273"/>
            <ac:spMk id="3" creationId="{AF67F5C5-1372-858A-008D-26F18394F2FC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D230AE-B921-4141-AE11-702711DA289F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44CB51E-65BB-49AA-92B6-428317643D00}">
      <dgm:prSet custT="1"/>
      <dgm:spPr/>
      <dgm:t>
        <a:bodyPr/>
        <a:lstStyle/>
        <a:p>
          <a:r>
            <a:rPr lang="zh-CN" sz="7200" b="1" dirty="0">
              <a:latin typeface="KaiTi" panose="02010609060101010101" pitchFamily="49" charset="-122"/>
              <a:ea typeface="KaiTi" panose="02010609060101010101" pitchFamily="49" charset="-122"/>
            </a:rPr>
            <a:t>神向撒母耳説話</a:t>
          </a:r>
          <a:endParaRPr lang="en-US" sz="7200" b="1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0B26F4B6-620B-43E2-9CEA-802CA1EE84CB}" type="parTrans" cxnId="{8713A45A-165E-4F08-93FE-4131B3531C95}">
      <dgm:prSet/>
      <dgm:spPr/>
      <dgm:t>
        <a:bodyPr/>
        <a:lstStyle/>
        <a:p>
          <a:endParaRPr lang="en-US"/>
        </a:p>
      </dgm:t>
    </dgm:pt>
    <dgm:pt modelId="{7B48CC68-C2E9-4D26-8B03-59A6FC7224AE}" type="sibTrans" cxnId="{8713A45A-165E-4F08-93FE-4131B3531C95}">
      <dgm:prSet/>
      <dgm:spPr/>
      <dgm:t>
        <a:bodyPr/>
        <a:lstStyle/>
        <a:p>
          <a:endParaRPr lang="en-US"/>
        </a:p>
      </dgm:t>
    </dgm:pt>
    <dgm:pt modelId="{B4B46A5B-6473-47E0-B127-1156377182AA}">
      <dgm:prSet custT="1"/>
      <dgm:spPr/>
      <dgm:t>
        <a:bodyPr/>
        <a:lstStyle/>
        <a:p>
          <a:r>
            <a:rPr lang="zh-CN" sz="4800" b="1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CA" sz="4800" b="1" dirty="0">
              <a:latin typeface="KaiTi" panose="02010609060101010101" pitchFamily="49" charset="-122"/>
              <a:ea typeface="KaiTi" panose="02010609060101010101" pitchFamily="49" charset="-122"/>
            </a:rPr>
            <a:t>3:1-21</a:t>
          </a:r>
          <a:endParaRPr lang="en-US" sz="4800" b="1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5578AC26-C3B6-4F49-9DEF-9FA98A176195}" type="parTrans" cxnId="{2202FC89-2425-4528-9BB9-190285FBA174}">
      <dgm:prSet/>
      <dgm:spPr/>
      <dgm:t>
        <a:bodyPr/>
        <a:lstStyle/>
        <a:p>
          <a:endParaRPr lang="en-US"/>
        </a:p>
      </dgm:t>
    </dgm:pt>
    <dgm:pt modelId="{9E091860-0492-4E17-9E5B-77B71DA868B0}" type="sibTrans" cxnId="{2202FC89-2425-4528-9BB9-190285FBA174}">
      <dgm:prSet/>
      <dgm:spPr/>
      <dgm:t>
        <a:bodyPr/>
        <a:lstStyle/>
        <a:p>
          <a:endParaRPr lang="en-US"/>
        </a:p>
      </dgm:t>
    </dgm:pt>
    <dgm:pt modelId="{DC2F3A6C-4E2F-49DB-83A7-C24FA9004E3C}" type="pres">
      <dgm:prSet presAssocID="{BED230AE-B921-4141-AE11-702711DA289F}" presName="outerComposite" presStyleCnt="0">
        <dgm:presLayoutVars>
          <dgm:chMax val="5"/>
          <dgm:dir/>
          <dgm:resizeHandles val="exact"/>
        </dgm:presLayoutVars>
      </dgm:prSet>
      <dgm:spPr/>
    </dgm:pt>
    <dgm:pt modelId="{849CB5A6-32A9-40C3-B7E0-C29904F13D55}" type="pres">
      <dgm:prSet presAssocID="{BED230AE-B921-4141-AE11-702711DA289F}" presName="dummyMaxCanvas" presStyleCnt="0">
        <dgm:presLayoutVars/>
      </dgm:prSet>
      <dgm:spPr/>
    </dgm:pt>
    <dgm:pt modelId="{20CE5FD7-90B9-48C4-9EE6-0B18306D6EF0}" type="pres">
      <dgm:prSet presAssocID="{BED230AE-B921-4141-AE11-702711DA289F}" presName="TwoNodes_1" presStyleLbl="node1" presStyleIdx="0" presStyleCnt="2">
        <dgm:presLayoutVars>
          <dgm:bulletEnabled val="1"/>
        </dgm:presLayoutVars>
      </dgm:prSet>
      <dgm:spPr/>
    </dgm:pt>
    <dgm:pt modelId="{F8009BCC-5670-4AE2-83EE-120CDA4C088A}" type="pres">
      <dgm:prSet presAssocID="{BED230AE-B921-4141-AE11-702711DA289F}" presName="TwoNodes_2" presStyleLbl="node1" presStyleIdx="1" presStyleCnt="2">
        <dgm:presLayoutVars>
          <dgm:bulletEnabled val="1"/>
        </dgm:presLayoutVars>
      </dgm:prSet>
      <dgm:spPr/>
    </dgm:pt>
    <dgm:pt modelId="{E08FB612-CCB2-4BC1-8D95-36F976E6FEBC}" type="pres">
      <dgm:prSet presAssocID="{BED230AE-B921-4141-AE11-702711DA289F}" presName="TwoConn_1-2" presStyleLbl="fgAccFollowNode1" presStyleIdx="0" presStyleCnt="1">
        <dgm:presLayoutVars>
          <dgm:bulletEnabled val="1"/>
        </dgm:presLayoutVars>
      </dgm:prSet>
      <dgm:spPr/>
    </dgm:pt>
    <dgm:pt modelId="{48D13DDC-45C5-48E2-8C95-D5F8687611C7}" type="pres">
      <dgm:prSet presAssocID="{BED230AE-B921-4141-AE11-702711DA289F}" presName="TwoNodes_1_text" presStyleLbl="node1" presStyleIdx="1" presStyleCnt="2">
        <dgm:presLayoutVars>
          <dgm:bulletEnabled val="1"/>
        </dgm:presLayoutVars>
      </dgm:prSet>
      <dgm:spPr/>
    </dgm:pt>
    <dgm:pt modelId="{62E5D2A8-EC11-4396-8736-F1CDAD65FCB3}" type="pres">
      <dgm:prSet presAssocID="{BED230AE-B921-4141-AE11-702711DA289F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9F3A030D-84E5-4089-97F7-17B2F4E47FAD}" type="presOf" srcId="{B4B46A5B-6473-47E0-B127-1156377182AA}" destId="{62E5D2A8-EC11-4396-8736-F1CDAD65FCB3}" srcOrd="1" destOrd="0" presId="urn:microsoft.com/office/officeart/2005/8/layout/vProcess5"/>
    <dgm:cxn modelId="{7A57AA12-E774-41A4-89A0-848B9FA0002A}" type="presOf" srcId="{7B48CC68-C2E9-4D26-8B03-59A6FC7224AE}" destId="{E08FB612-CCB2-4BC1-8D95-36F976E6FEBC}" srcOrd="0" destOrd="0" presId="urn:microsoft.com/office/officeart/2005/8/layout/vProcess5"/>
    <dgm:cxn modelId="{47E91F4C-5E41-48C3-AA5D-DC2485D335DE}" type="presOf" srcId="{BED230AE-B921-4141-AE11-702711DA289F}" destId="{DC2F3A6C-4E2F-49DB-83A7-C24FA9004E3C}" srcOrd="0" destOrd="0" presId="urn:microsoft.com/office/officeart/2005/8/layout/vProcess5"/>
    <dgm:cxn modelId="{8713A45A-165E-4F08-93FE-4131B3531C95}" srcId="{BED230AE-B921-4141-AE11-702711DA289F}" destId="{444CB51E-65BB-49AA-92B6-428317643D00}" srcOrd="0" destOrd="0" parTransId="{0B26F4B6-620B-43E2-9CEA-802CA1EE84CB}" sibTransId="{7B48CC68-C2E9-4D26-8B03-59A6FC7224AE}"/>
    <dgm:cxn modelId="{2202FC89-2425-4528-9BB9-190285FBA174}" srcId="{BED230AE-B921-4141-AE11-702711DA289F}" destId="{B4B46A5B-6473-47E0-B127-1156377182AA}" srcOrd="1" destOrd="0" parTransId="{5578AC26-C3B6-4F49-9DEF-9FA98A176195}" sibTransId="{9E091860-0492-4E17-9E5B-77B71DA868B0}"/>
    <dgm:cxn modelId="{75FFFD90-C5B6-40FA-BC10-3AD5D69BFA82}" type="presOf" srcId="{B4B46A5B-6473-47E0-B127-1156377182AA}" destId="{F8009BCC-5670-4AE2-83EE-120CDA4C088A}" srcOrd="0" destOrd="0" presId="urn:microsoft.com/office/officeart/2005/8/layout/vProcess5"/>
    <dgm:cxn modelId="{85D40AA2-CA75-4C0C-A0E5-79C2FC95D152}" type="presOf" srcId="{444CB51E-65BB-49AA-92B6-428317643D00}" destId="{48D13DDC-45C5-48E2-8C95-D5F8687611C7}" srcOrd="1" destOrd="0" presId="urn:microsoft.com/office/officeart/2005/8/layout/vProcess5"/>
    <dgm:cxn modelId="{9BF3CAE5-9D62-4E2C-BA2C-3FBAC04A7F9D}" type="presOf" srcId="{444CB51E-65BB-49AA-92B6-428317643D00}" destId="{20CE5FD7-90B9-48C4-9EE6-0B18306D6EF0}" srcOrd="0" destOrd="0" presId="urn:microsoft.com/office/officeart/2005/8/layout/vProcess5"/>
    <dgm:cxn modelId="{BBEE6DE8-E18E-409F-BE86-31B546F815E7}" type="presParOf" srcId="{DC2F3A6C-4E2F-49DB-83A7-C24FA9004E3C}" destId="{849CB5A6-32A9-40C3-B7E0-C29904F13D55}" srcOrd="0" destOrd="0" presId="urn:microsoft.com/office/officeart/2005/8/layout/vProcess5"/>
    <dgm:cxn modelId="{D1D46626-F29D-4513-B376-F899699455B7}" type="presParOf" srcId="{DC2F3A6C-4E2F-49DB-83A7-C24FA9004E3C}" destId="{20CE5FD7-90B9-48C4-9EE6-0B18306D6EF0}" srcOrd="1" destOrd="0" presId="urn:microsoft.com/office/officeart/2005/8/layout/vProcess5"/>
    <dgm:cxn modelId="{4DDFBB54-9739-4C93-A626-2D038B2B4C0B}" type="presParOf" srcId="{DC2F3A6C-4E2F-49DB-83A7-C24FA9004E3C}" destId="{F8009BCC-5670-4AE2-83EE-120CDA4C088A}" srcOrd="2" destOrd="0" presId="urn:microsoft.com/office/officeart/2005/8/layout/vProcess5"/>
    <dgm:cxn modelId="{77D2CA13-B97E-48D3-B7D8-C43BF3881404}" type="presParOf" srcId="{DC2F3A6C-4E2F-49DB-83A7-C24FA9004E3C}" destId="{E08FB612-CCB2-4BC1-8D95-36F976E6FEBC}" srcOrd="3" destOrd="0" presId="urn:microsoft.com/office/officeart/2005/8/layout/vProcess5"/>
    <dgm:cxn modelId="{FB43A829-B3E1-4386-95C9-900B02204860}" type="presParOf" srcId="{DC2F3A6C-4E2F-49DB-83A7-C24FA9004E3C}" destId="{48D13DDC-45C5-48E2-8C95-D5F8687611C7}" srcOrd="4" destOrd="0" presId="urn:microsoft.com/office/officeart/2005/8/layout/vProcess5"/>
    <dgm:cxn modelId="{9145503D-E383-46C2-B55B-8EE72DD93A62}" type="presParOf" srcId="{DC2F3A6C-4E2F-49DB-83A7-C24FA9004E3C}" destId="{62E5D2A8-EC11-4396-8736-F1CDAD65FCB3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CE5FD7-90B9-48C4-9EE6-0B18306D6EF0}">
      <dsp:nvSpPr>
        <dsp:cNvPr id="0" name=""/>
        <dsp:cNvSpPr/>
      </dsp:nvSpPr>
      <dsp:spPr>
        <a:xfrm>
          <a:off x="0" y="0"/>
          <a:ext cx="9288654" cy="188676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320" tIns="274320" rIns="274320" bIns="274320" numCol="1" spcCol="1270" anchor="ctr" anchorCtr="0">
          <a:noAutofit/>
        </a:bodyPr>
        <a:lstStyle/>
        <a:p>
          <a:pPr marL="0" lvl="0" indent="0" algn="l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7200" b="1" kern="1200" dirty="0">
              <a:latin typeface="KaiTi" panose="02010609060101010101" pitchFamily="49" charset="-122"/>
              <a:ea typeface="KaiTi" panose="02010609060101010101" pitchFamily="49" charset="-122"/>
            </a:rPr>
            <a:t>神向撒母耳説話</a:t>
          </a:r>
          <a:endParaRPr lang="en-US" sz="7200" b="1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55261" y="55261"/>
        <a:ext cx="7338539" cy="1776240"/>
      </dsp:txXfrm>
    </dsp:sp>
    <dsp:sp modelId="{F8009BCC-5670-4AE2-83EE-120CDA4C088A}">
      <dsp:nvSpPr>
        <dsp:cNvPr id="0" name=""/>
        <dsp:cNvSpPr/>
      </dsp:nvSpPr>
      <dsp:spPr>
        <a:xfrm>
          <a:off x="1639174" y="2306042"/>
          <a:ext cx="9288654" cy="1886762"/>
        </a:xfrm>
        <a:prstGeom prst="roundRect">
          <a:avLst>
            <a:gd name="adj" fmla="val 1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4800" b="1" kern="1200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CA" sz="4800" b="1" kern="1200" dirty="0">
              <a:latin typeface="KaiTi" panose="02010609060101010101" pitchFamily="49" charset="-122"/>
              <a:ea typeface="KaiTi" panose="02010609060101010101" pitchFamily="49" charset="-122"/>
            </a:rPr>
            <a:t>3:1-21</a:t>
          </a:r>
          <a:endParaRPr lang="en-US" sz="4800" b="1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1694435" y="2361303"/>
        <a:ext cx="6312562" cy="1776240"/>
      </dsp:txXfrm>
    </dsp:sp>
    <dsp:sp modelId="{E08FB612-CCB2-4BC1-8D95-36F976E6FEBC}">
      <dsp:nvSpPr>
        <dsp:cNvPr id="0" name=""/>
        <dsp:cNvSpPr/>
      </dsp:nvSpPr>
      <dsp:spPr>
        <a:xfrm>
          <a:off x="8062259" y="1483204"/>
          <a:ext cx="1226395" cy="122639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338198" y="1483204"/>
        <a:ext cx="674517" cy="922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96A118-2E0E-48F5-BBB9-D13F19E56A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7A59AE3-3ED9-4B0E-045A-A6FD0F3C3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B8C2E5A-E36E-2848-9DB5-51F32A1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2024-07-10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DCD85F-D2BC-37F8-2498-9F4A18493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00B038-187B-5CB9-B87C-ED7A17BBC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003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7E4634-0CDF-D772-CFC0-316F82C76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411070C-0EAE-D354-B625-259D7FF905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11E35F-117D-AF37-CFAA-C3460BB8A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2024-07-10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9AA64E-A73D-E7E6-85A6-B714ED554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2C14CA9-16E4-5B26-A200-6F6EFAD16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3311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D5B9C06-7328-54E4-0657-84B35ADA39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24A1CAD-7019-E7E5-9080-109E3899F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1EFB65-E64E-6827-9736-A2A275018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2024-07-10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BE1B992-8353-B108-22A8-7DE0F619D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E91340-40C8-D569-8704-443A95E83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192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478B38-42C8-7F4F-D59A-8AF2CA3BA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64755F-22E4-00A7-9F77-4EA6577F5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D96469-397E-3AE7-EA80-72CDBCC15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2024-07-10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485164-8C83-C00E-29F6-BD522E0A2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5E71F75-F9BE-2153-47B2-F6B1FE224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6413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A9A485-0708-8CBE-1B91-0822C906B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D0F8BFD-B16F-CEE2-646A-21F135041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275DF1-4952-1570-5E09-E1FBB5A03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2024-07-10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4F8385-7F75-A5EF-D4E6-8A77BB746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3F3698-DA3A-C22C-1AC6-755F8D20D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599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808C86-4D87-1946-87E6-2F557D742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A4959F-281F-E65D-B3F3-D08078EEDF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A543D49-EEC4-393F-C980-449FA89BD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3CEAD61-EB74-9139-C360-C5DAE886E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2024-07-10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8A03CCB-6D9A-6BC3-AEE0-9A3B0E57A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5DF5F7F-B9ED-2CC6-6F62-B00795D9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5408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12A8A0-9475-5C2C-342C-44B921DEE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5E87B48-CC7C-162E-EABA-119970592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E13C633-A045-8539-8CEA-2F6BC831E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22C3BBE-54D0-6A20-A76F-E675631F43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400D974-9C0A-DCDD-AD81-7FE987D6F9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752CE5A-7446-FE45-54AB-B12294825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2024-07-10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6B7D2C5-3127-B46D-A5CA-20BC46AB2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C5A680A-44AE-E47D-707B-C30EA37DF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149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9B7E38-8681-BB59-B267-BEC87B07A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65170C6-13EC-06AA-FA8C-7EFF3D4EF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2024-07-10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4186C27-868A-3E4F-01C2-CAB8D8407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8982DAC-EBA6-26AF-7DA3-CA853A22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7882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5FE4C94-5DFD-EE0A-2011-124CB4400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2024-07-10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F02B1C7-BA18-CEEF-2354-76742F10A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FCBC295-3B28-5149-FEAF-20605F1D4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7486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FE6F5C-5696-4EA3-6388-3DB1EE039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8F564E-47DF-F18D-7FD2-81C3FDD07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63248C3-C6C0-C4EA-28E9-0A7EBD59E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4C18054-26FD-55E4-3FC8-61BBEFFC4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2024-07-10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7B1DA3C-064D-B6D3-59DE-C49036D1E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94FF6B-5005-2B13-8998-E52173890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712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4BB0CE-860D-F50B-5557-187B6B974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034F262-C150-7BAD-04D6-8BAAF67B0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05DBE51-00BD-C2AD-AFB2-057FB1978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8D2D48B-7E54-2F7A-DACE-C8C099E47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2024-07-10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1B10815-393C-0752-36B3-9B4D38BCA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1AF8C9F-DCBC-0370-5B3A-DE5F7E6F6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6596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6D2461A-ECFE-305E-30C7-6B75AAF6F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2D3136B-17D6-61E6-3D4B-9AC4AFB5B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80810B2-EA6B-13E4-3DF5-0C4F8B8110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526C59-03C6-427F-B0C8-F52DA75C78AC}" type="datetimeFigureOut">
              <a:rPr lang="en-CA" smtClean="0"/>
              <a:t>2024-07-10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0B773F-B3A7-C12B-2B03-E2AED52A7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80BEE0C-F13D-46C3-4A28-32BE98876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752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" name="内容占位符 2">
            <a:extLst>
              <a:ext uri="{FF2B5EF4-FFF2-40B4-BE49-F238E27FC236}">
                <a16:creationId xmlns:a16="http://schemas.microsoft.com/office/drawing/2014/main" id="{FE15C476-3227-4638-A515-AA0A18DA4E5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61798737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9337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67F5C5-1372-858A-008D-26F18394F2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7" y="1295400"/>
            <a:ext cx="11038113" cy="488156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撒上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2: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29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我所吩咐献在我居所的祭物，你们为何践踏？尊重你的儿子过于尊重我，将我民以色列所献美好的祭物肥己呢？’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30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因此，耶和华以色列的神说：‘我曾说，你和你父家必永远行在我面前；现在我却说，决不容你们这样行。因为尊重我的，我必重看他；藐视我的，他必被轻视。</a:t>
            </a:r>
            <a:endParaRPr lang="en-CA" altLang="zh-CN" b="1" dirty="0">
              <a:solidFill>
                <a:prstClr val="black"/>
              </a:solidFill>
              <a:latin typeface="Aptos" panose="02110004020202020204"/>
              <a:ea typeface="等线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b="1" dirty="0">
                <a:highlight>
                  <a:srgbClr val="FFFF00"/>
                </a:highlight>
              </a:rPr>
              <a:t>箴</a:t>
            </a:r>
            <a:r>
              <a:rPr lang="en-CA" altLang="zh-CN" b="1" dirty="0">
                <a:highlight>
                  <a:srgbClr val="FFFF00"/>
                </a:highlight>
              </a:rPr>
              <a:t>13:</a:t>
            </a:r>
            <a:r>
              <a:rPr lang="en-US" altLang="zh-CN" b="1" dirty="0">
                <a:highlight>
                  <a:srgbClr val="FFFF00"/>
                </a:highlight>
              </a:rPr>
              <a:t>24 </a:t>
            </a:r>
            <a:r>
              <a:rPr lang="zh-CN" altLang="en-US" b="1" dirty="0"/>
              <a:t>不忍用杖打儿子的，是恨恶他，疼爱儿子的，随时管教。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箴</a:t>
            </a:r>
            <a:r>
              <a:rPr lang="en-CA" altLang="zh-CN" b="1" dirty="0">
                <a:highlight>
                  <a:srgbClr val="FFFF00"/>
                </a:highlight>
              </a:rPr>
              <a:t>23:</a:t>
            </a:r>
            <a:r>
              <a:rPr lang="en-US" altLang="zh-CN" b="1" dirty="0">
                <a:highlight>
                  <a:srgbClr val="FFFF00"/>
                </a:highlight>
              </a:rPr>
              <a:t>13 </a:t>
            </a:r>
            <a:r>
              <a:rPr lang="zh-CN" altLang="en-US" b="1" dirty="0"/>
              <a:t>不可不管教孩童，你用杖打他，他必不至于死。</a:t>
            </a:r>
            <a:r>
              <a:rPr lang="en-US" altLang="zh-CN" b="1" dirty="0">
                <a:highlight>
                  <a:srgbClr val="FFFF00"/>
                </a:highlight>
              </a:rPr>
              <a:t>14</a:t>
            </a:r>
            <a:r>
              <a:rPr lang="en-US" altLang="zh-CN" b="1" dirty="0"/>
              <a:t> </a:t>
            </a:r>
            <a:r>
              <a:rPr lang="zh-CN" altLang="en-US" b="1" dirty="0"/>
              <a:t>你要用杖打他，就可以救他的灵魂免下阴间。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CA" altLang="zh-CN" b="1" dirty="0">
                <a:highlight>
                  <a:srgbClr val="FFFF00"/>
                </a:highlight>
              </a:rPr>
              <a:t>3:</a:t>
            </a:r>
            <a:r>
              <a:rPr lang="en-US" altLang="zh-CN" b="1" dirty="0">
                <a:highlight>
                  <a:srgbClr val="FFFF00"/>
                </a:highlight>
              </a:rPr>
              <a:t>13 </a:t>
            </a:r>
            <a:r>
              <a:rPr lang="zh-CN" altLang="en-US" b="1" dirty="0"/>
              <a:t>我曾告诉他必永远降罚与他的家，因他知道儿子作孽，自招咒诅，却不禁止他们。</a:t>
            </a:r>
            <a:r>
              <a:rPr lang="en-US" altLang="zh-CN" b="1" dirty="0">
                <a:highlight>
                  <a:srgbClr val="FFFF00"/>
                </a:highlight>
              </a:rPr>
              <a:t>14</a:t>
            </a:r>
            <a:r>
              <a:rPr lang="en-US" altLang="zh-CN" b="1" dirty="0"/>
              <a:t> </a:t>
            </a:r>
            <a:r>
              <a:rPr lang="zh-CN" altLang="en-US" b="1" dirty="0"/>
              <a:t>所以我向以利家起誓说：‘以利家的罪孽，虽献祭奉礼物，永不能得赎去。’”</a:t>
            </a:r>
          </a:p>
          <a:p>
            <a:pPr marL="0" indent="0">
              <a:buNone/>
            </a:pP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2167082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67F5C5-1372-858A-008D-26F18394F2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7" y="1534886"/>
            <a:ext cx="11038113" cy="4642077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众人都知道神立撒母耳为先知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3:19-21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19 </a:t>
            </a:r>
            <a:r>
              <a:rPr lang="zh-CN" altLang="en-US" b="1" dirty="0">
                <a:solidFill>
                  <a:srgbClr val="C00000"/>
                </a:solidFill>
              </a:rPr>
              <a:t>撒母耳长大了，耶和华与他同在，使他所说的话，一句都不落空。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20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从但到别是巴所有的以色列人，都知道耶和华立撒母耳为先知。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21 </a:t>
            </a:r>
            <a:r>
              <a:rPr lang="zh-CN" altLang="en-US" b="1" dirty="0">
                <a:solidFill>
                  <a:srgbClr val="C00000"/>
                </a:solidFill>
              </a:rPr>
              <a:t>耶和华又在示罗显现，因为耶和华将自己的话默示撒母耳。撒母耳就把这话传遍以色列地。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CN" sz="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代上</a:t>
            </a:r>
            <a:r>
              <a:rPr lang="en-CA" altLang="zh-CN" b="1" dirty="0">
                <a:highlight>
                  <a:srgbClr val="FFFF00"/>
                </a:highlight>
              </a:rPr>
              <a:t>11:9 </a:t>
            </a:r>
            <a:r>
              <a:rPr lang="zh-CN" altLang="en-US" b="1" dirty="0"/>
              <a:t>大卫日见强盛，因为万军之耶和华与他同在。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罗</a:t>
            </a:r>
            <a:r>
              <a:rPr lang="en-CA" altLang="zh-CN" b="1" dirty="0">
                <a:highlight>
                  <a:srgbClr val="FFFF00"/>
                </a:highlight>
              </a:rPr>
              <a:t>8:31</a:t>
            </a:r>
            <a:r>
              <a:rPr lang="en-US" altLang="zh-CN" b="1" dirty="0"/>
              <a:t>······</a:t>
            </a:r>
            <a:r>
              <a:rPr lang="zh-CN" altLang="en-US" b="1" dirty="0"/>
              <a:t>神若帮助我们，谁能敌挡我们呢？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3889627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67F5C5-1372-858A-008D-26F18394F2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7" y="1534886"/>
            <a:ext cx="11038113" cy="4642077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结语</a:t>
            </a: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罗</a:t>
            </a:r>
            <a:r>
              <a:rPr lang="en-CA" altLang="zh-CN" b="1" dirty="0">
                <a:highlight>
                  <a:srgbClr val="FFFF00"/>
                </a:highlight>
              </a:rPr>
              <a:t>8:</a:t>
            </a:r>
            <a:r>
              <a:rPr lang="en-US" altLang="zh-CN" b="1" dirty="0">
                <a:highlight>
                  <a:srgbClr val="FFFF00"/>
                </a:highlight>
              </a:rPr>
              <a:t>6 </a:t>
            </a:r>
            <a:r>
              <a:rPr lang="zh-CN" altLang="en-US" b="1" dirty="0"/>
              <a:t>体贴肉体的就是死，体贴圣灵的乃是生命平安。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CA" altLang="zh-CN" b="1" dirty="0">
                <a:highlight>
                  <a:srgbClr val="FFFF00"/>
                </a:highlight>
              </a:rPr>
              <a:t>3:</a:t>
            </a:r>
            <a:r>
              <a:rPr lang="en-US" altLang="zh-CN" b="1" dirty="0">
                <a:highlight>
                  <a:srgbClr val="FFFF00"/>
                </a:highlight>
              </a:rPr>
              <a:t>13 </a:t>
            </a:r>
            <a:r>
              <a:rPr lang="zh-CN" altLang="en-US" b="1" dirty="0"/>
              <a:t>我曾告诉他必永远降罚与他的家，因他知道儿子作孽，自招咒诅，却不禁止他们。</a:t>
            </a:r>
            <a:r>
              <a:rPr lang="en-US" altLang="zh-CN" b="1" dirty="0">
                <a:highlight>
                  <a:srgbClr val="FFFF00"/>
                </a:highlight>
              </a:rPr>
              <a:t>14</a:t>
            </a:r>
            <a:r>
              <a:rPr lang="en-US" altLang="zh-CN" b="1" dirty="0"/>
              <a:t> </a:t>
            </a:r>
            <a:r>
              <a:rPr lang="zh-CN" altLang="en-US" b="1" dirty="0"/>
              <a:t>所以我向以利家起誓说：“以利家的罪孽，虽献祭奉礼物，永不能得赎去。”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CA" altLang="zh-CN" b="1" dirty="0">
                <a:highlight>
                  <a:srgbClr val="FFFF00"/>
                </a:highlight>
              </a:rPr>
              <a:t>3:</a:t>
            </a:r>
            <a:r>
              <a:rPr lang="en-US" altLang="zh-CN" b="1" dirty="0">
                <a:highlight>
                  <a:srgbClr val="FFFF00"/>
                </a:highlight>
              </a:rPr>
              <a:t>19 </a:t>
            </a:r>
            <a:r>
              <a:rPr lang="zh-CN" altLang="en-US" b="1" dirty="0"/>
              <a:t>撒母耳长大了，耶和华与他同在，使他所说的话，一句都不落空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21</a:t>
            </a:r>
            <a:r>
              <a:rPr lang="en-US" altLang="zh-CN" b="1" dirty="0"/>
              <a:t>······</a:t>
            </a:r>
            <a:r>
              <a:rPr lang="zh-CN" altLang="en-US" b="1" dirty="0"/>
              <a:t>耶和华将自己的话默示撒母耳。撒母耳就把这话传遍以色列地</a:t>
            </a:r>
            <a:r>
              <a:rPr lang="en-US" altLang="zh-CN" b="1" dirty="0"/>
              <a:t>······</a:t>
            </a:r>
            <a:r>
              <a:rPr lang="en-CA" altLang="zh-CN" b="1" dirty="0">
                <a:highlight>
                  <a:srgbClr val="FFFF00"/>
                </a:highlight>
              </a:rPr>
              <a:t>15:</a:t>
            </a:r>
            <a:r>
              <a:rPr lang="en-US" altLang="zh-CN" b="1" dirty="0">
                <a:highlight>
                  <a:srgbClr val="FFFF00"/>
                </a:highlight>
              </a:rPr>
              <a:t>22</a:t>
            </a:r>
            <a:r>
              <a:rPr lang="en-US" altLang="zh-CN" b="1" dirty="0"/>
              <a:t>······</a:t>
            </a:r>
            <a:r>
              <a:rPr lang="zh-CN" altLang="en-US" b="1" dirty="0"/>
              <a:t>听命胜于献祭；顺从胜于公羊的脂油。</a:t>
            </a:r>
            <a:endParaRPr lang="en-CA" altLang="zh-CN" b="1" dirty="0"/>
          </a:p>
          <a:p>
            <a:pPr marL="0" indent="0">
              <a:buNone/>
            </a:pP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2886097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67F5C5-1372-858A-008D-26F18394F2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7" y="1752600"/>
            <a:ext cx="11038113" cy="4713514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撒上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16: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13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撒母耳就用角里的膏油，在他诸兄中膏了他。从这日起，耶和华的灵就大大感动大卫。撒母耳起身回拉玛去了。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徒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2: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29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“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弟兄们，先祖大卫的事，我可以明明的对你们说，他死了，也埋葬了，并且他的坟墓直到今日还在我们这里。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30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大卫既是先知，又晓得神曾向他起誓，要从他的后裔中立一位坐在他的宝座上，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31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就预先看明这事，讲论基督复活说：‘他的灵魂不撇在阴间，他的肉身也不见朽坏。’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32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这耶稣，神已经叫他复活了，我们都为这事作见证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······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36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“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故此，以色列全家当确实的知道，你们钉在十字架上的这位耶稣，神已经立他为主、为基督了。”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37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众人听见这话，觉得扎心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······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42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都恒心遵守使徒的教训，彼此交接、擘饼、祈祷。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indent="0">
              <a:buNone/>
            </a:pPr>
            <a:endParaRPr lang="en-CA" altLang="zh-CN" b="1" dirty="0"/>
          </a:p>
          <a:p>
            <a:pPr marL="0" indent="0">
              <a:buNone/>
            </a:pP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4164133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67F5C5-1372-858A-008D-26F18394F2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7" y="1534886"/>
            <a:ext cx="11038113" cy="4642077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引言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CA" altLang="zh-CN" b="1" dirty="0">
                <a:highlight>
                  <a:srgbClr val="FFFF00"/>
                </a:highlight>
              </a:rPr>
              <a:t>2:</a:t>
            </a:r>
            <a:r>
              <a:rPr lang="en-US" altLang="zh-CN" b="1" dirty="0">
                <a:highlight>
                  <a:srgbClr val="FFFF00"/>
                </a:highlight>
              </a:rPr>
              <a:t>12 </a:t>
            </a:r>
            <a:r>
              <a:rPr lang="zh-CN" altLang="en-US" b="1" dirty="0"/>
              <a:t>以利的两个儿子是恶人，不认识耶和华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17</a:t>
            </a:r>
            <a:r>
              <a:rPr lang="en-US" altLang="zh-CN" b="1" dirty="0">
                <a:solidFill>
                  <a:schemeClr val="accent5"/>
                </a:solidFill>
              </a:rPr>
              <a:t> </a:t>
            </a:r>
            <a:r>
              <a:rPr lang="en-US" altLang="zh-CN" b="1" dirty="0"/>
              <a:t>······</a:t>
            </a:r>
            <a:r>
              <a:rPr lang="zh-CN" altLang="en-US" b="1" dirty="0"/>
              <a:t>他们藐视耶和华的祭物（或作“他们使人厌弃给耶和华献祭”）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22</a:t>
            </a:r>
            <a:r>
              <a:rPr lang="en-US" altLang="zh-CN" b="1" dirty="0"/>
              <a:t> ······</a:t>
            </a:r>
            <a:r>
              <a:rPr lang="zh-CN" altLang="en-US" b="1" dirty="0"/>
              <a:t>他们与会幕门前伺候的妇人苟合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29</a:t>
            </a:r>
            <a:r>
              <a:rPr lang="en-US" altLang="zh-CN" b="1" dirty="0">
                <a:solidFill>
                  <a:schemeClr val="accent5"/>
                </a:solidFill>
              </a:rPr>
              <a:t> </a:t>
            </a:r>
            <a:r>
              <a:rPr lang="zh-CN" altLang="en-US" b="1" dirty="0"/>
              <a:t>我所吩咐献在我居所的祭物，你们为何践踏？尊重你的儿子过于尊重我，将我民以色列所献美好的祭物肥己呢？’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33</a:t>
            </a:r>
            <a:r>
              <a:rPr lang="en-US" altLang="zh-CN" b="1" dirty="0"/>
              <a:t>······</a:t>
            </a:r>
            <a:r>
              <a:rPr lang="zh-CN" altLang="en-US" b="1" dirty="0"/>
              <a:t>你家中所生的人都必死在中年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35</a:t>
            </a:r>
            <a:r>
              <a:rPr lang="en-US" altLang="zh-CN" b="1" dirty="0"/>
              <a:t> </a:t>
            </a:r>
            <a:r>
              <a:rPr lang="zh-CN" altLang="en-US" b="1" dirty="0"/>
              <a:t>我要为自己立一个忠心的祭司，他必照我的心意而行</a:t>
            </a:r>
            <a:r>
              <a:rPr lang="en-US" altLang="zh-CN" b="1" dirty="0"/>
              <a:t>······</a:t>
            </a: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CA" altLang="zh-CN" b="1" dirty="0">
                <a:highlight>
                  <a:srgbClr val="FFFF00"/>
                </a:highlight>
              </a:rPr>
              <a:t>2:11 </a:t>
            </a:r>
            <a:r>
              <a:rPr lang="zh-CN" altLang="en-US" b="1" dirty="0"/>
              <a:t>以利加拿往拉玛回家去了。那孩子在祭司以利面前侍奉耶和华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18</a:t>
            </a:r>
            <a:r>
              <a:rPr lang="en-US" altLang="zh-CN" b="1" dirty="0"/>
              <a:t> </a:t>
            </a:r>
            <a:r>
              <a:rPr lang="zh-CN" altLang="en-US" b="1" dirty="0"/>
              <a:t>那时撒母耳还是孩子，穿着细麻布的以弗得，侍立在耶和华面前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3:1</a:t>
            </a:r>
            <a:r>
              <a:rPr lang="zh-CN" altLang="en-US" b="1" dirty="0"/>
              <a:t>童子撒母耳在以利面前侍奉耶和华</a:t>
            </a:r>
            <a:r>
              <a:rPr lang="en-US" altLang="zh-CN" b="1" dirty="0"/>
              <a:t>······</a:t>
            </a:r>
            <a:endParaRPr lang="en-CA" altLang="zh-CN" b="1" dirty="0"/>
          </a:p>
          <a:p>
            <a:pPr marL="0" indent="0">
              <a:buNone/>
            </a:pP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2299434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67F5C5-1372-858A-008D-26F18394F2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59229" y="1850571"/>
            <a:ext cx="11506200" cy="47679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撒母耳睡在神的殿里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3:1-3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 </a:t>
            </a:r>
            <a:r>
              <a:rPr lang="zh-CN" altLang="en-US" b="1" dirty="0">
                <a:solidFill>
                  <a:srgbClr val="C00000"/>
                </a:solidFill>
              </a:rPr>
              <a:t>童子撒母耳在以利面前侍奉耶和华。当那些日子，耶和华的言语稀少，不常有默示。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一日，以利睡卧在自己的地方。他眼目昏花，看不分明。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3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神的灯在神耶和华殿内约柜那里，还没有熄灭，撒母耳已经睡了。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CA" altLang="zh-CN" b="1" dirty="0">
                <a:highlight>
                  <a:srgbClr val="FFFF00"/>
                </a:highlight>
              </a:rPr>
              <a:t>2:</a:t>
            </a:r>
            <a:r>
              <a:rPr lang="en-US" altLang="zh-CN" b="1" dirty="0">
                <a:highlight>
                  <a:srgbClr val="FFFF00"/>
                </a:highlight>
              </a:rPr>
              <a:t>31 </a:t>
            </a:r>
            <a:r>
              <a:rPr lang="zh-CN" altLang="en-US" b="1" dirty="0"/>
              <a:t>日子必到，我要折断你的膀臂和你父家的膀臂，使你家中没有一个老年人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34 </a:t>
            </a:r>
            <a:r>
              <a:rPr lang="zh-CN" altLang="en-US" b="1" dirty="0"/>
              <a:t>你的两个儿子何弗尼、非尼哈所遭遇的事可作你的证据：他们二人必一日同死。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出</a:t>
            </a:r>
            <a:r>
              <a:rPr lang="en-CA" altLang="zh-CN" b="1" dirty="0">
                <a:highlight>
                  <a:srgbClr val="FFFF00"/>
                </a:highlight>
              </a:rPr>
              <a:t>27:</a:t>
            </a:r>
            <a:r>
              <a:rPr lang="en-US" altLang="zh-CN" b="1" dirty="0">
                <a:highlight>
                  <a:srgbClr val="FFFF00"/>
                </a:highlight>
              </a:rPr>
              <a:t>20 </a:t>
            </a:r>
            <a:r>
              <a:rPr lang="en-US" altLang="zh-CN" b="1" dirty="0"/>
              <a:t>“</a:t>
            </a:r>
            <a:r>
              <a:rPr lang="zh-CN" altLang="en-US" b="1" dirty="0"/>
              <a:t>你要吩咐以色列人，把那为点灯捣成的清橄榄油拿来给你，使灯常常点着。</a:t>
            </a:r>
            <a:r>
              <a:rPr lang="en-US" altLang="zh-CN" b="1" dirty="0">
                <a:highlight>
                  <a:srgbClr val="FFFF00"/>
                </a:highlight>
              </a:rPr>
              <a:t>21</a:t>
            </a:r>
            <a:r>
              <a:rPr lang="en-US" altLang="zh-CN" b="1" dirty="0"/>
              <a:t> </a:t>
            </a:r>
            <a:r>
              <a:rPr lang="zh-CN" altLang="en-US" b="1" dirty="0"/>
              <a:t>在会幕中法柜前的幔外，亚伦和他的儿子，从晚上到早晨，要在耶和华面前经理这灯，这要作以色列人世世代代永远的定例。”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187023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67F5C5-1372-858A-008D-26F18394F2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7" y="1534886"/>
            <a:ext cx="11038113" cy="4642077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神三次呼唤撒母耳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3:4-9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4 </a:t>
            </a:r>
            <a:r>
              <a:rPr lang="zh-CN" altLang="en-US" b="1" dirty="0">
                <a:solidFill>
                  <a:srgbClr val="C00000"/>
                </a:solidFill>
              </a:rPr>
              <a:t>耶和华呼唤撒母耳。撒母耳说：“我在这里！”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5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就跑到以利那里，说：“你呼唤我，我在这里。”以利回答说：“我没有呼唤你，你去睡吧！”他就去睡了。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6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耶和华又呼唤撒母耳。撒母耳起来，到以利那里，说：“你呼唤我，我在这里。”以利回答说：“我的儿，我没有呼唤你，你去睡吧！”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7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那时撒母耳还未认识耶和华，也未得耶和华的默示。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8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耶和华第三次呼唤撒母耳。撒母耳起来，到以利那里，说：“你又呼唤我，我在这里。”以利才明白是耶和华呼唤童子。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9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因此，以利对撒母耳说：“你仍去睡吧！若再呼唤你，你就说：‘耶和华啊，请说，仆人敬听！’”撒母耳就去仍睡在原处。</a:t>
            </a:r>
            <a:endParaRPr lang="en-CA" altLang="zh-C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489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67F5C5-1372-858A-008D-26F18394F2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7" y="1284514"/>
            <a:ext cx="11038113" cy="51489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创</a:t>
            </a:r>
            <a:r>
              <a:rPr lang="en-CA" altLang="zh-CN" b="1" dirty="0">
                <a:highlight>
                  <a:srgbClr val="FFFF00"/>
                </a:highlight>
              </a:rPr>
              <a:t>22:</a:t>
            </a:r>
            <a:r>
              <a:rPr lang="en-US" altLang="zh-CN" b="1" dirty="0">
                <a:highlight>
                  <a:srgbClr val="FFFF00"/>
                </a:highlight>
              </a:rPr>
              <a:t>1 </a:t>
            </a:r>
            <a:r>
              <a:rPr lang="zh-CN" altLang="en-US" b="1" dirty="0"/>
              <a:t>这些事以后，神要试验亚伯拉罕，就呼叫他说：“亚伯拉罕！”他说：“我在这里。”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46:2</a:t>
            </a:r>
            <a:r>
              <a:rPr lang="en-US" altLang="zh-CN" b="1" dirty="0"/>
              <a:t> </a:t>
            </a:r>
            <a:r>
              <a:rPr lang="zh-CN" altLang="en-US" b="1" dirty="0"/>
              <a:t>夜间，神在异象中对以色列说：“雅各！雅各！”他说：“我在这里。”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出</a:t>
            </a:r>
            <a:r>
              <a:rPr lang="en-CA" altLang="zh-CN" b="1" dirty="0">
                <a:highlight>
                  <a:srgbClr val="FFFF00"/>
                </a:highlight>
              </a:rPr>
              <a:t>3:4 </a:t>
            </a:r>
            <a:r>
              <a:rPr lang="zh-CN" altLang="en-US" b="1" dirty="0"/>
              <a:t>耶和华神见他过去要看，就从荆棘里呼叫说：“摩西！摩西！”他说：“我在这里。”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赛</a:t>
            </a:r>
            <a:r>
              <a:rPr lang="en-CA" altLang="zh-CN" b="1" dirty="0">
                <a:highlight>
                  <a:srgbClr val="FFFF00"/>
                </a:highlight>
              </a:rPr>
              <a:t>6:8 </a:t>
            </a:r>
            <a:r>
              <a:rPr lang="zh-CN" altLang="en-US" b="1" dirty="0"/>
              <a:t>我又听见主的声音说：“我可以差遣谁呢？谁肯为我们去呢？”我说：“我在这里，请差遣我！”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徒</a:t>
            </a:r>
            <a:r>
              <a:rPr lang="en-CA" altLang="zh-CN" b="1" dirty="0">
                <a:highlight>
                  <a:srgbClr val="FFFF00"/>
                </a:highlight>
              </a:rPr>
              <a:t>9:10</a:t>
            </a:r>
            <a:r>
              <a:rPr lang="en-US" altLang="zh-CN" b="1" dirty="0"/>
              <a:t>······</a:t>
            </a:r>
            <a:r>
              <a:rPr lang="zh-CN" altLang="en-US" b="1" dirty="0"/>
              <a:t>主在异象中对他说：“亚拿尼亚。”他说：“主，我在这里。”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CA" altLang="zh-CN" b="1" dirty="0">
                <a:highlight>
                  <a:srgbClr val="FFFF00"/>
                </a:highlight>
              </a:rPr>
              <a:t>3:4 </a:t>
            </a:r>
            <a:r>
              <a:rPr lang="zh-CN" altLang="en-US" b="1" dirty="0">
                <a:highlight>
                  <a:srgbClr val="FFFF00"/>
                </a:highlight>
              </a:rPr>
              <a:t> </a:t>
            </a:r>
            <a:r>
              <a:rPr lang="zh-CN" altLang="en-US" b="1" dirty="0"/>
              <a:t>耶和华呼唤撒母耳。撒母耳说：“我在这里！”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9</a:t>
            </a:r>
            <a:r>
              <a:rPr lang="en-US" altLang="zh-CN" b="1" dirty="0"/>
              <a:t> </a:t>
            </a:r>
            <a:r>
              <a:rPr lang="zh-CN" altLang="en-US" b="1" dirty="0"/>
              <a:t>因此，以利对撒母耳说：“你仍去睡吧！若再呼唤你，你就说：‘耶和华啊，请说，仆人敬听！’”</a:t>
            </a:r>
            <a:r>
              <a:rPr lang="en-US" altLang="zh-CN" b="1" dirty="0"/>
              <a:t>······</a:t>
            </a:r>
            <a:endParaRPr lang="en-CA" altLang="zh-CN" b="1" dirty="0"/>
          </a:p>
          <a:p>
            <a:pPr marL="0" indent="0">
              <a:buNone/>
            </a:pP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2795294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67F5C5-1372-858A-008D-26F18394F2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7" y="1937657"/>
            <a:ext cx="11038113" cy="4239306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撒母耳按照以利的教导回应神的呼唤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CA" altLang="zh-CN" b="1" dirty="0">
                <a:highlight>
                  <a:srgbClr val="FFFF00"/>
                </a:highlight>
              </a:rPr>
              <a:t>3:10 </a:t>
            </a:r>
            <a:r>
              <a:rPr lang="zh-CN" altLang="en-US" b="1" dirty="0">
                <a:solidFill>
                  <a:srgbClr val="C00000"/>
                </a:solidFill>
              </a:rPr>
              <a:t>耶和华又来站着，像前三次呼唤说：“撒母耳啊！撒母耳啊！”撒母耳回答说：“请说，仆人敬听！”</a:t>
            </a:r>
            <a:endParaRPr lang="en-CA" altLang="zh-C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489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67F5C5-1372-858A-008D-26F18394F2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7" y="1534886"/>
            <a:ext cx="11038113" cy="46420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神给撒母耳的信息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3:11-14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11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耶和华对撒母耳说：“我在以色列中必行一件事，叫听见的人都必耳鸣。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12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我指着以利家所说的话，到了时候，我必始终应验在以利身上。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13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我曾告诉他必永远降罚与他的家，因他知道儿子作孽，自招咒诅，却不禁止他们。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14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所以我向以利家起誓说：‘以利家的罪孽，虽献祭奉礼物，永不能得赎去。’”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王下</a:t>
            </a:r>
            <a:r>
              <a:rPr lang="en-CA" altLang="zh-CN" b="1" dirty="0">
                <a:highlight>
                  <a:srgbClr val="FFFF00"/>
                </a:highlight>
              </a:rPr>
              <a:t>21:</a:t>
            </a:r>
            <a:r>
              <a:rPr lang="en-US" altLang="zh-CN" b="1" dirty="0">
                <a:highlight>
                  <a:srgbClr val="FFFF00"/>
                </a:highlight>
              </a:rPr>
              <a:t>10 </a:t>
            </a:r>
            <a:r>
              <a:rPr lang="zh-CN" altLang="en-US" b="1" dirty="0"/>
              <a:t>耶和华藉他仆人众先知说：</a:t>
            </a:r>
            <a:r>
              <a:rPr lang="en-US" altLang="zh-CN" b="1" dirty="0">
                <a:highlight>
                  <a:srgbClr val="FFFF00"/>
                </a:highlight>
              </a:rPr>
              <a:t>11</a:t>
            </a:r>
            <a:r>
              <a:rPr lang="en-US" altLang="zh-CN" b="1" dirty="0"/>
              <a:t> “</a:t>
            </a:r>
            <a:r>
              <a:rPr lang="zh-CN" altLang="en-US" b="1" dirty="0"/>
              <a:t>因犹大王玛拿西行这些可憎的恶事，比先前亚摩利人所行的更甚，使犹大人拜他的偶像，陷在罪里，</a:t>
            </a:r>
            <a:r>
              <a:rPr lang="en-US" altLang="zh-CN" b="1" dirty="0">
                <a:highlight>
                  <a:srgbClr val="FFFF00"/>
                </a:highlight>
              </a:rPr>
              <a:t>12</a:t>
            </a:r>
            <a:r>
              <a:rPr lang="en-US" altLang="zh-CN" b="1" dirty="0"/>
              <a:t> </a:t>
            </a:r>
            <a:r>
              <a:rPr lang="zh-CN" altLang="en-US" b="1" dirty="0"/>
              <a:t>所以耶和华以色列的神如此说：我必降祸与耶路撒冷和犹大，叫一切听见的人无不耳鸣。</a:t>
            </a:r>
            <a:endParaRPr lang="en-CA" altLang="zh-CN" b="1" dirty="0"/>
          </a:p>
          <a:p>
            <a:pPr marL="0" indent="0">
              <a:buNone/>
            </a:pP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3857811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67F5C5-1372-858A-008D-26F18394F2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7" y="1861457"/>
            <a:ext cx="11038113" cy="4441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耶</a:t>
            </a:r>
            <a:r>
              <a:rPr lang="en-CA" altLang="zh-CN" b="1" dirty="0">
                <a:highlight>
                  <a:srgbClr val="FFFF00"/>
                </a:highlight>
              </a:rPr>
              <a:t>5:26 </a:t>
            </a:r>
            <a:r>
              <a:rPr lang="zh-CN" altLang="en-US" b="1" dirty="0"/>
              <a:t>因为在我民中有恶人，他们埋伏窥探，好像捕鸟的人，他们设立圈套陷害人。</a:t>
            </a:r>
            <a:r>
              <a:rPr lang="en-US" altLang="zh-CN" b="1" dirty="0">
                <a:highlight>
                  <a:srgbClr val="FFFF00"/>
                </a:highlight>
              </a:rPr>
              <a:t>27</a:t>
            </a:r>
            <a:r>
              <a:rPr lang="en-US" altLang="zh-CN" b="1" dirty="0"/>
              <a:t> </a:t>
            </a:r>
            <a:r>
              <a:rPr lang="zh-CN" altLang="en-US" b="1" dirty="0"/>
              <a:t>笼内怎样满了雀鸟，他们的房中也照样充满诡诈。所以他们得成为大，而且富足。</a:t>
            </a:r>
            <a:r>
              <a:rPr lang="en-US" altLang="zh-CN" b="1" dirty="0">
                <a:highlight>
                  <a:srgbClr val="FFFF00"/>
                </a:highlight>
              </a:rPr>
              <a:t>28</a:t>
            </a:r>
            <a:r>
              <a:rPr lang="en-US" altLang="zh-CN" b="1" dirty="0"/>
              <a:t> </a:t>
            </a:r>
            <a:r>
              <a:rPr lang="zh-CN" altLang="en-US" b="1" dirty="0"/>
              <a:t>他们肥胖光润，作恶过甚，不为人伸冤，就是不为孤儿伸冤，不使他亨通，也不为穷人辨屈。” </a:t>
            </a:r>
            <a:r>
              <a:rPr lang="en-US" altLang="zh-CN" b="1" dirty="0">
                <a:highlight>
                  <a:srgbClr val="FFFF00"/>
                </a:highlight>
              </a:rPr>
              <a:t>29</a:t>
            </a:r>
            <a:r>
              <a:rPr lang="en-US" altLang="zh-CN" b="1" dirty="0"/>
              <a:t> </a:t>
            </a:r>
            <a:r>
              <a:rPr lang="zh-CN" altLang="en-US" b="1" dirty="0"/>
              <a:t>耶和华说：“我岂不因这些事讨罪呢？岂不报复这样的国民呢？</a:t>
            </a:r>
            <a:r>
              <a:rPr lang="en-US" altLang="zh-CN" b="1" dirty="0">
                <a:highlight>
                  <a:srgbClr val="FFFF00"/>
                </a:highlight>
              </a:rPr>
              <a:t>30</a:t>
            </a:r>
            <a:r>
              <a:rPr lang="en-US" altLang="zh-CN" b="1" dirty="0"/>
              <a:t> </a:t>
            </a:r>
            <a:r>
              <a:rPr lang="zh-CN" altLang="en-US" b="1" dirty="0"/>
              <a:t>国中有可惊骇、可憎恶的事，</a:t>
            </a:r>
            <a:r>
              <a:rPr lang="en-US" altLang="zh-CN" b="1" dirty="0">
                <a:highlight>
                  <a:srgbClr val="FFFF00"/>
                </a:highlight>
              </a:rPr>
              <a:t>31</a:t>
            </a:r>
            <a:r>
              <a:rPr lang="en-US" altLang="zh-CN" b="1" dirty="0"/>
              <a:t> </a:t>
            </a:r>
            <a:r>
              <a:rPr lang="zh-CN" altLang="en-US" b="1" dirty="0"/>
              <a:t>就是先知说假预言，祭司藉他们把持权柄，我的百姓也喜爱这些事。到了结局你们怎样行呢？”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6:15</a:t>
            </a:r>
            <a:r>
              <a:rPr lang="en-US" altLang="zh-CN" b="1" dirty="0"/>
              <a:t> </a:t>
            </a:r>
            <a:r>
              <a:rPr lang="zh-CN" altLang="en-US" b="1" dirty="0"/>
              <a:t>他们行可憎的事，知道惭愧吗？不然，他们毫不惭愧，也不知羞耻。因此，他们必在仆倒的人中仆倒，我向他们讨罪的时候，他们必致跌倒。这是耶和华说的。”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4220174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67F5C5-1372-858A-008D-26F18394F2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7" y="1741713"/>
            <a:ext cx="11038113" cy="4724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撒母耳将从神而来的信息告诉以利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3:15-18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15 </a:t>
            </a:r>
            <a:r>
              <a:rPr lang="zh-CN" altLang="en-US" b="1" dirty="0">
                <a:solidFill>
                  <a:srgbClr val="C00000"/>
                </a:solidFill>
              </a:rPr>
              <a:t>撒母耳睡到天亮，就开了耶和华的殿门，不敢将默示告诉以利。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16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以利呼唤撒母耳说：“我儿撒母耳啊！”撒母耳回答说：“我在这里。”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17 </a:t>
            </a:r>
            <a:r>
              <a:rPr lang="zh-CN" altLang="en-US" b="1" dirty="0">
                <a:solidFill>
                  <a:srgbClr val="C00000"/>
                </a:solidFill>
              </a:rPr>
              <a:t>以利说：“耶和华对你说什么，你不要向我隐瞒；你若将神对你所说的隐瞒一句，愿他重重地降罚与你。”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18 </a:t>
            </a:r>
            <a:r>
              <a:rPr lang="zh-CN" altLang="en-US" b="1" dirty="0">
                <a:solidFill>
                  <a:srgbClr val="C00000"/>
                </a:solidFill>
              </a:rPr>
              <a:t>撒母耳就把一切话都告诉了以利，并没有隐瞒。以利说：“这是出于耶和华，愿他凭自己的意旨而行。”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41067290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2088</Words>
  <Application>Microsoft Office PowerPoint</Application>
  <PresentationFormat>宽屏</PresentationFormat>
  <Paragraphs>39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KaiTi</vt:lpstr>
      <vt:lpstr>Aptos</vt:lpstr>
      <vt:lpstr>Aptos Display</vt:lpstr>
      <vt:lpstr>Arial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Jianping Guo</dc:creator>
  <cp:lastModifiedBy>Jianping Guo</cp:lastModifiedBy>
  <cp:revision>1</cp:revision>
  <dcterms:created xsi:type="dcterms:W3CDTF">2024-07-08T09:00:55Z</dcterms:created>
  <dcterms:modified xsi:type="dcterms:W3CDTF">2024-07-10T14:40:34Z</dcterms:modified>
</cp:coreProperties>
</file>