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5" r:id="rId4"/>
    <p:sldId id="263" r:id="rId5"/>
    <p:sldId id="271" r:id="rId6"/>
    <p:sldId id="264" r:id="rId7"/>
    <p:sldId id="270" r:id="rId8"/>
    <p:sldId id="274" r:id="rId9"/>
    <p:sldId id="269" r:id="rId10"/>
    <p:sldId id="268" r:id="rId11"/>
    <p:sldId id="266" r:id="rId12"/>
    <p:sldId id="273" r:id="rId13"/>
    <p:sldId id="272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D8E7D7-5970-4E1F-8BAB-68CA8273A1CE}" v="15" dt="2024-06-25T19:45:04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nping Guo" userId="214695277e21a7f1" providerId="LiveId" clId="{C4D8E7D7-5970-4E1F-8BAB-68CA8273A1CE}"/>
    <pc:docChg chg="custSel addSld delSld modSld sldOrd delMainMaster">
      <pc:chgData name="Jianping Guo" userId="214695277e21a7f1" providerId="LiveId" clId="{C4D8E7D7-5970-4E1F-8BAB-68CA8273A1CE}" dt="2024-06-25T20:30:24.457" v="1716" actId="20577"/>
      <pc:docMkLst>
        <pc:docMk/>
      </pc:docMkLst>
      <pc:sldChg chg="del">
        <pc:chgData name="Jianping Guo" userId="214695277e21a7f1" providerId="LiveId" clId="{C4D8E7D7-5970-4E1F-8BAB-68CA8273A1CE}" dt="2024-06-19T17:20:23.286" v="76" actId="2696"/>
        <pc:sldMkLst>
          <pc:docMk/>
          <pc:sldMk cId="3989087277" sldId="256"/>
        </pc:sldMkLst>
      </pc:sldChg>
      <pc:sldChg chg="modSp mod">
        <pc:chgData name="Jianping Guo" userId="214695277e21a7f1" providerId="LiveId" clId="{C4D8E7D7-5970-4E1F-8BAB-68CA8273A1CE}" dt="2024-06-24T18:20:22.316" v="1614" actId="14100"/>
        <pc:sldMkLst>
          <pc:docMk/>
          <pc:sldMk cId="3007018816" sldId="260"/>
        </pc:sldMkLst>
        <pc:spChg chg="mod">
          <ac:chgData name="Jianping Guo" userId="214695277e21a7f1" providerId="LiveId" clId="{C4D8E7D7-5970-4E1F-8BAB-68CA8273A1CE}" dt="2024-06-19T17:17:41.583" v="74" actId="14100"/>
          <ac:spMkLst>
            <pc:docMk/>
            <pc:sldMk cId="3007018816" sldId="260"/>
            <ac:spMk id="5" creationId="{72ACE419-B28C-72BA-CD00-D52D88F5BA8C}"/>
          </ac:spMkLst>
        </pc:spChg>
        <pc:picChg chg="mod">
          <ac:chgData name="Jianping Guo" userId="214695277e21a7f1" providerId="LiveId" clId="{C4D8E7D7-5970-4E1F-8BAB-68CA8273A1CE}" dt="2024-06-24T18:20:22.316" v="1614" actId="14100"/>
          <ac:picMkLst>
            <pc:docMk/>
            <pc:sldMk cId="3007018816" sldId="260"/>
            <ac:picMk id="4" creationId="{866F0C8C-1760-B018-937A-C15152998E00}"/>
          </ac:picMkLst>
        </pc:picChg>
      </pc:sldChg>
      <pc:sldChg chg="addSp delSp modSp new mod modClrScheme chgLayout">
        <pc:chgData name="Jianping Guo" userId="214695277e21a7f1" providerId="LiveId" clId="{C4D8E7D7-5970-4E1F-8BAB-68CA8273A1CE}" dt="2024-06-19T17:44:40.405" v="199" actId="13926"/>
        <pc:sldMkLst>
          <pc:docMk/>
          <pc:sldMk cId="1870236363" sldId="261"/>
        </pc:sldMkLst>
        <pc:spChg chg="add del mod">
          <ac:chgData name="Jianping Guo" userId="214695277e21a7f1" providerId="LiveId" clId="{C4D8E7D7-5970-4E1F-8BAB-68CA8273A1CE}" dt="2024-06-19T17:20:39.266" v="84" actId="700"/>
          <ac:spMkLst>
            <pc:docMk/>
            <pc:sldMk cId="1870236363" sldId="261"/>
            <ac:spMk id="2" creationId="{D1A5D940-1227-4B15-D855-5FD71A480FA5}"/>
          </ac:spMkLst>
        </pc:spChg>
        <pc:spChg chg="add mod ord">
          <ac:chgData name="Jianping Guo" userId="214695277e21a7f1" providerId="LiveId" clId="{C4D8E7D7-5970-4E1F-8BAB-68CA8273A1CE}" dt="2024-06-19T17:44:40.405" v="199" actId="13926"/>
          <ac:spMkLst>
            <pc:docMk/>
            <pc:sldMk cId="1870236363" sldId="261"/>
            <ac:spMk id="3" creationId="{AF67F5C5-1372-858A-008D-26F18394F2FC}"/>
          </ac:spMkLst>
        </pc:spChg>
      </pc:sldChg>
      <pc:sldChg chg="modSp add del mod">
        <pc:chgData name="Jianping Guo" userId="214695277e21a7f1" providerId="LiveId" clId="{C4D8E7D7-5970-4E1F-8BAB-68CA8273A1CE}" dt="2024-06-24T18:02:44.020" v="1535" actId="2696"/>
        <pc:sldMkLst>
          <pc:docMk/>
          <pc:sldMk cId="2548758322" sldId="262"/>
        </pc:sldMkLst>
        <pc:spChg chg="mod">
          <ac:chgData name="Jianping Guo" userId="214695277e21a7f1" providerId="LiveId" clId="{C4D8E7D7-5970-4E1F-8BAB-68CA8273A1CE}" dt="2024-06-24T18:02:28.291" v="1534" actId="14100"/>
          <ac:spMkLst>
            <pc:docMk/>
            <pc:sldMk cId="2548758322" sldId="262"/>
            <ac:spMk id="3" creationId="{AF67F5C5-1372-858A-008D-26F18394F2FC}"/>
          </ac:spMkLst>
        </pc:spChg>
      </pc:sldChg>
      <pc:sldChg chg="modSp mod ord modAnim">
        <pc:chgData name="Jianping Guo" userId="214695277e21a7f1" providerId="LiveId" clId="{C4D8E7D7-5970-4E1F-8BAB-68CA8273A1CE}" dt="2024-06-25T19:45:04.462" v="1615"/>
        <pc:sldMkLst>
          <pc:docMk/>
          <pc:sldMk cId="2402859986" sldId="263"/>
        </pc:sldMkLst>
        <pc:spChg chg="mod">
          <ac:chgData name="Jianping Guo" userId="214695277e21a7f1" providerId="LiveId" clId="{C4D8E7D7-5970-4E1F-8BAB-68CA8273A1CE}" dt="2024-06-19T18:51:49.271" v="485" actId="20577"/>
          <ac:spMkLst>
            <pc:docMk/>
            <pc:sldMk cId="2402859986" sldId="263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19T18:19:02.250" v="387" actId="207"/>
        <pc:sldMkLst>
          <pc:docMk/>
          <pc:sldMk cId="1339960557" sldId="264"/>
        </pc:sldMkLst>
        <pc:spChg chg="mod">
          <ac:chgData name="Jianping Guo" userId="214695277e21a7f1" providerId="LiveId" clId="{C4D8E7D7-5970-4E1F-8BAB-68CA8273A1CE}" dt="2024-06-19T18:19:02.250" v="387" actId="207"/>
          <ac:spMkLst>
            <pc:docMk/>
            <pc:sldMk cId="1339960557" sldId="264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19T18:35:12.883" v="434" actId="20577"/>
        <pc:sldMkLst>
          <pc:docMk/>
          <pc:sldMk cId="2396034706" sldId="265"/>
        </pc:sldMkLst>
        <pc:spChg chg="mod">
          <ac:chgData name="Jianping Guo" userId="214695277e21a7f1" providerId="LiveId" clId="{C4D8E7D7-5970-4E1F-8BAB-68CA8273A1CE}" dt="2024-06-19T18:35:12.883" v="434" actId="20577"/>
          <ac:spMkLst>
            <pc:docMk/>
            <pc:sldMk cId="2396034706" sldId="265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19T20:51:06.536" v="1026" actId="20577"/>
        <pc:sldMkLst>
          <pc:docMk/>
          <pc:sldMk cId="528654166" sldId="266"/>
        </pc:sldMkLst>
        <pc:spChg chg="mod">
          <ac:chgData name="Jianping Guo" userId="214695277e21a7f1" providerId="LiveId" clId="{C4D8E7D7-5970-4E1F-8BAB-68CA8273A1CE}" dt="2024-06-19T20:51:06.536" v="1026" actId="20577"/>
          <ac:spMkLst>
            <pc:docMk/>
            <pc:sldMk cId="528654166" sldId="266"/>
            <ac:spMk id="3" creationId="{AF67F5C5-1372-858A-008D-26F18394F2FC}"/>
          </ac:spMkLst>
        </pc:spChg>
      </pc:sldChg>
      <pc:sldChg chg="modSp del mod">
        <pc:chgData name="Jianping Guo" userId="214695277e21a7f1" providerId="LiveId" clId="{C4D8E7D7-5970-4E1F-8BAB-68CA8273A1CE}" dt="2024-06-19T20:41:33.923" v="911" actId="2696"/>
        <pc:sldMkLst>
          <pc:docMk/>
          <pc:sldMk cId="4224583888" sldId="267"/>
        </pc:sldMkLst>
        <pc:spChg chg="mod">
          <ac:chgData name="Jianping Guo" userId="214695277e21a7f1" providerId="LiveId" clId="{C4D8E7D7-5970-4E1F-8BAB-68CA8273A1CE}" dt="2024-06-19T20:41:16.956" v="907" actId="21"/>
          <ac:spMkLst>
            <pc:docMk/>
            <pc:sldMk cId="4224583888" sldId="267"/>
            <ac:spMk id="3" creationId="{AF67F5C5-1372-858A-008D-26F18394F2FC}"/>
          </ac:spMkLst>
        </pc:spChg>
      </pc:sldChg>
      <pc:sldChg chg="modSp mod modAnim">
        <pc:chgData name="Jianping Guo" userId="214695277e21a7f1" providerId="LiveId" clId="{C4D8E7D7-5970-4E1F-8BAB-68CA8273A1CE}" dt="2024-06-24T18:11:17.774" v="1576"/>
        <pc:sldMkLst>
          <pc:docMk/>
          <pc:sldMk cId="1180752913" sldId="268"/>
        </pc:sldMkLst>
        <pc:spChg chg="mod">
          <ac:chgData name="Jianping Guo" userId="214695277e21a7f1" providerId="LiveId" clId="{C4D8E7D7-5970-4E1F-8BAB-68CA8273A1CE}" dt="2024-06-24T18:10:36.675" v="1575"/>
          <ac:spMkLst>
            <pc:docMk/>
            <pc:sldMk cId="1180752913" sldId="268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19T20:12:01.572" v="722" actId="207"/>
        <pc:sldMkLst>
          <pc:docMk/>
          <pc:sldMk cId="4179335317" sldId="269"/>
        </pc:sldMkLst>
        <pc:spChg chg="mod">
          <ac:chgData name="Jianping Guo" userId="214695277e21a7f1" providerId="LiveId" clId="{C4D8E7D7-5970-4E1F-8BAB-68CA8273A1CE}" dt="2024-06-19T20:12:01.572" v="722" actId="207"/>
          <ac:spMkLst>
            <pc:docMk/>
            <pc:sldMk cId="4179335317" sldId="269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19T20:30:25.735" v="820" actId="14100"/>
        <pc:sldMkLst>
          <pc:docMk/>
          <pc:sldMk cId="3814109480" sldId="270"/>
        </pc:sldMkLst>
        <pc:spChg chg="mod">
          <ac:chgData name="Jianping Guo" userId="214695277e21a7f1" providerId="LiveId" clId="{C4D8E7D7-5970-4E1F-8BAB-68CA8273A1CE}" dt="2024-06-19T20:30:25.735" v="820" actId="14100"/>
          <ac:spMkLst>
            <pc:docMk/>
            <pc:sldMk cId="3814109480" sldId="270"/>
            <ac:spMk id="3" creationId="{AF67F5C5-1372-858A-008D-26F18394F2FC}"/>
          </ac:spMkLst>
        </pc:spChg>
      </pc:sldChg>
      <pc:sldChg chg="modSp mod ord">
        <pc:chgData name="Jianping Guo" userId="214695277e21a7f1" providerId="LiveId" clId="{C4D8E7D7-5970-4E1F-8BAB-68CA8273A1CE}" dt="2024-06-25T19:52:11.291" v="1638" actId="20577"/>
        <pc:sldMkLst>
          <pc:docMk/>
          <pc:sldMk cId="445550591" sldId="271"/>
        </pc:sldMkLst>
        <pc:spChg chg="mod">
          <ac:chgData name="Jianping Guo" userId="214695277e21a7f1" providerId="LiveId" clId="{C4D8E7D7-5970-4E1F-8BAB-68CA8273A1CE}" dt="2024-06-25T19:52:11.291" v="1638" actId="20577"/>
          <ac:spMkLst>
            <pc:docMk/>
            <pc:sldMk cId="445550591" sldId="271"/>
            <ac:spMk id="3" creationId="{AF67F5C5-1372-858A-008D-26F18394F2FC}"/>
          </ac:spMkLst>
        </pc:spChg>
      </pc:sldChg>
      <pc:sldChg chg="modSp mod">
        <pc:chgData name="Jianping Guo" userId="214695277e21a7f1" providerId="LiveId" clId="{C4D8E7D7-5970-4E1F-8BAB-68CA8273A1CE}" dt="2024-06-25T20:30:24.457" v="1716" actId="20577"/>
        <pc:sldMkLst>
          <pc:docMk/>
          <pc:sldMk cId="646215953" sldId="272"/>
        </pc:sldMkLst>
        <pc:spChg chg="mod">
          <ac:chgData name="Jianping Guo" userId="214695277e21a7f1" providerId="LiveId" clId="{C4D8E7D7-5970-4E1F-8BAB-68CA8273A1CE}" dt="2024-06-25T20:30:24.457" v="1716" actId="20577"/>
          <ac:spMkLst>
            <pc:docMk/>
            <pc:sldMk cId="646215953" sldId="272"/>
            <ac:spMk id="3" creationId="{AF67F5C5-1372-858A-008D-26F18394F2FC}"/>
          </ac:spMkLst>
        </pc:spChg>
      </pc:sldChg>
      <pc:sldChg chg="modSp mod ord">
        <pc:chgData name="Jianping Guo" userId="214695277e21a7f1" providerId="LiveId" clId="{C4D8E7D7-5970-4E1F-8BAB-68CA8273A1CE}" dt="2024-06-24T18:06:08.083" v="1566" actId="14100"/>
        <pc:sldMkLst>
          <pc:docMk/>
          <pc:sldMk cId="2129720416" sldId="273"/>
        </pc:sldMkLst>
        <pc:spChg chg="mod">
          <ac:chgData name="Jianping Guo" userId="214695277e21a7f1" providerId="LiveId" clId="{C4D8E7D7-5970-4E1F-8BAB-68CA8273A1CE}" dt="2024-06-24T18:06:08.083" v="1566" actId="14100"/>
          <ac:spMkLst>
            <pc:docMk/>
            <pc:sldMk cId="2129720416" sldId="273"/>
            <ac:spMk id="3" creationId="{AF67F5C5-1372-858A-008D-26F18394F2FC}"/>
          </ac:spMkLst>
        </pc:spChg>
      </pc:sldChg>
      <pc:sldChg chg="modSp mod ord">
        <pc:chgData name="Jianping Guo" userId="214695277e21a7f1" providerId="LiveId" clId="{C4D8E7D7-5970-4E1F-8BAB-68CA8273A1CE}" dt="2024-06-24T18:10:03.947" v="1572" actId="21"/>
        <pc:sldMkLst>
          <pc:docMk/>
          <pc:sldMk cId="1151161975" sldId="274"/>
        </pc:sldMkLst>
        <pc:spChg chg="mod">
          <ac:chgData name="Jianping Guo" userId="214695277e21a7f1" providerId="LiveId" clId="{C4D8E7D7-5970-4E1F-8BAB-68CA8273A1CE}" dt="2024-06-24T18:10:03.947" v="1572" actId="21"/>
          <ac:spMkLst>
            <pc:docMk/>
            <pc:sldMk cId="1151161975" sldId="274"/>
            <ac:spMk id="3" creationId="{AF67F5C5-1372-858A-008D-26F18394F2FC}"/>
          </ac:spMkLst>
        </pc:spChg>
      </pc:sldChg>
      <pc:sldChg chg="addSp delSp modSp new mod modClrScheme chgLayout">
        <pc:chgData name="Jianping Guo" userId="214695277e21a7f1" providerId="LiveId" clId="{C4D8E7D7-5970-4E1F-8BAB-68CA8273A1CE}" dt="2024-06-25T20:26:57.752" v="1689" actId="13926"/>
        <pc:sldMkLst>
          <pc:docMk/>
          <pc:sldMk cId="280770322" sldId="275"/>
        </pc:sldMkLst>
        <pc:spChg chg="add del mod">
          <ac:chgData name="Jianping Guo" userId="214695277e21a7f1" providerId="LiveId" clId="{C4D8E7D7-5970-4E1F-8BAB-68CA8273A1CE}" dt="2024-06-24T18:13:16.224" v="1581" actId="700"/>
          <ac:spMkLst>
            <pc:docMk/>
            <pc:sldMk cId="280770322" sldId="275"/>
            <ac:spMk id="2" creationId="{A99AD177-49AA-85CF-5FBC-31C2ED652770}"/>
          </ac:spMkLst>
        </pc:spChg>
        <pc:spChg chg="add mod ord">
          <ac:chgData name="Jianping Guo" userId="214695277e21a7f1" providerId="LiveId" clId="{C4D8E7D7-5970-4E1F-8BAB-68CA8273A1CE}" dt="2024-06-25T20:26:57.752" v="1689" actId="13926"/>
          <ac:spMkLst>
            <pc:docMk/>
            <pc:sldMk cId="280770322" sldId="275"/>
            <ac:spMk id="3" creationId="{16D9E63D-637A-DE40-8A47-94B41A2E7148}"/>
          </ac:spMkLst>
        </pc:spChg>
      </pc:sldChg>
      <pc:sldChg chg="addSp modSp new del mod modClrScheme chgLayout">
        <pc:chgData name="Jianping Guo" userId="214695277e21a7f1" providerId="LiveId" clId="{C4D8E7D7-5970-4E1F-8BAB-68CA8273A1CE}" dt="2024-06-24T18:09:37.391" v="1569" actId="2696"/>
        <pc:sldMkLst>
          <pc:docMk/>
          <pc:sldMk cId="4252803145" sldId="275"/>
        </pc:sldMkLst>
        <pc:spChg chg="add mod">
          <ac:chgData name="Jianping Guo" userId="214695277e21a7f1" providerId="LiveId" clId="{C4D8E7D7-5970-4E1F-8BAB-68CA8273A1CE}" dt="2024-06-24T18:09:07.171" v="1568" actId="700"/>
          <ac:spMkLst>
            <pc:docMk/>
            <pc:sldMk cId="4252803145" sldId="275"/>
            <ac:spMk id="2" creationId="{CEB14A36-6E40-D22C-FE3B-351C73F6E872}"/>
          </ac:spMkLst>
        </pc:spChg>
        <pc:spChg chg="add mod">
          <ac:chgData name="Jianping Guo" userId="214695277e21a7f1" providerId="LiveId" clId="{C4D8E7D7-5970-4E1F-8BAB-68CA8273A1CE}" dt="2024-06-24T18:09:07.171" v="1568" actId="700"/>
          <ac:spMkLst>
            <pc:docMk/>
            <pc:sldMk cId="4252803145" sldId="275"/>
            <ac:spMk id="3" creationId="{B4CE57C4-4FB8-161A-7594-6544B65675D2}"/>
          </ac:spMkLst>
        </pc:spChg>
      </pc:sldChg>
      <pc:sldMasterChg chg="del delSldLayout">
        <pc:chgData name="Jianping Guo" userId="214695277e21a7f1" providerId="LiveId" clId="{C4D8E7D7-5970-4E1F-8BAB-68CA8273A1CE}" dt="2024-06-19T17:20:23.286" v="76" actId="2696"/>
        <pc:sldMasterMkLst>
          <pc:docMk/>
          <pc:sldMasterMk cId="2716295045" sldId="2147483648"/>
        </pc:sldMasterMkLst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2509578798" sldId="2147483649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4064228554" sldId="2147483650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1721634423" sldId="2147483651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3322979695" sldId="2147483652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3676913226" sldId="2147483653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3249661958" sldId="2147483654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3628729801" sldId="2147483655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2280028966" sldId="2147483656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3546706846" sldId="2147483657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4159899815" sldId="2147483658"/>
          </pc:sldLayoutMkLst>
        </pc:sldLayoutChg>
        <pc:sldLayoutChg chg="del">
          <pc:chgData name="Jianping Guo" userId="214695277e21a7f1" providerId="LiveId" clId="{C4D8E7D7-5970-4E1F-8BAB-68CA8273A1CE}" dt="2024-06-19T17:20:23.286" v="76" actId="2696"/>
          <pc:sldLayoutMkLst>
            <pc:docMk/>
            <pc:sldMasterMk cId="2716295045" sldId="2147483648"/>
            <pc:sldLayoutMk cId="230439897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96A118-2E0E-48F5-BBB9-D13F19E56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A59AE3-3ED9-4B0E-045A-A6FD0F3C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8C2E5A-E36E-2848-9DB5-51F32A1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DCD85F-D2BC-37F8-2498-9F4A1849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00B038-187B-5CB9-B87C-ED7A17BB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915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7E4634-0CDF-D772-CFC0-316F82C76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11070C-0EAE-D354-B625-259D7FF90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11E35F-117D-AF37-CFAA-C3460BB8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79AA64E-A73D-E7E6-85A6-B714ED554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C14CA9-16E4-5B26-A200-6F6EFAD16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59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D5B9C06-7328-54E4-0657-84B35ADA3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24A1CAD-7019-E7E5-9080-109E3899F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71EFB65-E64E-6827-9736-A2A275018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E1B992-8353-B108-22A8-7DE0F619D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E91340-40C8-D569-8704-443A95E8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345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478B38-42C8-7F4F-D59A-8AF2CA3B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64755F-22E4-00A7-9F77-4EA6577F5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D96469-397E-3AE7-EA80-72CDBCC1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85164-8C83-C00E-29F6-BD522E0A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5E71F75-F9BE-2153-47B2-F6B1FE22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937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A9A485-0708-8CBE-1B91-0822C906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D0F8BFD-B16F-CEE2-646A-21F135041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275DF1-4952-1570-5E09-E1FBB5A03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F8385-7F75-A5EF-D4E6-8A77BB74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E3F3698-DA3A-C22C-1AC6-755F8D20D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81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08C86-4D87-1946-87E6-2F557D742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A4959F-281F-E65D-B3F3-D08078EED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A543D49-EEC4-393F-C980-449FA89BD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CEAD61-EB74-9139-C360-C5DAE886E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A03CCB-6D9A-6BC3-AEE0-9A3B0E57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5DF5F7F-B9ED-2CC6-6F62-B00795D9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319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12A8A0-9475-5C2C-342C-44B921DEE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5E87B48-CC7C-162E-EABA-119970592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E13C633-A045-8539-8CEA-2F6BC831E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22C3BBE-54D0-6A20-A76F-E675631F43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400D974-9C0A-DCDD-AD81-7FE987D6F9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752CE5A-7446-FE45-54AB-B1229482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6B7D2C5-3127-B46D-A5CA-20BC46AB2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C5A680A-44AE-E47D-707B-C30EA37D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773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9B7E38-8681-BB59-B267-BEC87B07A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5170C6-13EC-06AA-FA8C-7EFF3D4EF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4186C27-868A-3E4F-01C2-CAB8D840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982DAC-EBA6-26AF-7DA3-CA853A227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78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FE4C94-5DFD-EE0A-2011-124CB4400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F02B1C7-BA18-CEEF-2354-76742F1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CBC295-3B28-5149-FEAF-20605F1D4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6050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E6F5C-5696-4EA3-6388-3DB1EE039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8F564E-47DF-F18D-7FD2-81C3FDD07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63248C3-C6C0-C4EA-28E9-0A7EBD59E7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C18054-26FD-55E4-3FC8-61BBEFFC4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7B1DA3C-064D-B6D3-59DE-C49036D1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94FF6B-5005-2B13-8998-E5217389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08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4BB0CE-860D-F50B-5557-187B6B974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034F262-C150-7BAD-04D6-8BAAF67B0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05DBE51-00BD-C2AD-AFB2-057FB1978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8D2D48B-7E54-2F7A-DACE-C8C099E4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1B10815-393C-0752-36B3-9B4D38B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1AF8C9F-DCBC-0370-5B3A-DE5F7E6F6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7470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6D2461A-ECFE-305E-30C7-6B75AAF6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CA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2D3136B-17D6-61E6-3D4B-9AC4AFB5B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CA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80810B2-EA6B-13E4-3DF5-0C4F8B8110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526C59-03C6-427F-B0C8-F52DA75C78AC}" type="datetimeFigureOut">
              <a:rPr lang="en-CA" smtClean="0"/>
              <a:t>2024-06-25</a:t>
            </a:fld>
            <a:endParaRPr lang="en-CA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0B773F-B3A7-C12B-2B03-E2AED52A7D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80BEE0C-F13D-46C3-4A28-32BE98876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608613-7A4B-49AD-BD2D-4F40A259A7E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08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66F0C8C-1760-B018-937A-C15152998E0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1514" y="163286"/>
            <a:ext cx="11571515" cy="6564085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72ACE419-B28C-72BA-CD00-D52D88F5BA8C}"/>
              </a:ext>
            </a:extLst>
          </p:cNvPr>
          <p:cNvSpPr txBox="1"/>
          <p:nvPr/>
        </p:nvSpPr>
        <p:spPr>
          <a:xfrm>
            <a:off x="1926771" y="3940629"/>
            <a:ext cx="9470572" cy="1580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</a:t>
            </a:r>
            <a:r>
              <a:rPr lang="zh-CN" altLang="en-US" sz="6000" b="1" dirty="0">
                <a:solidFill>
                  <a:srgbClr val="FFC000"/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蒙福的哈拿与失职的以利</a:t>
            </a:r>
            <a:endParaRPr kumimoji="0" lang="en-CA" altLang="zh-CN" sz="6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highlight>
                <a:srgbClr val="0000FF"/>
              </a:highligh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                        </a:t>
            </a: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highlight>
                  <a:srgbClr val="0000FF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（撒上</a:t>
            </a:r>
            <a:r>
              <a:rPr lang="en-CA" altLang="zh-CN" sz="3600" b="1" i="1" dirty="0">
                <a:solidFill>
                  <a:schemeClr val="accent3">
                    <a:lumMod val="40000"/>
                    <a:lumOff val="60000"/>
                  </a:schemeClr>
                </a:solidFill>
                <a:highlight>
                  <a:srgbClr val="0000FF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kumimoji="0" lang="en-CA" altLang="zh-CN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highlight>
                  <a:srgbClr val="0000FF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:1-36</a:t>
            </a:r>
            <a:r>
              <a:rPr kumimoji="0" lang="zh-CN" altLang="en-US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highlight>
                  <a:srgbClr val="0000FF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）</a:t>
            </a:r>
            <a:r>
              <a:rPr kumimoji="0" lang="en-CA" altLang="zh-CN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highlight>
                  <a:srgbClr val="0000FF"/>
                </a:highlight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+mn-cs"/>
              </a:rPr>
              <a:t>    </a:t>
            </a:r>
            <a:endParaRPr kumimoji="0" lang="en-CA" sz="3600" b="1" i="1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highlight>
                <a:srgbClr val="0000FF"/>
              </a:highlight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+mn-cs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490BF7E0-6663-02BB-2351-94C8F7A7C986}"/>
              </a:ext>
            </a:extLst>
          </p:cNvPr>
          <p:cNvSpPr txBox="1"/>
          <p:nvPr/>
        </p:nvSpPr>
        <p:spPr>
          <a:xfrm>
            <a:off x="794657" y="6346372"/>
            <a:ext cx="2732314" cy="34834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701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78971" y="1306287"/>
            <a:ext cx="11299372" cy="5236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失职的以利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2:22-26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22 </a:t>
            </a:r>
            <a:r>
              <a:rPr lang="zh-CN" altLang="en-US" b="1" dirty="0">
                <a:solidFill>
                  <a:srgbClr val="C00000"/>
                </a:solidFill>
              </a:rPr>
              <a:t>以利年甚老迈，听见他两个儿子待以色列众人的事，又听见他们与会幕门前伺候的妇人苟合。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他就对他们说：“你们为何行这样的事呢？我从这众百姓听见你们的恶行。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24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我儿啊，不可这样！我听见你们的风声不好，你们使耶和华的百姓犯了罪。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25 </a:t>
            </a:r>
            <a:r>
              <a:rPr lang="zh-CN" altLang="en-US" b="1" dirty="0">
                <a:solidFill>
                  <a:srgbClr val="C00000"/>
                </a:solidFill>
              </a:rPr>
              <a:t>人若得罪人，有士师审判他；人若得罪耶和华，谁能为他祈求呢？”然而他们还是不听父亲的话，因为耶和华想要杀他们。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26 </a:t>
            </a:r>
            <a:r>
              <a:rPr lang="zh-CN" altLang="en-US" b="1" dirty="0">
                <a:solidFill>
                  <a:srgbClr val="C00000"/>
                </a:solidFill>
              </a:rPr>
              <a:t>孩子撒母耳渐渐长大，耶和华与人越发喜爱他。</a:t>
            </a:r>
            <a:endParaRPr lang="en-CA" altLang="zh-CN" b="1" dirty="0">
              <a:solidFill>
                <a:srgbClr val="C0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箴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13:24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不忍用杖打儿子的，是恨恶他，疼爱儿子的，随时管教。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2:3 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放纵肉体的私欲，随着肉体和心中所喜好的去行，本为可怒之子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8:6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体贴肉体的就是死，体贴圣灵的乃是生命平安。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altLang="zh-C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75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13657" y="1654628"/>
            <a:ext cx="11364686" cy="49747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CN" altLang="en-US" sz="2400" b="1" dirty="0"/>
              <a:t>预言神的审判将临到以利家</a:t>
            </a:r>
            <a:r>
              <a:rPr lang="zh-CN" altLang="en-US" sz="2400" b="1" dirty="0">
                <a:highlight>
                  <a:srgbClr val="FFFF00"/>
                </a:highlight>
              </a:rPr>
              <a:t>（撒上</a:t>
            </a:r>
            <a:r>
              <a:rPr lang="en-CA" altLang="zh-CN" sz="2400" b="1" dirty="0">
                <a:highlight>
                  <a:srgbClr val="FFFF00"/>
                </a:highlight>
              </a:rPr>
              <a:t>2:27-36</a:t>
            </a:r>
            <a:r>
              <a:rPr lang="zh-CN" altLang="en-US" sz="2400" b="1" dirty="0">
                <a:highlight>
                  <a:srgbClr val="FFFF00"/>
                </a:highlight>
              </a:rPr>
              <a:t>）</a:t>
            </a:r>
            <a:endParaRPr lang="en-CA" altLang="zh-CN" sz="24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27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有神人来见以利，对他说：“耶和华如此说：‘你祖父在埃及法老家作奴仆的时候，我不是向他们显现吗？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28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在以色列众支派中，我不是拣选人作我的祭司，使他烧香，在我坛上献祭，在我面前穿以弗得，又将以色列人所献的火祭都赐给你父家吗？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29</a:t>
            </a:r>
            <a:r>
              <a:rPr lang="zh-CN" altLang="en-US" sz="2400" b="1" dirty="0">
                <a:solidFill>
                  <a:srgbClr val="C00000"/>
                </a:solidFill>
              </a:rPr>
              <a:t>我所吩咐献在我居所的祭物，你们为何践踏？尊重你的儿子过于尊重我，将我民以色列所献美好的祭物肥己呢？’ 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30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因此，耶和华以色列的神说：‘我曾说，你和你父家必永远行在我面前；现在我却说，决不容你们这样行。因为尊重我的，我必重看他；藐视我的，他必被轻视。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31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日子必到，我要折断你的膀臂和你父家的膀臂，使你家中没有一个老年人。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32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在神使以色列人享福的时候，你必看见我居所的败落。在你家中必永远没有一个老年人。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33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我必不从我坛前灭尽你家中的人，那未灭的必使你眼目干瘪，心中忧伤。你家中所生的人都必死在中年。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34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你的两个儿子何弗尼、非尼哈所遭遇的事可作你的证据：他们二人必一日同死。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35 </a:t>
            </a:r>
            <a:r>
              <a:rPr lang="zh-CN" altLang="en-US" sz="2400" b="1" dirty="0">
                <a:solidFill>
                  <a:srgbClr val="C00000"/>
                </a:solidFill>
              </a:rPr>
              <a:t>我要为自己立一个忠心的祭司，他必照我的心意而行。我要为他建立坚固的家，他必永远行在我的受膏者面前。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36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你家所剩下的人都必来叩拜他，求块银子，求个饼，说：求你赐我祭司的职分，好叫我得点饼吃。’”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5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643743"/>
            <a:ext cx="10929257" cy="498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4:</a:t>
            </a:r>
            <a:r>
              <a:rPr lang="en-US" altLang="zh-CN" b="1" dirty="0">
                <a:highlight>
                  <a:srgbClr val="FFFF00"/>
                </a:highlight>
              </a:rPr>
              <a:t>10 </a:t>
            </a:r>
            <a:r>
              <a:rPr lang="zh-CN" altLang="en-US" b="1" dirty="0"/>
              <a:t>非利士人和以色列人打仗，以色列人败了，各向各家奔逃。被杀的人甚多，以色列的步兵仆倒了三万。</a:t>
            </a:r>
            <a:r>
              <a:rPr lang="en-US" altLang="zh-CN" b="1" dirty="0">
                <a:highlight>
                  <a:srgbClr val="FFFF00"/>
                </a:highlight>
              </a:rPr>
              <a:t>11</a:t>
            </a:r>
            <a:r>
              <a:rPr lang="en-US" altLang="zh-CN" b="1" dirty="0"/>
              <a:t> </a:t>
            </a:r>
            <a:r>
              <a:rPr lang="zh-CN" altLang="en-US" b="1" dirty="0"/>
              <a:t>神的约柜被掳去，以利的两个儿子何弗尼、非尼哈也都被杀了。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王上</a:t>
            </a:r>
            <a:r>
              <a:rPr lang="en-CA" altLang="zh-CN" b="1" dirty="0">
                <a:highlight>
                  <a:srgbClr val="FFFF00"/>
                </a:highlight>
              </a:rPr>
              <a:t>1:7 </a:t>
            </a:r>
            <a:r>
              <a:rPr lang="zh-CN" altLang="en-US" b="1" dirty="0"/>
              <a:t>亚多尼雅与洗鲁雅的儿子约押，和祭司亚比亚他商议，二人就顺从他，帮助他。 </a:t>
            </a:r>
            <a:endParaRPr lang="en-CA" altLang="zh-CN" b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王上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26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王对祭司亚比亚他说：“你回亚拿突归自己的田地去吧！你本是该死的，但因你在我父亲大卫面前抬过主耶和华的约柜，又与我父亲同受一切苦难，所以我今日不将你杀死。”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27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所罗门就革除亚比亚他，不许他作耶和华的祭司。这样，便应验耶和华在示罗论以利家所说的话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35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王就立耶何耶大的儿子比拿雅作元帅，代替约押，又使祭司撒督代替亚比亚他。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12972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5171" y="1556657"/>
            <a:ext cx="11048999" cy="48985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结语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/>
              <a:t>蒙福的哈拿与以利的失职</a:t>
            </a:r>
            <a:r>
              <a:rPr lang="zh-CN" altLang="en-US" dirty="0"/>
              <a:t>。哈拿献上儿子撒母耳蒙神赐福，</a:t>
            </a:r>
            <a:r>
              <a:rPr lang="zh-CN" altLang="en-US"/>
              <a:t>以利失职，对神不忠，</a:t>
            </a:r>
            <a:r>
              <a:rPr lang="zh-CN" altLang="en-US" dirty="0"/>
              <a:t>尊重人胜过尊重神，给家庭后裔带来咒诅。</a:t>
            </a:r>
            <a:endParaRPr lang="en-CA" altLang="zh-CN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加</a:t>
            </a:r>
            <a:r>
              <a:rPr lang="en-CA" altLang="zh-CN" b="1" dirty="0">
                <a:highlight>
                  <a:srgbClr val="FFFF00"/>
                </a:highlight>
              </a:rPr>
              <a:t>6:</a:t>
            </a:r>
            <a:r>
              <a:rPr lang="en-US" altLang="zh-CN" b="1" dirty="0">
                <a:highlight>
                  <a:srgbClr val="FFFF00"/>
                </a:highlight>
              </a:rPr>
              <a:t>7 </a:t>
            </a:r>
            <a:r>
              <a:rPr lang="zh-CN" altLang="en-US" b="1" dirty="0"/>
              <a:t>不要自欺，神是轻慢不得的。人种的是什么，收的也是什么。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</a:t>
            </a:r>
            <a:r>
              <a:rPr lang="en-US" altLang="zh-CN" b="1" dirty="0">
                <a:highlight>
                  <a:srgbClr val="FFFF00"/>
                </a:highlight>
              </a:rPr>
              <a:t>10 </a:t>
            </a:r>
            <a:r>
              <a:rPr lang="zh-CN" altLang="en-US" b="1" dirty="0"/>
              <a:t>与耶和华争竞的，必被打碎，耶和华必从天上以雷攻击他，必审判地极的人，将力量赐与所立的王，高举受膏者的角。”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35 </a:t>
            </a:r>
            <a:r>
              <a:rPr lang="zh-CN" altLang="en-US" b="1" dirty="0"/>
              <a:t>我要为自己立一个忠心的祭司，他必照我的心意而行。我要为他建立坚固的家，他必永远行在我的受膏者面前。</a:t>
            </a:r>
            <a:endParaRPr lang="en-CA" altLang="zh-CN" b="1" dirty="0"/>
          </a:p>
        </p:txBody>
      </p:sp>
    </p:spTree>
    <p:extLst>
      <p:ext uri="{BB962C8B-B14F-4D97-AF65-F5344CB8AC3E}">
        <p14:creationId xmlns:p14="http://schemas.microsoft.com/office/powerpoint/2010/main" val="6462159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D9E63D-637A-DE40-8A47-94B41A2E714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53142" y="1825625"/>
            <a:ext cx="11179629" cy="4351338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诗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110: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4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耶和华起了誓，决不后悔，说：“你是照着麦基洗德的等次永远为祭司。”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5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在你右边的主，当他发怒的日子，必打伤列王。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6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他要在列邦中刑罚恶人，尸首就遍满各处。他要在许多国中打破仇敌的头。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来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5:6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就如经上又有一处说：“你是照着麦基洗德的等次永远为祭司。”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启</a:t>
            </a:r>
            <a:r>
              <a:rPr kumimoji="0" lang="en-CA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19: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13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他穿着溅了血的衣服，他的名称为神之道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······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16 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等线" panose="02010600030101010101" pitchFamily="2" charset="-122"/>
                <a:cs typeface="+mn-cs"/>
              </a:rPr>
              <a:t>在他衣服和大腿上有名写着说：“万王之王，万主之主。”</a:t>
            </a:r>
            <a:endParaRPr kumimoji="0" lang="en-CA" altLang="zh-CN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撒上</a:t>
            </a:r>
            <a:r>
              <a:rPr lang="en-CA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2: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12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以利的两个儿子是恶人，不认识耶和华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21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耶和华眷顾哈拿，她就怀孕生了三个儿子，两个女儿</a:t>
            </a:r>
            <a:r>
              <a:rPr lang="en-US" altLang="zh-CN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······</a:t>
            </a:r>
            <a:r>
              <a:rPr lang="en-US" altLang="zh-CN" b="1" dirty="0">
                <a:solidFill>
                  <a:prstClr val="black"/>
                </a:solidFill>
                <a:highlight>
                  <a:srgbClr val="FFFF00"/>
                </a:highlight>
                <a:latin typeface="Aptos" panose="02110004020202020204"/>
                <a:ea typeface="等线" panose="02010600030101010101" pitchFamily="2" charset="-122"/>
              </a:rPr>
              <a:t>1 </a:t>
            </a:r>
            <a:r>
              <a:rPr lang="zh-CN" altLang="en-US" b="1" dirty="0">
                <a:solidFill>
                  <a:prstClr val="black"/>
                </a:solidFill>
                <a:latin typeface="Aptos" panose="02110004020202020204"/>
                <a:ea typeface="等线" panose="02010600030101010101" pitchFamily="2" charset="-122"/>
              </a:rPr>
              <a:t>哈拿祷告说：“我的心因耶和华快乐，我的角因耶和华高举，我的口向仇敌张开。我因耶和华的救恩欢欣。”</a:t>
            </a: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77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825625"/>
            <a:ext cx="1092925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引言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1:5 </a:t>
            </a:r>
            <a:r>
              <a:rPr lang="en-US" altLang="zh-CN" b="1" dirty="0"/>
              <a:t>······</a:t>
            </a:r>
            <a:r>
              <a:rPr lang="zh-CN" altLang="en-US" b="1" dirty="0"/>
              <a:t>无奈耶和华不使哈拿生育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11</a:t>
            </a:r>
            <a:r>
              <a:rPr lang="en-US" altLang="zh-CN" b="1" dirty="0"/>
              <a:t> </a:t>
            </a:r>
            <a:r>
              <a:rPr lang="zh-CN" altLang="en-US" b="1" dirty="0"/>
              <a:t>许愿说：“万军之耶和华啊，你若垂顾婢女的苦情，眷念不忘婢女，赐我一个儿子，我必使他终身归与耶和华，不用剃头刀剃他的头。”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19</a:t>
            </a:r>
            <a:r>
              <a:rPr lang="en-US" altLang="zh-CN" b="1" dirty="0"/>
              <a:t> ······</a:t>
            </a:r>
            <a:r>
              <a:rPr lang="zh-CN" altLang="en-US" b="1" dirty="0"/>
              <a:t>耶和华顾念哈拿，</a:t>
            </a:r>
            <a:r>
              <a:rPr lang="en-US" altLang="zh-CN" b="1" dirty="0">
                <a:highlight>
                  <a:srgbClr val="FFFF00"/>
                </a:highlight>
              </a:rPr>
              <a:t>20</a:t>
            </a:r>
            <a:r>
              <a:rPr lang="en-US" altLang="zh-CN" b="1" dirty="0"/>
              <a:t> </a:t>
            </a:r>
            <a:r>
              <a:rPr lang="zh-CN" altLang="en-US" b="1" dirty="0"/>
              <a:t>哈拿就怀孕。日期满足，生了一个儿子，给他起名叫撒母耳，说：“这是我从耶和华那里求来的。”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24</a:t>
            </a:r>
            <a:r>
              <a:rPr lang="en-US" altLang="zh-CN" b="1" dirty="0"/>
              <a:t> </a:t>
            </a:r>
            <a:r>
              <a:rPr lang="zh-CN" altLang="en-US" b="1" dirty="0"/>
              <a:t>既断了奶，就把孩子带上示罗，到了耶和华的殿，又带了三只公牛，一伊法细面，一皮袋酒。那时孩子还小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28</a:t>
            </a:r>
            <a:r>
              <a:rPr lang="en-US" altLang="zh-CN" b="1" dirty="0"/>
              <a:t> </a:t>
            </a:r>
            <a:r>
              <a:rPr lang="zh-CN" altLang="en-US" b="1" dirty="0"/>
              <a:t>所以我将这孩子归与耶和华，使他终身归与耶和华。”于是在那里敬拜耶和华。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870236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825625"/>
            <a:ext cx="10929257" cy="4596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哈拿的祷告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2:1-10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哈拿祷告说：“我的心因耶和华快乐，我的角因耶和华高举，我的口向仇敌张开。我因耶和华的救恩欢欣。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2</a:t>
            </a:r>
            <a:r>
              <a:rPr lang="en-US" altLang="zh-CN" sz="2400" b="1" dirty="0">
                <a:solidFill>
                  <a:srgbClr val="C00000"/>
                </a:solidFill>
              </a:rPr>
              <a:t> “</a:t>
            </a:r>
            <a:r>
              <a:rPr lang="zh-CN" altLang="en-US" sz="2400" b="1" dirty="0">
                <a:solidFill>
                  <a:srgbClr val="C00000"/>
                </a:solidFill>
              </a:rPr>
              <a:t>只有耶和华为圣，除他以外没有可比的，也没有磐石像我们的神。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3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人不要夸口说骄傲的话，也不要出狂妄的言语，因耶和华是大有智识的神，人的行为被他衡量。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4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勇士的弓都已折断，跌倒的人以力量束腰。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5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素来饱足的，反作佣人求食；饥饿的，再不饥饿；不生育的，生了七个儿子；多有儿女的，反倒衰微。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6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耶和华使人死，也使人活；使人下阴间，也使人往上升。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7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他使人贫穷，也使人富足；使人卑微，也使人高贵。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8</a:t>
            </a:r>
            <a:r>
              <a:rPr lang="en-US" altLang="zh-CN" sz="2400" b="1" dirty="0">
                <a:solidFill>
                  <a:srgbClr val="C00000"/>
                </a:solidFill>
              </a:rPr>
              <a:t> </a:t>
            </a:r>
            <a:r>
              <a:rPr lang="zh-CN" altLang="en-US" sz="2400" b="1" dirty="0">
                <a:solidFill>
                  <a:srgbClr val="C00000"/>
                </a:solidFill>
              </a:rPr>
              <a:t>他从灰尘里抬举贫寒人，从粪堆中提拔穷乏人，使他们与王子同坐，得着荣耀的座位。地的柱子属于耶和华，他将世界立在其上。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9 </a:t>
            </a:r>
            <a:r>
              <a:rPr lang="en-US" altLang="zh-CN" sz="2400" b="1" dirty="0">
                <a:solidFill>
                  <a:srgbClr val="C00000"/>
                </a:solidFill>
              </a:rPr>
              <a:t>“</a:t>
            </a:r>
            <a:r>
              <a:rPr lang="zh-CN" altLang="en-US" sz="2400" b="1" dirty="0">
                <a:solidFill>
                  <a:srgbClr val="C00000"/>
                </a:solidFill>
              </a:rPr>
              <a:t>他必保护圣民的脚步，使恶人在黑暗中寂然不动，人都不能靠力量得胜。</a:t>
            </a:r>
            <a:r>
              <a:rPr lang="en-US" altLang="zh-CN" sz="2400" b="1" dirty="0">
                <a:solidFill>
                  <a:srgbClr val="C00000"/>
                </a:solidFill>
                <a:highlight>
                  <a:srgbClr val="FFFF00"/>
                </a:highlight>
              </a:rPr>
              <a:t>10 </a:t>
            </a:r>
            <a:r>
              <a:rPr lang="zh-CN" altLang="en-US" sz="2400" b="1" dirty="0">
                <a:solidFill>
                  <a:srgbClr val="C00000"/>
                </a:solidFill>
              </a:rPr>
              <a:t>与耶和华争竞的，必被打碎，耶和华必从天上以雷攻击他，必审判地极的人，将力量赐与所立的王，高举受膏者的角。”</a:t>
            </a:r>
            <a:endParaRPr lang="en-CA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3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825625"/>
            <a:ext cx="109292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6</a:t>
            </a:r>
            <a:r>
              <a:rPr lang="en-US" altLang="zh-CN" b="1" dirty="0"/>
              <a:t> </a:t>
            </a:r>
            <a:r>
              <a:rPr lang="zh-CN" altLang="en-US" b="1" dirty="0"/>
              <a:t>毗尼拿见耶和华不使哈拿生育，就作她的对头，大大激动她，要使她生气。</a:t>
            </a:r>
            <a:r>
              <a:rPr lang="en-US" altLang="zh-CN" b="1" dirty="0">
                <a:highlight>
                  <a:srgbClr val="FFFF00"/>
                </a:highlight>
              </a:rPr>
              <a:t>7</a:t>
            </a:r>
            <a:r>
              <a:rPr lang="en-US" altLang="zh-CN" b="1" dirty="0"/>
              <a:t> </a:t>
            </a:r>
            <a:r>
              <a:rPr lang="zh-CN" altLang="en-US" b="1" dirty="0"/>
              <a:t>每年上到耶和华殿的时候，以利加拿都以双份给哈拿。毗尼拿仍是激动她，以致她哭泣不吃饭。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诗</a:t>
            </a:r>
            <a:r>
              <a:rPr lang="en-CA" altLang="zh-CN" b="1" dirty="0">
                <a:highlight>
                  <a:srgbClr val="FFFF00"/>
                </a:highlight>
              </a:rPr>
              <a:t>75:</a:t>
            </a:r>
            <a:r>
              <a:rPr lang="en-US" altLang="zh-CN" b="1" dirty="0">
                <a:highlight>
                  <a:srgbClr val="FFFF00"/>
                </a:highlight>
              </a:rPr>
              <a:t>4 </a:t>
            </a:r>
            <a:r>
              <a:rPr lang="zh-CN" altLang="en-US" b="1" dirty="0"/>
              <a:t>我对狂傲人说：“不要行事狂傲。”对凶恶人说：“不要举角，</a:t>
            </a:r>
            <a:r>
              <a:rPr lang="en-US" altLang="zh-CN" b="1" dirty="0">
                <a:highlight>
                  <a:srgbClr val="FFFF00"/>
                </a:highlight>
              </a:rPr>
              <a:t>5</a:t>
            </a:r>
            <a:r>
              <a:rPr lang="en-US" altLang="zh-CN" b="1" dirty="0"/>
              <a:t> </a:t>
            </a:r>
            <a:r>
              <a:rPr lang="zh-CN" altLang="en-US" b="1" dirty="0"/>
              <a:t>不要把你们的角高举，不要挺着颈项说话。”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罗</a:t>
            </a:r>
            <a:r>
              <a:rPr lang="en-CA" altLang="zh-CN" b="1" dirty="0">
                <a:highlight>
                  <a:srgbClr val="FFFF00"/>
                </a:highlight>
              </a:rPr>
              <a:t>2:6 </a:t>
            </a:r>
            <a:r>
              <a:rPr lang="zh-CN" altLang="en-US" b="1" dirty="0"/>
              <a:t>他必照各人的行为报应各人。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路</a:t>
            </a:r>
            <a:r>
              <a:rPr lang="en-CA" altLang="zh-CN" b="1" dirty="0">
                <a:highlight>
                  <a:srgbClr val="FFFF00"/>
                </a:highlight>
              </a:rPr>
              <a:t>1:</a:t>
            </a:r>
            <a:r>
              <a:rPr lang="en-US" altLang="zh-CN" b="1" dirty="0">
                <a:highlight>
                  <a:srgbClr val="FFFF00"/>
                </a:highlight>
              </a:rPr>
              <a:t>67 </a:t>
            </a:r>
            <a:r>
              <a:rPr lang="zh-CN" altLang="en-US" b="1" dirty="0"/>
              <a:t>他父亲撒迦利亚被圣灵充满了，就预言说：</a:t>
            </a:r>
            <a:r>
              <a:rPr lang="en-US" altLang="zh-CN" b="1" dirty="0">
                <a:highlight>
                  <a:srgbClr val="FFFF00"/>
                </a:highlight>
              </a:rPr>
              <a:t>68</a:t>
            </a:r>
            <a:r>
              <a:rPr lang="en-US" altLang="zh-CN" b="1" dirty="0"/>
              <a:t> “</a:t>
            </a:r>
            <a:r>
              <a:rPr lang="zh-CN" altLang="en-US" b="1" dirty="0"/>
              <a:t>主以色列的神是应当称颂的，因他眷顾他的百姓，为他们施行救赎。</a:t>
            </a:r>
            <a:r>
              <a:rPr lang="en-US" altLang="zh-CN" b="1" dirty="0">
                <a:highlight>
                  <a:srgbClr val="FFFF00"/>
                </a:highlight>
              </a:rPr>
              <a:t>69</a:t>
            </a:r>
            <a:r>
              <a:rPr lang="en-US" altLang="zh-CN" b="1" dirty="0"/>
              <a:t> </a:t>
            </a:r>
            <a:r>
              <a:rPr lang="zh-CN" altLang="en-US" b="1" dirty="0"/>
              <a:t>在他仆人大卫家中，为我们兴起了拯救的角。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40285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825625"/>
            <a:ext cx="1092925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路</a:t>
            </a:r>
            <a:r>
              <a:rPr lang="en-CA" altLang="zh-CN" b="1" dirty="0">
                <a:highlight>
                  <a:srgbClr val="FFFF00"/>
                </a:highlight>
              </a:rPr>
              <a:t>1:37-38</a:t>
            </a:r>
            <a:r>
              <a:rPr lang="zh-CN" altLang="en-US" b="1" dirty="0">
                <a:highlight>
                  <a:srgbClr val="FFFF00"/>
                </a:highlight>
              </a:rPr>
              <a:t>，</a:t>
            </a:r>
            <a:r>
              <a:rPr lang="en-US" altLang="zh-CN" b="1" dirty="0">
                <a:highlight>
                  <a:srgbClr val="FFFF00"/>
                </a:highlight>
              </a:rPr>
              <a:t>46-55</a:t>
            </a:r>
          </a:p>
          <a:p>
            <a:pPr marL="0" indent="0">
              <a:buNone/>
            </a:pPr>
            <a:r>
              <a:rPr lang="en-US" altLang="zh-CN" b="1" dirty="0">
                <a:highlight>
                  <a:srgbClr val="FFFF00"/>
                </a:highlight>
              </a:rPr>
              <a:t>37 </a:t>
            </a:r>
            <a:r>
              <a:rPr lang="zh-CN" altLang="en-US" b="1" dirty="0"/>
              <a:t>因为出于神的话，没有一句不带能力的。” </a:t>
            </a:r>
            <a:r>
              <a:rPr lang="en-US" altLang="zh-CN" b="1" dirty="0">
                <a:highlight>
                  <a:srgbClr val="FFFF00"/>
                </a:highlight>
              </a:rPr>
              <a:t>38 </a:t>
            </a:r>
            <a:r>
              <a:rPr lang="zh-CN" altLang="en-US" b="1" dirty="0"/>
              <a:t>马利亚说：“我是主的使女，情愿照你的话成就在我身上。”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46</a:t>
            </a:r>
            <a:r>
              <a:rPr lang="en-US" altLang="zh-CN" b="1" dirty="0"/>
              <a:t> </a:t>
            </a:r>
            <a:r>
              <a:rPr lang="zh-CN" altLang="en-US" b="1" dirty="0"/>
              <a:t>马利亚说：“我心尊主为大，</a:t>
            </a:r>
            <a:r>
              <a:rPr lang="en-US" altLang="zh-CN" b="1" dirty="0">
                <a:highlight>
                  <a:srgbClr val="FFFF00"/>
                </a:highlight>
              </a:rPr>
              <a:t>47</a:t>
            </a:r>
            <a:r>
              <a:rPr lang="en-US" altLang="zh-CN" b="1" dirty="0"/>
              <a:t> </a:t>
            </a:r>
            <a:r>
              <a:rPr lang="zh-CN" altLang="en-US" b="1" dirty="0"/>
              <a:t>我灵以神我的救主为乐；</a:t>
            </a:r>
            <a:r>
              <a:rPr lang="en-US" altLang="zh-CN" b="1" dirty="0">
                <a:highlight>
                  <a:srgbClr val="FFFF00"/>
                </a:highlight>
              </a:rPr>
              <a:t>48</a:t>
            </a:r>
            <a:r>
              <a:rPr lang="en-US" altLang="zh-CN" b="1" dirty="0"/>
              <a:t> </a:t>
            </a:r>
            <a:r>
              <a:rPr lang="zh-CN" altLang="en-US" b="1" dirty="0"/>
              <a:t>因为他顾念他使女的卑微。从今以后，万代要称我有福。</a:t>
            </a:r>
            <a:r>
              <a:rPr lang="en-US" altLang="zh-CN" b="1" dirty="0">
                <a:highlight>
                  <a:srgbClr val="FFFF00"/>
                </a:highlight>
              </a:rPr>
              <a:t>49</a:t>
            </a:r>
            <a:r>
              <a:rPr lang="en-US" altLang="zh-CN" b="1" dirty="0"/>
              <a:t> </a:t>
            </a:r>
            <a:r>
              <a:rPr lang="zh-CN" altLang="en-US" b="1" dirty="0"/>
              <a:t>那有权能的，为我成就了大事，他的名为圣。</a:t>
            </a:r>
            <a:r>
              <a:rPr lang="en-US" altLang="zh-CN" b="1" dirty="0">
                <a:highlight>
                  <a:srgbClr val="FFFF00"/>
                </a:highlight>
              </a:rPr>
              <a:t>50</a:t>
            </a:r>
            <a:r>
              <a:rPr lang="en-US" altLang="zh-CN" b="1" dirty="0"/>
              <a:t> </a:t>
            </a:r>
            <a:r>
              <a:rPr lang="zh-CN" altLang="en-US" b="1" dirty="0"/>
              <a:t>他怜悯敬畏他的人，直到世世代代。</a:t>
            </a:r>
            <a:r>
              <a:rPr lang="en-US" altLang="zh-CN" b="1" dirty="0">
                <a:highlight>
                  <a:srgbClr val="FFFF00"/>
                </a:highlight>
              </a:rPr>
              <a:t>51</a:t>
            </a:r>
            <a:r>
              <a:rPr lang="en-US" altLang="zh-CN" b="1" dirty="0"/>
              <a:t> </a:t>
            </a:r>
            <a:r>
              <a:rPr lang="zh-CN" altLang="en-US" b="1" dirty="0"/>
              <a:t>他用膀臂施展大能，那狂傲的人正心里妄想，就被他赶散了。</a:t>
            </a:r>
            <a:r>
              <a:rPr lang="en-US" altLang="zh-CN" b="1" dirty="0">
                <a:highlight>
                  <a:srgbClr val="FFFF00"/>
                </a:highlight>
              </a:rPr>
              <a:t>52</a:t>
            </a:r>
            <a:r>
              <a:rPr lang="en-US" altLang="zh-CN" b="1" dirty="0"/>
              <a:t> </a:t>
            </a:r>
            <a:r>
              <a:rPr lang="zh-CN" altLang="en-US" b="1" dirty="0"/>
              <a:t>他叫有权柄的失位，叫卑贱的升高，</a:t>
            </a:r>
            <a:r>
              <a:rPr lang="en-US" altLang="zh-CN" b="1" dirty="0">
                <a:highlight>
                  <a:srgbClr val="FFFF00"/>
                </a:highlight>
              </a:rPr>
              <a:t>53 </a:t>
            </a:r>
            <a:r>
              <a:rPr lang="zh-CN" altLang="en-US" b="1" dirty="0"/>
              <a:t>叫饥饿的得饱美食，叫富足的空手回去。</a:t>
            </a:r>
            <a:r>
              <a:rPr lang="en-US" altLang="zh-CN" b="1" dirty="0">
                <a:highlight>
                  <a:srgbClr val="FFFF00"/>
                </a:highlight>
              </a:rPr>
              <a:t>54</a:t>
            </a:r>
            <a:r>
              <a:rPr lang="en-US" altLang="zh-CN" b="1" dirty="0"/>
              <a:t> </a:t>
            </a:r>
            <a:r>
              <a:rPr lang="zh-CN" altLang="en-US" b="1" dirty="0"/>
              <a:t>他扶助了他的仆人以色列，</a:t>
            </a:r>
            <a:r>
              <a:rPr lang="en-US" altLang="zh-CN" b="1" dirty="0">
                <a:highlight>
                  <a:srgbClr val="FFFF00"/>
                </a:highlight>
              </a:rPr>
              <a:t>55 </a:t>
            </a:r>
            <a:r>
              <a:rPr lang="zh-CN" altLang="en-US" b="1" dirty="0"/>
              <a:t>为要记念亚伯拉罕和他的后裔，施怜悯直到永远，正如从前对我们列祖所说的话。”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45550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825625"/>
            <a:ext cx="11244943" cy="45969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/>
              <a:t>以利两个儿子的恶行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2:11-17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11 </a:t>
            </a:r>
            <a:r>
              <a:rPr lang="zh-CN" altLang="en-US" b="1" dirty="0">
                <a:solidFill>
                  <a:srgbClr val="C00000"/>
                </a:solidFill>
              </a:rPr>
              <a:t>以利加拿往拉玛回家去了。那孩子在祭司以利面前侍奉耶和华。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12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以利的两个儿子是恶人，不认识耶和华。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13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这二祭司待百姓是这样的规矩：凡有人献祭，正煮肉的时候，祭司的仆人就来，手拿三齿的叉子，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14 </a:t>
            </a:r>
            <a:r>
              <a:rPr lang="zh-CN" altLang="en-US" b="1" dirty="0">
                <a:solidFill>
                  <a:srgbClr val="C00000"/>
                </a:solidFill>
              </a:rPr>
              <a:t>将叉子往罐里，或鼎里，或釜里，或锅里一插，插上来的肉，祭司都取了去。凡上到示罗的以色列人，他们都是这样看待。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15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又在未烧脂油以前，祭司的仆人就来对献祭的人说：“将肉给祭司，叫他烤吧！他不要煮过的，要生的。”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16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献祭的人若说：“必须先烧脂油，然后你可以随意取肉。”仆人就说：“你立时给我，不然我便抢去。” 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17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如此，这二少年人的罪在耶和华面前甚重了，因为他们藐视耶和华的祭物（或作“他们使人厌弃给耶和华献祭”）。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960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55171" y="1611086"/>
            <a:ext cx="11190515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利</a:t>
            </a:r>
            <a:r>
              <a:rPr lang="en-CA" altLang="zh-CN" b="1" dirty="0">
                <a:highlight>
                  <a:srgbClr val="FFFF00"/>
                </a:highlight>
              </a:rPr>
              <a:t>7:</a:t>
            </a:r>
            <a:r>
              <a:rPr lang="en-US" altLang="zh-CN" b="1" dirty="0">
                <a:highlight>
                  <a:srgbClr val="FFFF00"/>
                </a:highlight>
              </a:rPr>
              <a:t>31 </a:t>
            </a:r>
            <a:r>
              <a:rPr lang="zh-CN" altLang="en-US" b="1" dirty="0"/>
              <a:t>祭司要把脂油在坛上焚烧，但胸要归亚伦和他的子孙。</a:t>
            </a:r>
            <a:r>
              <a:rPr lang="en-US" altLang="zh-CN" b="1" dirty="0">
                <a:highlight>
                  <a:srgbClr val="FFFF00"/>
                </a:highlight>
              </a:rPr>
              <a:t>32</a:t>
            </a:r>
            <a:r>
              <a:rPr lang="en-US" altLang="zh-CN" b="1" dirty="0"/>
              <a:t> </a:t>
            </a:r>
            <a:r>
              <a:rPr lang="zh-CN" altLang="en-US" b="1" dirty="0"/>
              <a:t>你们要从平安祭中把右腿作举祭，奉给祭司。</a:t>
            </a:r>
            <a:r>
              <a:rPr lang="en-US" altLang="zh-CN" b="1" dirty="0">
                <a:highlight>
                  <a:srgbClr val="FFFF00"/>
                </a:highlight>
              </a:rPr>
              <a:t>33</a:t>
            </a:r>
            <a:r>
              <a:rPr lang="en-US" altLang="zh-CN" b="1" dirty="0"/>
              <a:t> </a:t>
            </a:r>
            <a:r>
              <a:rPr lang="zh-CN" altLang="en-US" b="1" dirty="0"/>
              <a:t>亚伦子孙中，献平安祭牲血和脂油的，要得这右腿为份。</a:t>
            </a:r>
            <a:r>
              <a:rPr lang="en-US" altLang="zh-CN" b="1" dirty="0">
                <a:highlight>
                  <a:srgbClr val="FFFF00"/>
                </a:highlight>
              </a:rPr>
              <a:t>34</a:t>
            </a:r>
            <a:r>
              <a:rPr lang="en-US" altLang="zh-CN" b="1" dirty="0"/>
              <a:t> </a:t>
            </a:r>
            <a:r>
              <a:rPr lang="zh-CN" altLang="en-US" b="1" dirty="0"/>
              <a:t>因为我从以色列人的平安祭中，取了这摇的胸和举的腿，给祭司亚伦和他子孙，作他们从以色列人中所永得的份。”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利</a:t>
            </a:r>
            <a:r>
              <a:rPr lang="en-CA" altLang="zh-CN" b="1" dirty="0">
                <a:highlight>
                  <a:srgbClr val="FFFF00"/>
                </a:highlight>
              </a:rPr>
              <a:t>3:</a:t>
            </a:r>
            <a:r>
              <a:rPr lang="en-US" altLang="zh-CN" b="1" dirty="0">
                <a:highlight>
                  <a:srgbClr val="FFFF00"/>
                </a:highlight>
              </a:rPr>
              <a:t>16 </a:t>
            </a:r>
            <a:r>
              <a:rPr lang="zh-CN" altLang="en-US" b="1" dirty="0"/>
              <a:t>祭司要在坛上焚烧，作为馨香火祭的食物。脂油都是耶和华的。</a:t>
            </a:r>
            <a:r>
              <a:rPr lang="en-US" altLang="zh-CN" b="1" dirty="0">
                <a:highlight>
                  <a:srgbClr val="FFFF00"/>
                </a:highlight>
              </a:rPr>
              <a:t>17 </a:t>
            </a:r>
            <a:r>
              <a:rPr lang="zh-CN" altLang="en-US" b="1" dirty="0"/>
              <a:t>在你们一切的住处，脂油和血都不可吃，这要成为你们世世代代永远的定例。”</a:t>
            </a:r>
            <a:endParaRPr lang="en-CA" altLang="zh-CN" b="1" dirty="0"/>
          </a:p>
          <a:p>
            <a:pPr marL="0" indent="0">
              <a:buNone/>
            </a:pPr>
            <a:endParaRPr lang="en-CA" altLang="zh-CN" sz="400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撒上</a:t>
            </a:r>
            <a:r>
              <a:rPr lang="en-CA" altLang="zh-CN" b="1" dirty="0">
                <a:highlight>
                  <a:srgbClr val="FFFF00"/>
                </a:highlight>
              </a:rPr>
              <a:t>2:17</a:t>
            </a:r>
            <a:r>
              <a:rPr lang="en-US" altLang="zh-CN" b="1" dirty="0"/>
              <a:t>······</a:t>
            </a:r>
            <a:r>
              <a:rPr lang="zh-CN" altLang="en-US" b="1" dirty="0"/>
              <a:t>他们使人厌弃给耶和华献祭</a:t>
            </a:r>
            <a:r>
              <a:rPr lang="en-US" altLang="zh-CN" b="1" dirty="0"/>
              <a:t>······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······</a:t>
            </a:r>
            <a:r>
              <a:rPr lang="zh-CN" altLang="en-US" b="1" dirty="0"/>
              <a:t>他们与会幕门前伺候的妇人苟合。</a:t>
            </a:r>
            <a:endParaRPr lang="en-CA" altLang="zh-CN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814109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74913" y="1825625"/>
            <a:ext cx="10929257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路</a:t>
            </a:r>
            <a:r>
              <a:rPr lang="en-CA" altLang="zh-CN" b="1" dirty="0">
                <a:highlight>
                  <a:srgbClr val="FFFF00"/>
                </a:highlight>
              </a:rPr>
              <a:t>17:</a:t>
            </a:r>
            <a:r>
              <a:rPr lang="en-US" altLang="zh-CN" b="1" dirty="0">
                <a:highlight>
                  <a:srgbClr val="FFFF00"/>
                </a:highlight>
              </a:rPr>
              <a:t>1 </a:t>
            </a:r>
            <a:r>
              <a:rPr lang="zh-CN" altLang="en-US" b="1" dirty="0"/>
              <a:t>耶稣又对门徒说：“绊倒人的事是免不了的，但那绊倒人的有祸了！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太</a:t>
            </a:r>
            <a:r>
              <a:rPr lang="en-CA" altLang="zh-CN" b="1" dirty="0">
                <a:highlight>
                  <a:srgbClr val="FFFF00"/>
                </a:highlight>
              </a:rPr>
              <a:t>23:</a:t>
            </a:r>
            <a:r>
              <a:rPr lang="en-US" altLang="zh-CN" b="1" dirty="0">
                <a:highlight>
                  <a:srgbClr val="FFFF00"/>
                </a:highlight>
              </a:rPr>
              <a:t>15 </a:t>
            </a:r>
            <a:r>
              <a:rPr lang="en-US" altLang="zh-CN" b="1" dirty="0"/>
              <a:t>“</a:t>
            </a:r>
            <a:r>
              <a:rPr lang="zh-CN" altLang="en-US" b="1" dirty="0"/>
              <a:t>你们这假冒为善的文士和法利赛人有祸了！因为你们走遍洋海陆地，勾引一个人入教，既入了教，却使他作地狱之子，比你们还加倍。</a:t>
            </a:r>
            <a:endParaRPr lang="en-CA" altLang="zh-CN" b="1" dirty="0"/>
          </a:p>
          <a:p>
            <a:pPr marL="0" indent="0">
              <a:buNone/>
            </a:pPr>
            <a:r>
              <a:rPr lang="zh-CN" altLang="en-US" b="1" dirty="0">
                <a:highlight>
                  <a:srgbClr val="FFFF00"/>
                </a:highlight>
              </a:rPr>
              <a:t>罗</a:t>
            </a:r>
            <a:r>
              <a:rPr lang="en-CA" altLang="zh-CN" b="1" dirty="0">
                <a:highlight>
                  <a:srgbClr val="FFFF00"/>
                </a:highlight>
              </a:rPr>
              <a:t>2:21 </a:t>
            </a:r>
            <a:r>
              <a:rPr lang="zh-CN" altLang="en-US" b="1" dirty="0"/>
              <a:t>你既是教导别人，还不教导自己吗？你讲说人不可偷窃，自己还偷窃吗？</a:t>
            </a:r>
            <a:r>
              <a:rPr lang="en-US" altLang="zh-CN" b="1" dirty="0">
                <a:highlight>
                  <a:srgbClr val="FFFF00"/>
                </a:highlight>
              </a:rPr>
              <a:t>22</a:t>
            </a:r>
            <a:r>
              <a:rPr lang="en-US" altLang="zh-CN" b="1" dirty="0"/>
              <a:t> </a:t>
            </a:r>
            <a:r>
              <a:rPr lang="zh-CN" altLang="en-US" b="1" dirty="0"/>
              <a:t>你说人不可奸淫，自己还奸淫吗？你厌恶偶像，自己还偷窃庙中之物吗？</a:t>
            </a:r>
            <a:endParaRPr lang="en-CA" altLang="zh-CN" b="1" dirty="0"/>
          </a:p>
          <a:p>
            <a:pPr marL="0" indent="0">
              <a:buNone/>
            </a:pP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1151161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F67F5C5-1372-858A-008D-26F18394F2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33400" y="1749425"/>
            <a:ext cx="11125199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/>
              <a:t>蒙福的哈拿</a:t>
            </a:r>
            <a:r>
              <a:rPr lang="zh-CN" altLang="en-US" b="1" dirty="0">
                <a:highlight>
                  <a:srgbClr val="FFFF00"/>
                </a:highlight>
              </a:rPr>
              <a:t>（撒上</a:t>
            </a:r>
            <a:r>
              <a:rPr lang="en-CA" altLang="zh-CN" b="1" dirty="0">
                <a:highlight>
                  <a:srgbClr val="FFFF00"/>
                </a:highlight>
              </a:rPr>
              <a:t>2:18-21</a:t>
            </a:r>
            <a:r>
              <a:rPr lang="zh-CN" altLang="en-US" b="1" dirty="0">
                <a:highlight>
                  <a:srgbClr val="FFFF00"/>
                </a:highlight>
              </a:rPr>
              <a:t>）</a:t>
            </a:r>
            <a:endParaRPr lang="en-CA" altLang="zh-CN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18 </a:t>
            </a:r>
            <a:r>
              <a:rPr lang="zh-CN" altLang="en-US" b="1" dirty="0">
                <a:solidFill>
                  <a:srgbClr val="C00000"/>
                </a:solidFill>
              </a:rPr>
              <a:t>那时撒母耳还是孩子，穿着细麻布的以弗得，侍立在耶和华面前。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19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他母亲每年为他作一件小外袍，同着丈夫上来献年祭的时候带来给他。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20</a:t>
            </a:r>
            <a:r>
              <a:rPr lang="en-US" altLang="zh-CN" b="1" dirty="0">
                <a:solidFill>
                  <a:srgbClr val="C00000"/>
                </a:solidFill>
              </a:rPr>
              <a:t> </a:t>
            </a:r>
            <a:r>
              <a:rPr lang="zh-CN" altLang="en-US" b="1" dirty="0">
                <a:solidFill>
                  <a:srgbClr val="C00000"/>
                </a:solidFill>
              </a:rPr>
              <a:t>以利为以利加拿和他的妻祝福说：“愿耶和华由这妇人再赐你后裔，代替你从耶和华求来的孩子。”他们就回本乡去了。</a:t>
            </a:r>
            <a:r>
              <a:rPr lang="en-US" altLang="zh-CN" b="1" dirty="0">
                <a:solidFill>
                  <a:srgbClr val="C00000"/>
                </a:solidFill>
                <a:highlight>
                  <a:srgbClr val="FFFF00"/>
                </a:highlight>
              </a:rPr>
              <a:t>21 </a:t>
            </a:r>
            <a:r>
              <a:rPr lang="zh-CN" altLang="en-US" b="1" dirty="0">
                <a:solidFill>
                  <a:srgbClr val="C00000"/>
                </a:solidFill>
              </a:rPr>
              <a:t>耶和华眷顾哈拿，她就怀孕生了三个儿子，两个女儿。那孩子撒母耳，在耶和华面前渐渐长大。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3353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2722</Words>
  <Application>Microsoft Office PowerPoint</Application>
  <PresentationFormat>宽屏</PresentationFormat>
  <Paragraphs>42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9" baseType="lpstr">
      <vt:lpstr>KaiTi</vt:lpstr>
      <vt:lpstr>Aptos</vt:lpstr>
      <vt:lpstr>Aptos Display</vt:lpstr>
      <vt:lpstr>Arial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Jianping Guo</dc:creator>
  <cp:lastModifiedBy>Jianping Guo</cp:lastModifiedBy>
  <cp:revision>1</cp:revision>
  <dcterms:created xsi:type="dcterms:W3CDTF">2024-06-19T17:11:12Z</dcterms:created>
  <dcterms:modified xsi:type="dcterms:W3CDTF">2024-06-25T20:30:29Z</dcterms:modified>
</cp:coreProperties>
</file>