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8" r:id="rId4"/>
    <p:sldId id="267" r:id="rId5"/>
    <p:sldId id="266" r:id="rId6"/>
    <p:sldId id="265" r:id="rId7"/>
    <p:sldId id="264" r:id="rId8"/>
    <p:sldId id="263" r:id="rId9"/>
    <p:sldId id="270" r:id="rId10"/>
    <p:sldId id="269" r:id="rId11"/>
    <p:sldId id="262" r:id="rId12"/>
    <p:sldId id="27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43CBA7-4196-46B7-A41D-E076285351FE}" v="32" dt="2024-06-12T18:41:10.6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anping Guo" userId="214695277e21a7f1" providerId="LiveId" clId="{0D43CBA7-4196-46B7-A41D-E076285351FE}"/>
    <pc:docChg chg="custSel addSld delSld modSld sldOrd">
      <pc:chgData name="Jianping Guo" userId="214695277e21a7f1" providerId="LiveId" clId="{0D43CBA7-4196-46B7-A41D-E076285351FE}" dt="2024-06-12T18:41:10.624" v="2162" actId="20577"/>
      <pc:docMkLst>
        <pc:docMk/>
      </pc:docMkLst>
      <pc:sldChg chg="modSp del mod">
        <pc:chgData name="Jianping Guo" userId="214695277e21a7f1" providerId="LiveId" clId="{0D43CBA7-4196-46B7-A41D-E076285351FE}" dt="2024-06-10T13:09:27.323" v="186" actId="2696"/>
        <pc:sldMkLst>
          <pc:docMk/>
          <pc:sldMk cId="3428801153" sldId="256"/>
        </pc:sldMkLst>
        <pc:spChg chg="mod">
          <ac:chgData name="Jianping Guo" userId="214695277e21a7f1" providerId="LiveId" clId="{0D43CBA7-4196-46B7-A41D-E076285351FE}" dt="2024-06-10T12:44:25.051" v="27" actId="113"/>
          <ac:spMkLst>
            <pc:docMk/>
            <pc:sldMk cId="3428801153" sldId="256"/>
            <ac:spMk id="2" creationId="{D3310DDC-9940-566F-2487-FFF1455DF740}"/>
          </ac:spMkLst>
        </pc:spChg>
      </pc:sldChg>
      <pc:sldChg chg="addSp delSp modSp del">
        <pc:chgData name="Jianping Guo" userId="214695277e21a7f1" providerId="LiveId" clId="{0D43CBA7-4196-46B7-A41D-E076285351FE}" dt="2024-06-11T19:17:20.166" v="1679" actId="2696"/>
        <pc:sldMkLst>
          <pc:docMk/>
          <pc:sldMk cId="911538329" sldId="257"/>
        </pc:sldMkLst>
        <pc:spChg chg="del">
          <ac:chgData name="Jianping Guo" userId="214695277e21a7f1" providerId="LiveId" clId="{0D43CBA7-4196-46B7-A41D-E076285351FE}" dt="2024-06-10T12:50:53.180" v="28"/>
          <ac:spMkLst>
            <pc:docMk/>
            <pc:sldMk cId="911538329" sldId="257"/>
            <ac:spMk id="3" creationId="{97BAB211-BBB8-2DB7-D55F-5B095B2C536E}"/>
          </ac:spMkLst>
        </pc:spChg>
        <pc:picChg chg="add mod">
          <ac:chgData name="Jianping Guo" userId="214695277e21a7f1" providerId="LiveId" clId="{0D43CBA7-4196-46B7-A41D-E076285351FE}" dt="2024-06-10T12:50:53.180" v="28"/>
          <ac:picMkLst>
            <pc:docMk/>
            <pc:sldMk cId="911538329" sldId="257"/>
            <ac:picMk id="4" creationId="{2B0CEFB6-03CA-FFC3-BC18-665F03A8EA4A}"/>
          </ac:picMkLst>
        </pc:picChg>
      </pc:sldChg>
      <pc:sldChg chg="addSp delSp modSp new del mod modClrScheme chgLayout">
        <pc:chgData name="Jianping Guo" userId="214695277e21a7f1" providerId="LiveId" clId="{0D43CBA7-4196-46B7-A41D-E076285351FE}" dt="2024-06-11T19:17:20.166" v="1679" actId="2696"/>
        <pc:sldMkLst>
          <pc:docMk/>
          <pc:sldMk cId="3981998192" sldId="258"/>
        </pc:sldMkLst>
        <pc:spChg chg="del">
          <ac:chgData name="Jianping Guo" userId="214695277e21a7f1" providerId="LiveId" clId="{0D43CBA7-4196-46B7-A41D-E076285351FE}" dt="2024-06-10T12:54:29.325" v="32" actId="700"/>
          <ac:spMkLst>
            <pc:docMk/>
            <pc:sldMk cId="3981998192" sldId="258"/>
            <ac:spMk id="2" creationId="{4695578E-2901-97F6-FC89-5DEC9F4BFE96}"/>
          </ac:spMkLst>
        </pc:spChg>
        <pc:spChg chg="del">
          <ac:chgData name="Jianping Guo" userId="214695277e21a7f1" providerId="LiveId" clId="{0D43CBA7-4196-46B7-A41D-E076285351FE}" dt="2024-06-10T12:53:26.694" v="30"/>
          <ac:spMkLst>
            <pc:docMk/>
            <pc:sldMk cId="3981998192" sldId="258"/>
            <ac:spMk id="3" creationId="{2590836E-DCB4-2D48-4A9C-21838024CE4B}"/>
          </ac:spMkLst>
        </pc:spChg>
        <pc:picChg chg="add mod ord">
          <ac:chgData name="Jianping Guo" userId="214695277e21a7f1" providerId="LiveId" clId="{0D43CBA7-4196-46B7-A41D-E076285351FE}" dt="2024-06-10T12:54:43.198" v="38" actId="14100"/>
          <ac:picMkLst>
            <pc:docMk/>
            <pc:sldMk cId="3981998192" sldId="258"/>
            <ac:picMk id="4" creationId="{55330148-A52F-4A6B-EC8C-255090FBC67A}"/>
          </ac:picMkLst>
        </pc:picChg>
      </pc:sldChg>
      <pc:sldChg chg="addSp delSp modSp new del">
        <pc:chgData name="Jianping Guo" userId="214695277e21a7f1" providerId="LiveId" clId="{0D43CBA7-4196-46B7-A41D-E076285351FE}" dt="2024-06-11T19:17:20.166" v="1679" actId="2696"/>
        <pc:sldMkLst>
          <pc:docMk/>
          <pc:sldMk cId="2688155473" sldId="259"/>
        </pc:sldMkLst>
        <pc:spChg chg="del">
          <ac:chgData name="Jianping Guo" userId="214695277e21a7f1" providerId="LiveId" clId="{0D43CBA7-4196-46B7-A41D-E076285351FE}" dt="2024-06-10T12:57:43.933" v="39"/>
          <ac:spMkLst>
            <pc:docMk/>
            <pc:sldMk cId="2688155473" sldId="259"/>
            <ac:spMk id="3" creationId="{D364DA75-8ADD-CA1E-E3B6-623B1F8EAED3}"/>
          </ac:spMkLst>
        </pc:spChg>
        <pc:picChg chg="add mod">
          <ac:chgData name="Jianping Guo" userId="214695277e21a7f1" providerId="LiveId" clId="{0D43CBA7-4196-46B7-A41D-E076285351FE}" dt="2024-06-10T12:57:43.933" v="39"/>
          <ac:picMkLst>
            <pc:docMk/>
            <pc:sldMk cId="2688155473" sldId="259"/>
            <ac:picMk id="4" creationId="{1EF5871A-B997-FAAC-C99B-ABEC728FD4BB}"/>
          </ac:picMkLst>
        </pc:picChg>
      </pc:sldChg>
      <pc:sldChg chg="addSp delSp modSp new mod ord modClrScheme chgLayout">
        <pc:chgData name="Jianping Guo" userId="214695277e21a7f1" providerId="LiveId" clId="{0D43CBA7-4196-46B7-A41D-E076285351FE}" dt="2024-06-12T18:37:43.639" v="2153" actId="13926"/>
        <pc:sldMkLst>
          <pc:docMk/>
          <pc:sldMk cId="3007018816" sldId="260"/>
        </pc:sldMkLst>
        <pc:spChg chg="add mod">
          <ac:chgData name="Jianping Guo" userId="214695277e21a7f1" providerId="LiveId" clId="{0D43CBA7-4196-46B7-A41D-E076285351FE}" dt="2024-06-11T20:02:35.112" v="1999" actId="14100"/>
          <ac:spMkLst>
            <pc:docMk/>
            <pc:sldMk cId="3007018816" sldId="260"/>
            <ac:spMk id="2" creationId="{490BF7E0-6663-02BB-2351-94C8F7A7C986}"/>
          </ac:spMkLst>
        </pc:spChg>
        <pc:spChg chg="del">
          <ac:chgData name="Jianping Guo" userId="214695277e21a7f1" providerId="LiveId" clId="{0D43CBA7-4196-46B7-A41D-E076285351FE}" dt="2024-06-10T12:59:38.545" v="44" actId="700"/>
          <ac:spMkLst>
            <pc:docMk/>
            <pc:sldMk cId="3007018816" sldId="260"/>
            <ac:spMk id="2" creationId="{515F2315-719A-6E63-BA55-CA1FBCDE1AB3}"/>
          </ac:spMkLst>
        </pc:spChg>
        <pc:spChg chg="del">
          <ac:chgData name="Jianping Guo" userId="214695277e21a7f1" providerId="LiveId" clId="{0D43CBA7-4196-46B7-A41D-E076285351FE}" dt="2024-06-10T12:59:08.547" v="41"/>
          <ac:spMkLst>
            <pc:docMk/>
            <pc:sldMk cId="3007018816" sldId="260"/>
            <ac:spMk id="3" creationId="{BB172E9C-E8A3-0AE6-F4BB-9E066D00126F}"/>
          </ac:spMkLst>
        </pc:spChg>
        <pc:spChg chg="add mod">
          <ac:chgData name="Jianping Guo" userId="214695277e21a7f1" providerId="LiveId" clId="{0D43CBA7-4196-46B7-A41D-E076285351FE}" dt="2024-06-12T18:37:43.639" v="2153" actId="13926"/>
          <ac:spMkLst>
            <pc:docMk/>
            <pc:sldMk cId="3007018816" sldId="260"/>
            <ac:spMk id="5" creationId="{72ACE419-B28C-72BA-CD00-D52D88F5BA8C}"/>
          </ac:spMkLst>
        </pc:spChg>
        <pc:spChg chg="add del mod">
          <ac:chgData name="Jianping Guo" userId="214695277e21a7f1" providerId="LiveId" clId="{0D43CBA7-4196-46B7-A41D-E076285351FE}" dt="2024-06-10T13:14:52.940" v="205"/>
          <ac:spMkLst>
            <pc:docMk/>
            <pc:sldMk cId="3007018816" sldId="260"/>
            <ac:spMk id="6" creationId="{E3DFA63B-5C81-A7A1-611F-008F4C797295}"/>
          </ac:spMkLst>
        </pc:spChg>
        <pc:picChg chg="add mod ord">
          <ac:chgData name="Jianping Guo" userId="214695277e21a7f1" providerId="LiveId" clId="{0D43CBA7-4196-46B7-A41D-E076285351FE}" dt="2024-06-10T13:08:11.150" v="160" actId="14100"/>
          <ac:picMkLst>
            <pc:docMk/>
            <pc:sldMk cId="3007018816" sldId="260"/>
            <ac:picMk id="4" creationId="{866F0C8C-1760-B018-937A-C15152998E00}"/>
          </ac:picMkLst>
        </pc:picChg>
      </pc:sldChg>
      <pc:sldChg chg="addSp delSp modSp new mod modClrScheme chgLayout">
        <pc:chgData name="Jianping Guo" userId="214695277e21a7f1" providerId="LiveId" clId="{0D43CBA7-4196-46B7-A41D-E076285351FE}" dt="2024-06-12T17:27:12.997" v="2003" actId="14100"/>
        <pc:sldMkLst>
          <pc:docMk/>
          <pc:sldMk cId="1180226314" sldId="261"/>
        </pc:sldMkLst>
        <pc:spChg chg="add del mod">
          <ac:chgData name="Jianping Guo" userId="214695277e21a7f1" providerId="LiveId" clId="{0D43CBA7-4196-46B7-A41D-E076285351FE}" dt="2024-06-10T13:15:19.254" v="216" actId="700"/>
          <ac:spMkLst>
            <pc:docMk/>
            <pc:sldMk cId="1180226314" sldId="261"/>
            <ac:spMk id="2" creationId="{12C4AD2C-58C5-FB13-86BF-5C04292C19F1}"/>
          </ac:spMkLst>
        </pc:spChg>
        <pc:spChg chg="add mod ord">
          <ac:chgData name="Jianping Guo" userId="214695277e21a7f1" providerId="LiveId" clId="{0D43CBA7-4196-46B7-A41D-E076285351FE}" dt="2024-06-12T17:27:12.997" v="2003" actId="14100"/>
          <ac:spMkLst>
            <pc:docMk/>
            <pc:sldMk cId="1180226314" sldId="261"/>
            <ac:spMk id="3" creationId="{D2B56B00-E6D3-8B89-AA78-35AC2EA4F343}"/>
          </ac:spMkLst>
        </pc:spChg>
      </pc:sldChg>
      <pc:sldChg chg="new del">
        <pc:chgData name="Jianping Guo" userId="214695277e21a7f1" providerId="LiveId" clId="{0D43CBA7-4196-46B7-A41D-E076285351FE}" dt="2024-06-10T14:05:58.075" v="1045" actId="2696"/>
        <pc:sldMkLst>
          <pc:docMk/>
          <pc:sldMk cId="1371739569" sldId="262"/>
        </pc:sldMkLst>
      </pc:sldChg>
      <pc:sldChg chg="modSp mod ord modAnim">
        <pc:chgData name="Jianping Guo" userId="214695277e21a7f1" providerId="LiveId" clId="{0D43CBA7-4196-46B7-A41D-E076285351FE}" dt="2024-06-12T18:07:52.262" v="2147"/>
        <pc:sldMkLst>
          <pc:docMk/>
          <pc:sldMk cId="2674054266" sldId="262"/>
        </pc:sldMkLst>
        <pc:spChg chg="mod">
          <ac:chgData name="Jianping Guo" userId="214695277e21a7f1" providerId="LiveId" clId="{0D43CBA7-4196-46B7-A41D-E076285351FE}" dt="2024-06-12T18:07:14.252" v="2146" actId="13926"/>
          <ac:spMkLst>
            <pc:docMk/>
            <pc:sldMk cId="2674054266" sldId="262"/>
            <ac:spMk id="3" creationId="{D2B56B00-E6D3-8B89-AA78-35AC2EA4F343}"/>
          </ac:spMkLst>
        </pc:spChg>
      </pc:sldChg>
      <pc:sldChg chg="modSp mod">
        <pc:chgData name="Jianping Guo" userId="214695277e21a7f1" providerId="LiveId" clId="{0D43CBA7-4196-46B7-A41D-E076285351FE}" dt="2024-06-11T19:16:07.086" v="1678" actId="207"/>
        <pc:sldMkLst>
          <pc:docMk/>
          <pc:sldMk cId="2890754978" sldId="263"/>
        </pc:sldMkLst>
        <pc:spChg chg="mod">
          <ac:chgData name="Jianping Guo" userId="214695277e21a7f1" providerId="LiveId" clId="{0D43CBA7-4196-46B7-A41D-E076285351FE}" dt="2024-06-11T19:16:07.086" v="1678" actId="207"/>
          <ac:spMkLst>
            <pc:docMk/>
            <pc:sldMk cId="2890754978" sldId="263"/>
            <ac:spMk id="3" creationId="{D2B56B00-E6D3-8B89-AA78-35AC2EA4F343}"/>
          </ac:spMkLst>
        </pc:spChg>
      </pc:sldChg>
      <pc:sldChg chg="modSp mod">
        <pc:chgData name="Jianping Guo" userId="214695277e21a7f1" providerId="LiveId" clId="{0D43CBA7-4196-46B7-A41D-E076285351FE}" dt="2024-06-11T19:07:50.815" v="1627" actId="13926"/>
        <pc:sldMkLst>
          <pc:docMk/>
          <pc:sldMk cId="3507440487" sldId="264"/>
        </pc:sldMkLst>
        <pc:spChg chg="mod">
          <ac:chgData name="Jianping Guo" userId="214695277e21a7f1" providerId="LiveId" clId="{0D43CBA7-4196-46B7-A41D-E076285351FE}" dt="2024-06-11T19:07:50.815" v="1627" actId="13926"/>
          <ac:spMkLst>
            <pc:docMk/>
            <pc:sldMk cId="3507440487" sldId="264"/>
            <ac:spMk id="3" creationId="{D2B56B00-E6D3-8B89-AA78-35AC2EA4F343}"/>
          </ac:spMkLst>
        </pc:spChg>
      </pc:sldChg>
      <pc:sldChg chg="modSp mod">
        <pc:chgData name="Jianping Guo" userId="214695277e21a7f1" providerId="LiveId" clId="{0D43CBA7-4196-46B7-A41D-E076285351FE}" dt="2024-06-10T14:54:12.433" v="1513" actId="13926"/>
        <pc:sldMkLst>
          <pc:docMk/>
          <pc:sldMk cId="322037783" sldId="265"/>
        </pc:sldMkLst>
        <pc:spChg chg="mod">
          <ac:chgData name="Jianping Guo" userId="214695277e21a7f1" providerId="LiveId" clId="{0D43CBA7-4196-46B7-A41D-E076285351FE}" dt="2024-06-10T14:54:12.433" v="1513" actId="13926"/>
          <ac:spMkLst>
            <pc:docMk/>
            <pc:sldMk cId="322037783" sldId="265"/>
            <ac:spMk id="3" creationId="{D2B56B00-E6D3-8B89-AA78-35AC2EA4F343}"/>
          </ac:spMkLst>
        </pc:spChg>
      </pc:sldChg>
      <pc:sldChg chg="modSp mod modAnim">
        <pc:chgData name="Jianping Guo" userId="214695277e21a7f1" providerId="LiveId" clId="{0D43CBA7-4196-46B7-A41D-E076285351FE}" dt="2024-06-12T17:38:56.370" v="2007"/>
        <pc:sldMkLst>
          <pc:docMk/>
          <pc:sldMk cId="640728088" sldId="266"/>
        </pc:sldMkLst>
        <pc:spChg chg="mod">
          <ac:chgData name="Jianping Guo" userId="214695277e21a7f1" providerId="LiveId" clId="{0D43CBA7-4196-46B7-A41D-E076285351FE}" dt="2024-06-11T19:08:23.092" v="1630" actId="13926"/>
          <ac:spMkLst>
            <pc:docMk/>
            <pc:sldMk cId="640728088" sldId="266"/>
            <ac:spMk id="3" creationId="{D2B56B00-E6D3-8B89-AA78-35AC2EA4F343}"/>
          </ac:spMkLst>
        </pc:spChg>
      </pc:sldChg>
      <pc:sldChg chg="modSp mod modAnim">
        <pc:chgData name="Jianping Guo" userId="214695277e21a7f1" providerId="LiveId" clId="{0D43CBA7-4196-46B7-A41D-E076285351FE}" dt="2024-06-12T18:41:10.624" v="2162" actId="20577"/>
        <pc:sldMkLst>
          <pc:docMk/>
          <pc:sldMk cId="71106161" sldId="267"/>
        </pc:sldMkLst>
        <pc:spChg chg="mod">
          <ac:chgData name="Jianping Guo" userId="214695277e21a7f1" providerId="LiveId" clId="{0D43CBA7-4196-46B7-A41D-E076285351FE}" dt="2024-06-12T18:41:10.624" v="2162" actId="20577"/>
          <ac:spMkLst>
            <pc:docMk/>
            <pc:sldMk cId="71106161" sldId="267"/>
            <ac:spMk id="3" creationId="{D2B56B00-E6D3-8B89-AA78-35AC2EA4F343}"/>
          </ac:spMkLst>
        </pc:spChg>
      </pc:sldChg>
      <pc:sldChg chg="modSp mod modAnim">
        <pc:chgData name="Jianping Guo" userId="214695277e21a7f1" providerId="LiveId" clId="{0D43CBA7-4196-46B7-A41D-E076285351FE}" dt="2024-06-12T17:30:27.792" v="2004"/>
        <pc:sldMkLst>
          <pc:docMk/>
          <pc:sldMk cId="733520660" sldId="268"/>
        </pc:sldMkLst>
        <pc:spChg chg="mod">
          <ac:chgData name="Jianping Guo" userId="214695277e21a7f1" providerId="LiveId" clId="{0D43CBA7-4196-46B7-A41D-E076285351FE}" dt="2024-06-11T19:08:05.705" v="1628" actId="13926"/>
          <ac:spMkLst>
            <pc:docMk/>
            <pc:sldMk cId="733520660" sldId="268"/>
            <ac:spMk id="3" creationId="{D2B56B00-E6D3-8B89-AA78-35AC2EA4F343}"/>
          </ac:spMkLst>
        </pc:spChg>
      </pc:sldChg>
      <pc:sldChg chg="modSp mod">
        <pc:chgData name="Jianping Guo" userId="214695277e21a7f1" providerId="LiveId" clId="{0D43CBA7-4196-46B7-A41D-E076285351FE}" dt="2024-06-11T19:54:22.495" v="1941" actId="20577"/>
        <pc:sldMkLst>
          <pc:docMk/>
          <pc:sldMk cId="1468609426" sldId="269"/>
        </pc:sldMkLst>
        <pc:spChg chg="mod">
          <ac:chgData name="Jianping Guo" userId="214695277e21a7f1" providerId="LiveId" clId="{0D43CBA7-4196-46B7-A41D-E076285351FE}" dt="2024-06-11T19:54:22.495" v="1941" actId="20577"/>
          <ac:spMkLst>
            <pc:docMk/>
            <pc:sldMk cId="1468609426" sldId="269"/>
            <ac:spMk id="3" creationId="{D2B56B00-E6D3-8B89-AA78-35AC2EA4F343}"/>
          </ac:spMkLst>
        </pc:spChg>
      </pc:sldChg>
      <pc:sldChg chg="modSp mod modAnim">
        <pc:chgData name="Jianping Guo" userId="214695277e21a7f1" providerId="LiveId" clId="{0D43CBA7-4196-46B7-A41D-E076285351FE}" dt="2024-06-12T17:48:56.802" v="2008"/>
        <pc:sldMkLst>
          <pc:docMk/>
          <pc:sldMk cId="4157387069" sldId="270"/>
        </pc:sldMkLst>
        <pc:spChg chg="mod">
          <ac:chgData name="Jianping Guo" userId="214695277e21a7f1" providerId="LiveId" clId="{0D43CBA7-4196-46B7-A41D-E076285351FE}" dt="2024-06-11T19:26:41.166" v="1772" actId="13926"/>
          <ac:spMkLst>
            <pc:docMk/>
            <pc:sldMk cId="4157387069" sldId="270"/>
            <ac:spMk id="3" creationId="{D2B56B00-E6D3-8B89-AA78-35AC2EA4F343}"/>
          </ac:spMkLst>
        </pc:spChg>
      </pc:sldChg>
      <pc:sldChg chg="modSp mod">
        <pc:chgData name="Jianping Guo" userId="214695277e21a7f1" providerId="LiveId" clId="{0D43CBA7-4196-46B7-A41D-E076285351FE}" dt="2024-06-11T19:59:42.308" v="1989" actId="20577"/>
        <pc:sldMkLst>
          <pc:docMk/>
          <pc:sldMk cId="4171981912" sldId="271"/>
        </pc:sldMkLst>
        <pc:spChg chg="mod">
          <ac:chgData name="Jianping Guo" userId="214695277e21a7f1" providerId="LiveId" clId="{0D43CBA7-4196-46B7-A41D-E076285351FE}" dt="2024-06-11T19:59:42.308" v="1989" actId="20577"/>
          <ac:spMkLst>
            <pc:docMk/>
            <pc:sldMk cId="4171981912" sldId="271"/>
            <ac:spMk id="3" creationId="{D2B56B00-E6D3-8B89-AA78-35AC2EA4F34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796A118-2E0E-48F5-BBB9-D13F19E56A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47A59AE3-3ED9-4B0E-045A-A6FD0F3C34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B8C2E5A-E36E-2848-9DB5-51F32A178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6C59-03C6-427F-B0C8-F52DA75C78AC}" type="datetimeFigureOut">
              <a:rPr lang="en-CA" smtClean="0"/>
              <a:t>2024-06-12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ADCD85F-D2BC-37F8-2498-9F4A18493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D00B038-187B-5CB9-B87C-ED7A17BBC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8613-7A4B-49AD-BD2D-4F40A259A7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92820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E7E4634-0CDF-D772-CFC0-316F82C76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4411070C-0EAE-D354-B625-259D7FF905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A11E35F-117D-AF37-CFAA-C3460BB8A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6C59-03C6-427F-B0C8-F52DA75C78AC}" type="datetimeFigureOut">
              <a:rPr lang="en-CA" smtClean="0"/>
              <a:t>2024-06-12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79AA64E-A73D-E7E6-85A6-B714ED554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2C14CA9-16E4-5B26-A200-6F6EFAD16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8613-7A4B-49AD-BD2D-4F40A259A7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42388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BD5B9C06-7328-54E4-0657-84B35ADA39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24A1CAD-7019-E7E5-9080-109E3899FF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71EFB65-E64E-6827-9736-A2A275018C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6C59-03C6-427F-B0C8-F52DA75C78AC}" type="datetimeFigureOut">
              <a:rPr lang="en-CA" smtClean="0"/>
              <a:t>2024-06-12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BE1B992-8353-B108-22A8-7DE0F619D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AE91340-40C8-D569-8704-443A95E83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8613-7A4B-49AD-BD2D-4F40A259A7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67729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7478B38-42C8-7F4F-D59A-8AF2CA3BA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E64755F-22E4-00A7-9F77-4EA6577F54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6D96469-397E-3AE7-EA80-72CDBCC15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6C59-03C6-427F-B0C8-F52DA75C78AC}" type="datetimeFigureOut">
              <a:rPr lang="en-CA" smtClean="0"/>
              <a:t>2024-06-12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D485164-8C83-C00E-29F6-BD522E0A2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5E71F75-F9BE-2153-47B2-F6B1FE224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8613-7A4B-49AD-BD2D-4F40A259A7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52252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4A9A485-0708-8CBE-1B91-0822C906B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D0F8BFD-B16F-CEE2-646A-21F1350410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2275DF1-4952-1570-5E09-E1FBB5A03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6C59-03C6-427F-B0C8-F52DA75C78AC}" type="datetimeFigureOut">
              <a:rPr lang="en-CA" smtClean="0"/>
              <a:t>2024-06-12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74F8385-7F75-A5EF-D4E6-8A77BB746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E3F3698-DA3A-C22C-1AC6-755F8D20D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8613-7A4B-49AD-BD2D-4F40A259A7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57066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7808C86-4D87-1946-87E6-2F557D742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DA4959F-281F-E65D-B3F3-D08078EEDF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0A543D49-EEC4-393F-C980-449FA89BD2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3CEAD61-EB74-9139-C360-C5DAE886E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6C59-03C6-427F-B0C8-F52DA75C78AC}" type="datetimeFigureOut">
              <a:rPr lang="en-CA" smtClean="0"/>
              <a:t>2024-06-12</a:t>
            </a:fld>
            <a:endParaRPr lang="en-CA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8A03CCB-6D9A-6BC3-AEE0-9A3B0E57A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5DF5F7F-B9ED-2CC6-6F62-B00795D95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8613-7A4B-49AD-BD2D-4F40A259A7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8770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512A8A0-9475-5C2C-342C-44B921DEE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5E87B48-CC7C-162E-EABA-1199705928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E13C633-A045-8539-8CEA-2F6BC831EE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222C3BBE-54D0-6A20-A76F-E675631F43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7400D974-9C0A-DCDD-AD81-7FE987D6F9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D752CE5A-7446-FE45-54AB-B12294825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6C59-03C6-427F-B0C8-F52DA75C78AC}" type="datetimeFigureOut">
              <a:rPr lang="en-CA" smtClean="0"/>
              <a:t>2024-06-12</a:t>
            </a:fld>
            <a:endParaRPr lang="en-CA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26B7D2C5-3127-B46D-A5CA-20BC46AB2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5C5A680A-44AE-E47D-707B-C30EA37DF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8613-7A4B-49AD-BD2D-4F40A259A7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64514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C9B7E38-8681-BB59-B267-BEC87B07A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565170C6-13EC-06AA-FA8C-7EFF3D4EF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6C59-03C6-427F-B0C8-F52DA75C78AC}" type="datetimeFigureOut">
              <a:rPr lang="en-CA" smtClean="0"/>
              <a:t>2024-06-12</a:t>
            </a:fld>
            <a:endParaRPr lang="en-CA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34186C27-868A-3E4F-01C2-CAB8D8407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38982DAC-EBA6-26AF-7DA3-CA853A227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8613-7A4B-49AD-BD2D-4F40A259A7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71538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85FE4C94-5DFD-EE0A-2011-124CB4400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6C59-03C6-427F-B0C8-F52DA75C78AC}" type="datetimeFigureOut">
              <a:rPr lang="en-CA" smtClean="0"/>
              <a:t>2024-06-12</a:t>
            </a:fld>
            <a:endParaRPr lang="en-CA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EF02B1C7-BA18-CEEF-2354-76742F10A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FCBC295-3B28-5149-FEAF-20605F1D4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8613-7A4B-49AD-BD2D-4F40A259A7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51199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CFE6F5C-5696-4EA3-6388-3DB1EE039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18F564E-47DF-F18D-7FD2-81C3FDD07D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63248C3-C6C0-C4EA-28E9-0A7EBD59E7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4C18054-26FD-55E4-3FC8-61BBEFFC4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6C59-03C6-427F-B0C8-F52DA75C78AC}" type="datetimeFigureOut">
              <a:rPr lang="en-CA" smtClean="0"/>
              <a:t>2024-06-12</a:t>
            </a:fld>
            <a:endParaRPr lang="en-CA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7B1DA3C-064D-B6D3-59DE-C49036D1E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794FF6B-5005-2B13-8998-E52173890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8613-7A4B-49AD-BD2D-4F40A259A7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46385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14BB0CE-860D-F50B-5557-187B6B974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1034F262-C150-7BAD-04D6-8BAAF67B0A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805DBE51-00BD-C2AD-AFB2-057FB19783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8D2D48B-7E54-2F7A-DACE-C8C099E47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6C59-03C6-427F-B0C8-F52DA75C78AC}" type="datetimeFigureOut">
              <a:rPr lang="en-CA" smtClean="0"/>
              <a:t>2024-06-12</a:t>
            </a:fld>
            <a:endParaRPr lang="en-CA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1B10815-393C-0752-36B3-9B4D38BCA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1AF8C9F-DCBC-0370-5B3A-DE5F7E6F6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8613-7A4B-49AD-BD2D-4F40A259A7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68045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66D2461A-ECFE-305E-30C7-6B75AAF6F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2D3136B-17D6-61E6-3D4B-9AC4AFB5BA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80810B2-EA6B-13E4-3DF5-0C4F8B8110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8526C59-03C6-427F-B0C8-F52DA75C78AC}" type="datetimeFigureOut">
              <a:rPr lang="en-CA" smtClean="0"/>
              <a:t>2024-06-12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D0B773F-B3A7-C12B-2B03-E2AED52A7D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80BEE0C-F13D-46C3-4A28-32BE988764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C608613-7A4B-49AD-BD2D-4F40A259A7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46748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>
            <a:extLst>
              <a:ext uri="{FF2B5EF4-FFF2-40B4-BE49-F238E27FC236}">
                <a16:creationId xmlns:a16="http://schemas.microsoft.com/office/drawing/2014/main" id="{866F0C8C-1760-B018-937A-C15152998E00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631371" y="163286"/>
            <a:ext cx="10765972" cy="6564085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72ACE419-B28C-72BA-CD00-D52D88F5BA8C}"/>
              </a:ext>
            </a:extLst>
          </p:cNvPr>
          <p:cNvSpPr txBox="1"/>
          <p:nvPr/>
        </p:nvSpPr>
        <p:spPr>
          <a:xfrm>
            <a:off x="4931229" y="3951515"/>
            <a:ext cx="59436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000" b="1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</a:t>
            </a:r>
            <a:r>
              <a:rPr lang="zh-CN" altLang="en-US" sz="6000" b="1" dirty="0">
                <a:solidFill>
                  <a:srgbClr val="FFC000"/>
                </a:solidFill>
                <a:highlight>
                  <a:srgbClr val="0000FF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撒母耳的出生</a:t>
            </a:r>
            <a:endParaRPr lang="en-CA" altLang="zh-CN" sz="6000" b="1" dirty="0">
              <a:solidFill>
                <a:srgbClr val="FFC000"/>
              </a:solidFill>
              <a:highlight>
                <a:srgbClr val="0000FF"/>
              </a:highligh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3200" b="1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     </a:t>
            </a:r>
            <a:r>
              <a:rPr lang="zh-CN" altLang="en-US" sz="3200" b="1" dirty="0">
                <a:solidFill>
                  <a:srgbClr val="FFC000"/>
                </a:solidFill>
                <a:highlight>
                  <a:srgbClr val="0000FF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（撒上</a:t>
            </a:r>
            <a:r>
              <a:rPr lang="en-CA" altLang="zh-CN" sz="3200" b="1" dirty="0">
                <a:solidFill>
                  <a:srgbClr val="FFC000"/>
                </a:solidFill>
                <a:highlight>
                  <a:srgbClr val="0000FF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1:1-28</a:t>
            </a:r>
            <a:r>
              <a:rPr lang="zh-CN" altLang="en-US" sz="3200" b="1" dirty="0">
                <a:solidFill>
                  <a:srgbClr val="FFC000"/>
                </a:solidFill>
                <a:highlight>
                  <a:srgbClr val="0000FF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r>
              <a:rPr lang="en-CA" altLang="zh-CN" sz="3200" b="1" dirty="0">
                <a:solidFill>
                  <a:srgbClr val="FFC000"/>
                </a:solidFill>
                <a:highlight>
                  <a:srgbClr val="0000FF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    </a:t>
            </a:r>
            <a:endParaRPr lang="en-CA" sz="3200" b="1" dirty="0">
              <a:solidFill>
                <a:srgbClr val="FFC000"/>
              </a:solidFill>
              <a:highlight>
                <a:srgbClr val="0000FF"/>
              </a:highligh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490BF7E0-6663-02BB-2351-94C8F7A7C986}"/>
              </a:ext>
            </a:extLst>
          </p:cNvPr>
          <p:cNvSpPr txBox="1"/>
          <p:nvPr/>
        </p:nvSpPr>
        <p:spPr>
          <a:xfrm>
            <a:off x="794657" y="6346372"/>
            <a:ext cx="2732314" cy="34834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070188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2B56B00-E6D3-8B89-AA78-35AC2EA4F34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76942" y="1825625"/>
            <a:ext cx="1094014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/>
              <a:t>哈拿献上撒母耳</a:t>
            </a:r>
            <a:r>
              <a:rPr lang="zh-CN" altLang="en-US" b="1" dirty="0">
                <a:highlight>
                  <a:srgbClr val="FFFF00"/>
                </a:highlight>
              </a:rPr>
              <a:t>（撒上</a:t>
            </a:r>
            <a:r>
              <a:rPr lang="en-CA" altLang="zh-CN" b="1" dirty="0">
                <a:highlight>
                  <a:srgbClr val="FFFF00"/>
                </a:highlight>
              </a:rPr>
              <a:t>1:24-28</a:t>
            </a:r>
            <a:r>
              <a:rPr lang="zh-CN" altLang="en-US" b="1" dirty="0">
                <a:highlight>
                  <a:srgbClr val="FFFF00"/>
                </a:highlight>
              </a:rPr>
              <a:t>）</a:t>
            </a:r>
            <a:endParaRPr lang="en-CA" altLang="zh-CN" b="1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</a:rPr>
              <a:t>24</a:t>
            </a:r>
            <a:r>
              <a:rPr lang="en-US" altLang="zh-CN" b="1" dirty="0">
                <a:solidFill>
                  <a:srgbClr val="C00000"/>
                </a:solidFill>
              </a:rPr>
              <a:t> </a:t>
            </a:r>
            <a:r>
              <a:rPr lang="zh-CN" altLang="en-US" b="1" dirty="0">
                <a:solidFill>
                  <a:srgbClr val="C00000"/>
                </a:solidFill>
              </a:rPr>
              <a:t>既断了奶，就把孩子带上示罗，到了耶和华的殿，又带了三只公牛，一伊法细面，一皮袋酒。那时孩子还小。</a:t>
            </a: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</a:rPr>
              <a:t>25</a:t>
            </a:r>
            <a:r>
              <a:rPr lang="en-US" altLang="zh-CN" b="1" dirty="0">
                <a:solidFill>
                  <a:srgbClr val="C00000"/>
                </a:solidFill>
              </a:rPr>
              <a:t> </a:t>
            </a:r>
            <a:r>
              <a:rPr lang="zh-CN" altLang="en-US" b="1" dirty="0">
                <a:solidFill>
                  <a:srgbClr val="C00000"/>
                </a:solidFill>
              </a:rPr>
              <a:t>宰了一只公牛，就领孩子到以利面前。</a:t>
            </a: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</a:rPr>
              <a:t>26</a:t>
            </a:r>
            <a:r>
              <a:rPr lang="en-US" altLang="zh-CN" b="1" dirty="0">
                <a:solidFill>
                  <a:srgbClr val="C00000"/>
                </a:solidFill>
              </a:rPr>
              <a:t> </a:t>
            </a:r>
            <a:r>
              <a:rPr lang="zh-CN" altLang="en-US" b="1" dirty="0">
                <a:solidFill>
                  <a:srgbClr val="C00000"/>
                </a:solidFill>
              </a:rPr>
              <a:t>妇人说：“主啊，我敢在你面前起誓，从前在你这里，站着祈求耶和华的那妇人，就是我。</a:t>
            </a: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</a:rPr>
              <a:t>27</a:t>
            </a:r>
            <a:r>
              <a:rPr lang="en-US" altLang="zh-CN" b="1" dirty="0">
                <a:solidFill>
                  <a:srgbClr val="C00000"/>
                </a:solidFill>
              </a:rPr>
              <a:t> </a:t>
            </a:r>
            <a:r>
              <a:rPr lang="zh-CN" altLang="en-US" b="1" dirty="0">
                <a:solidFill>
                  <a:srgbClr val="C00000"/>
                </a:solidFill>
              </a:rPr>
              <a:t>我祈求为要得这孩子，耶和华已将我所求的赐给我了。</a:t>
            </a: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</a:rPr>
              <a:t>28</a:t>
            </a:r>
            <a:r>
              <a:rPr lang="en-US" altLang="zh-CN" b="1" dirty="0">
                <a:solidFill>
                  <a:srgbClr val="C00000"/>
                </a:solidFill>
              </a:rPr>
              <a:t> </a:t>
            </a:r>
            <a:r>
              <a:rPr lang="zh-CN" altLang="en-US" b="1" dirty="0">
                <a:solidFill>
                  <a:srgbClr val="C00000"/>
                </a:solidFill>
              </a:rPr>
              <a:t>所以我将这孩子归与耶和华，使他终身归与耶和华。”于是在那里敬拜耶和华。</a:t>
            </a:r>
            <a:endParaRPr lang="en-CA" altLang="zh-CN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CA" altLang="zh-CN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686094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2B56B00-E6D3-8B89-AA78-35AC2EA4F34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76942" y="1825625"/>
            <a:ext cx="10940144" cy="4351338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结语</a:t>
            </a:r>
            <a:endParaRPr kumimoji="0" lang="en-CA" altLang="zh-CN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撒上</a:t>
            </a:r>
            <a:r>
              <a:rPr kumimoji="0" lang="en-CA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1:3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这人每年从本城上到示罗，敬拜祭祀万军之耶和华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······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19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次日清早，他们起来，在耶和华面前敬拜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······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28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所以我将这孩子归与耶和华，使他终身归与耶和华。”于是在那里敬拜耶和华。</a:t>
            </a:r>
            <a:endParaRPr kumimoji="0" lang="en-CA" altLang="zh-CN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撒上</a:t>
            </a:r>
            <a:r>
              <a:rPr kumimoji="0" lang="en-CA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1: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10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哈拿心里愁苦，就痛痛哭泣，祈祷耶和华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······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12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哈拿在耶和华面前不住地祈祷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······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15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 ······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但在耶和华面前倾心吐意。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16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 ······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我因被人激动，愁苦太多，所以祈求到如今。</a:t>
            </a:r>
            <a:endParaRPr kumimoji="0" lang="en-CA" altLang="zh-CN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来</a:t>
            </a:r>
            <a:r>
              <a:rPr kumimoji="0" lang="en-CA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13: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15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我们应当靠着耶稣，常常以颂赞为祭献给神，这就是那承认主名之人嘴唇的果子。</a:t>
            </a:r>
            <a:endParaRPr kumimoji="0" lang="en-CA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74054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2B56B00-E6D3-8B89-AA78-35AC2EA4F34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76942" y="1825625"/>
            <a:ext cx="10940144" cy="4351338"/>
          </a:xfrm>
        </p:spPr>
        <p:txBody>
          <a:bodyPr/>
          <a:lstStyle/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撒上</a:t>
            </a:r>
            <a:r>
              <a:rPr lang="en-CA" altLang="zh-CN" b="1" dirty="0">
                <a:highlight>
                  <a:srgbClr val="FFFF00"/>
                </a:highlight>
              </a:rPr>
              <a:t>3:</a:t>
            </a:r>
            <a:r>
              <a:rPr lang="en-US" altLang="zh-CN" b="1" dirty="0">
                <a:highlight>
                  <a:srgbClr val="FFFF00"/>
                </a:highlight>
              </a:rPr>
              <a:t>1 </a:t>
            </a:r>
            <a:r>
              <a:rPr lang="zh-CN" altLang="en-US" b="1" dirty="0"/>
              <a:t>童子撒母耳在以利面前侍奉耶和华。当那些日子，耶和华的言语稀少，不常有默示。</a:t>
            </a:r>
            <a:r>
              <a:rPr lang="en-US" altLang="zh-CN" b="1" dirty="0">
                <a:highlight>
                  <a:srgbClr val="FFFF00"/>
                </a:highlight>
              </a:rPr>
              <a:t>2 </a:t>
            </a:r>
            <a:r>
              <a:rPr lang="zh-CN" altLang="en-US" b="1" dirty="0"/>
              <a:t>一日，以利睡卧在自己的地方。他眼目昏花，看不分明。</a:t>
            </a:r>
            <a:r>
              <a:rPr lang="en-US" altLang="zh-CN" b="1" dirty="0">
                <a:highlight>
                  <a:srgbClr val="FFFF00"/>
                </a:highlight>
              </a:rPr>
              <a:t>3</a:t>
            </a:r>
            <a:r>
              <a:rPr lang="en-US" altLang="zh-CN" b="1" dirty="0"/>
              <a:t> </a:t>
            </a:r>
            <a:r>
              <a:rPr lang="zh-CN" altLang="en-US" b="1" dirty="0"/>
              <a:t>神的灯在神耶和华殿内约柜那里，还没有熄灭，撒母耳已经睡了。</a:t>
            </a:r>
            <a:r>
              <a:rPr lang="en-US" altLang="zh-CN" b="1" dirty="0">
                <a:highlight>
                  <a:srgbClr val="FFFF00"/>
                </a:highlight>
              </a:rPr>
              <a:t>4</a:t>
            </a:r>
            <a:r>
              <a:rPr lang="en-US" altLang="zh-CN" b="1" dirty="0"/>
              <a:t> </a:t>
            </a:r>
            <a:r>
              <a:rPr lang="zh-CN" altLang="en-US" b="1" dirty="0"/>
              <a:t>耶和华呼唤撒母耳。撒母耳说：我在这里</a:t>
            </a:r>
            <a:r>
              <a:rPr lang="en-US" altLang="zh-CN" b="1" dirty="0"/>
              <a:t>······</a:t>
            </a:r>
            <a:r>
              <a:rPr lang="en-US" altLang="zh-CN" b="1" dirty="0">
                <a:highlight>
                  <a:srgbClr val="FFFF00"/>
                </a:highlight>
              </a:rPr>
              <a:t>11 </a:t>
            </a:r>
            <a:r>
              <a:rPr lang="zh-CN" altLang="en-US" b="1" dirty="0"/>
              <a:t>耶和华对撒母耳说：“我在以色列中必行一件事，叫听见的人都必耳鸣。</a:t>
            </a:r>
            <a:r>
              <a:rPr lang="en-US" altLang="zh-CN" b="1" dirty="0">
                <a:highlight>
                  <a:srgbClr val="FFFF00"/>
                </a:highlight>
              </a:rPr>
              <a:t>12 </a:t>
            </a:r>
            <a:r>
              <a:rPr lang="zh-CN" altLang="en-US" b="1" dirty="0"/>
              <a:t>我指着以利家所说的话，到了时候，我必始终应验在以利身上。</a:t>
            </a:r>
            <a:r>
              <a:rPr lang="en-US" altLang="zh-CN" b="1" dirty="0">
                <a:highlight>
                  <a:srgbClr val="FFFF00"/>
                </a:highlight>
              </a:rPr>
              <a:t>13 </a:t>
            </a:r>
            <a:r>
              <a:rPr lang="zh-CN" altLang="en-US" b="1" dirty="0"/>
              <a:t>我曾告诉他必永远降罚与他的家，因他知道儿子作孽，自招咒诅，却不禁止他们</a:t>
            </a:r>
            <a:r>
              <a:rPr lang="en-US" altLang="zh-CN" b="1" dirty="0"/>
              <a:t>······</a:t>
            </a:r>
            <a:r>
              <a:rPr lang="en-US" altLang="zh-CN" b="1" dirty="0">
                <a:highlight>
                  <a:srgbClr val="FFFF00"/>
                </a:highlight>
              </a:rPr>
              <a:t>19 </a:t>
            </a:r>
            <a:r>
              <a:rPr lang="zh-CN" altLang="en-US" b="1" dirty="0"/>
              <a:t>撒母耳长大了，耶和华与他同在，使他所说的话，一句都不落空。</a:t>
            </a:r>
            <a:endParaRPr lang="en-CA" altLang="zh-CN" b="1" dirty="0"/>
          </a:p>
        </p:txBody>
      </p:sp>
    </p:spTree>
    <p:extLst>
      <p:ext uri="{BB962C8B-B14F-4D97-AF65-F5344CB8AC3E}">
        <p14:creationId xmlns:p14="http://schemas.microsoft.com/office/powerpoint/2010/main" val="4171981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2B56B00-E6D3-8B89-AA78-35AC2EA4F34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76941" y="1825625"/>
            <a:ext cx="10983687" cy="4607832"/>
          </a:xfrm>
        </p:spPr>
        <p:txBody>
          <a:bodyPr/>
          <a:lstStyle/>
          <a:p>
            <a:pPr marL="0" indent="0">
              <a:buNone/>
            </a:pPr>
            <a:r>
              <a:rPr lang="zh-CN" altLang="en-US" b="1" dirty="0"/>
              <a:t>引言</a:t>
            </a:r>
            <a:endParaRPr lang="en-CA" altLang="zh-CN" b="1" dirty="0"/>
          </a:p>
          <a:p>
            <a:pPr marL="0" indent="0">
              <a:buNone/>
            </a:pPr>
            <a:r>
              <a:rPr lang="en-US" altLang="zh-CN" b="1" dirty="0"/>
              <a:t>【</a:t>
            </a:r>
            <a:r>
              <a:rPr lang="zh-CN" altLang="en-US" b="1" dirty="0"/>
              <a:t>撒母耳记上</a:t>
            </a:r>
            <a:r>
              <a:rPr lang="en-US" altLang="zh-CN" b="1" dirty="0"/>
              <a:t>】</a:t>
            </a:r>
            <a:r>
              <a:rPr lang="zh-CN" altLang="en-US" dirty="0"/>
              <a:t>主要人物有</a:t>
            </a:r>
            <a:r>
              <a:rPr lang="en-CA" altLang="zh-CN" dirty="0"/>
              <a:t>:</a:t>
            </a:r>
            <a:r>
              <a:rPr lang="zh-CN" altLang="en-US" dirty="0"/>
              <a:t>撒母耳、扫罗和大卫。撒母耳是以色列人在属灵黑暗中，神所预备的最后一位士师，他也是先知和祭司。</a:t>
            </a:r>
            <a:endParaRPr lang="en-CA" altLang="zh-CN" dirty="0"/>
          </a:p>
          <a:p>
            <a:pPr marL="0" indent="0">
              <a:buNone/>
            </a:pPr>
            <a:r>
              <a:rPr lang="zh-CN" altLang="en-US" dirty="0"/>
              <a:t>神兴起撒母耳带领以色列人回转归向神，拯救以色列人脱离了“各人任意而行” 的属灵黑暗，也脱离了非利士人的辖制；更藉着他膏立扫罗和大卫为以色列王，使以色列从士师时代进入王国时代。因此，</a:t>
            </a:r>
            <a:r>
              <a:rPr lang="en-US" altLang="zh-CN" b="1" dirty="0"/>
              <a:t>【</a:t>
            </a:r>
            <a:r>
              <a:rPr lang="zh-CN" altLang="en-US" b="1" dirty="0"/>
              <a:t>撒母耳记上</a:t>
            </a:r>
            <a:r>
              <a:rPr lang="en-US" altLang="zh-CN" b="1" dirty="0"/>
              <a:t>】</a:t>
            </a:r>
            <a:r>
              <a:rPr lang="zh-CN" altLang="en-US" dirty="0"/>
              <a:t>成为以色列历史中很重要的分水岭，即使在以色列最黑暗时期，神依然施行祂的拯救计划。正如</a:t>
            </a:r>
            <a:r>
              <a:rPr lang="en-CA" altLang="zh-CN" dirty="0"/>
              <a:t>:</a:t>
            </a:r>
            <a:r>
              <a:rPr lang="zh-CN" altLang="en-US" dirty="0"/>
              <a:t>“</a:t>
            </a:r>
            <a:r>
              <a:rPr lang="zh-CN" altLang="en-US" b="1" dirty="0"/>
              <a:t>撒母耳将一块石头立在米斯巴和善的中间，给石头起名叫以便以谢，说：“到如今耶和华都帮助我们。”（撒上</a:t>
            </a:r>
            <a:r>
              <a:rPr lang="en-CA" altLang="zh-CN" b="1" dirty="0"/>
              <a:t>7:12</a:t>
            </a:r>
            <a:r>
              <a:rPr lang="zh-CN" altLang="en-US" b="1" dirty="0"/>
              <a:t>）</a:t>
            </a: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1180226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2B56B00-E6D3-8B89-AA78-35AC2EA4F34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76942" y="1825625"/>
            <a:ext cx="10940144" cy="4351338"/>
          </a:xfrm>
        </p:spPr>
        <p:txBody>
          <a:bodyPr/>
          <a:lstStyle/>
          <a:p>
            <a:pPr marL="0" indent="0">
              <a:buNone/>
            </a:pPr>
            <a:r>
              <a:rPr lang="zh-CN" altLang="en-US" b="1" dirty="0"/>
              <a:t>撒母耳的身世</a:t>
            </a:r>
            <a:r>
              <a:rPr lang="zh-CN" altLang="en-US" b="1" dirty="0">
                <a:highlight>
                  <a:srgbClr val="FFFF00"/>
                </a:highlight>
              </a:rPr>
              <a:t>（撒上</a:t>
            </a:r>
            <a:r>
              <a:rPr lang="en-CA" altLang="zh-CN" b="1" dirty="0">
                <a:highlight>
                  <a:srgbClr val="FFFF00"/>
                </a:highlight>
              </a:rPr>
              <a:t>1:1-2</a:t>
            </a:r>
            <a:r>
              <a:rPr lang="zh-CN" altLang="en-US" b="1" dirty="0">
                <a:highlight>
                  <a:srgbClr val="FFFF00"/>
                </a:highlight>
              </a:rPr>
              <a:t>）</a:t>
            </a:r>
            <a:endParaRPr lang="en-CA" altLang="zh-CN" b="1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</a:rPr>
              <a:t>1 </a:t>
            </a:r>
            <a:r>
              <a:rPr lang="zh-CN" altLang="en-US" b="1" dirty="0">
                <a:solidFill>
                  <a:srgbClr val="C00000"/>
                </a:solidFill>
              </a:rPr>
              <a:t>以法莲山地的拉玛琐非有一个以法莲人，名叫以利加拿，是苏弗的玄孙、托户的曾孙、以利户的孙子、耶罗罕的儿子。</a:t>
            </a: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</a:rPr>
              <a:t>2 </a:t>
            </a:r>
            <a:r>
              <a:rPr lang="zh-CN" altLang="en-US" b="1" dirty="0">
                <a:solidFill>
                  <a:srgbClr val="C00000"/>
                </a:solidFill>
              </a:rPr>
              <a:t>他有两个妻，一名哈拿，一名毗尼拿。毗尼拿有儿女，哈拿没有儿女。</a:t>
            </a:r>
            <a:endParaRPr lang="en-CA" altLang="zh-CN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CA" altLang="zh-CN" sz="500" b="1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代上</a:t>
            </a:r>
            <a:r>
              <a:rPr lang="en-CA" altLang="zh-CN" b="1" dirty="0">
                <a:highlight>
                  <a:srgbClr val="FFFF00"/>
                </a:highlight>
              </a:rPr>
              <a:t>6:</a:t>
            </a:r>
            <a:r>
              <a:rPr lang="en-US" altLang="zh-CN" b="1" dirty="0">
                <a:highlight>
                  <a:srgbClr val="FFFF00"/>
                </a:highlight>
              </a:rPr>
              <a:t>1 </a:t>
            </a:r>
            <a:r>
              <a:rPr lang="zh-CN" altLang="en-US" b="1" dirty="0"/>
              <a:t>利未的儿子是革顺、哥辖、米拉利</a:t>
            </a:r>
            <a:r>
              <a:rPr lang="en-US" altLang="zh-CN" b="1" dirty="0"/>
              <a:t>······</a:t>
            </a:r>
            <a:r>
              <a:rPr lang="en-US" altLang="zh-CN" b="1" dirty="0">
                <a:highlight>
                  <a:srgbClr val="FFFF00"/>
                </a:highlight>
              </a:rPr>
              <a:t>22 </a:t>
            </a:r>
            <a:r>
              <a:rPr lang="zh-CN" altLang="en-US" b="1" dirty="0"/>
              <a:t>哥辖的儿子是亚米拿达；亚米拿达的儿子是可拉；可拉的儿子是亚惜</a:t>
            </a:r>
            <a:r>
              <a:rPr lang="en-US" altLang="zh-CN" b="1" dirty="0"/>
              <a:t>······</a:t>
            </a:r>
            <a:r>
              <a:rPr lang="en-US" altLang="zh-CN" b="1" dirty="0">
                <a:highlight>
                  <a:srgbClr val="FFFF00"/>
                </a:highlight>
              </a:rPr>
              <a:t>27</a:t>
            </a:r>
            <a:r>
              <a:rPr lang="en-US" altLang="zh-CN" b="1" dirty="0"/>
              <a:t> </a:t>
            </a:r>
            <a:r>
              <a:rPr lang="zh-CN" altLang="en-US" b="1" dirty="0"/>
              <a:t>拿哈的儿子是以利押；以利押的儿子是耶罗罕；耶罗罕的儿子是以利加拿；以利加拿的儿子是撒母耳。</a:t>
            </a: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73352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2B56B00-E6D3-8B89-AA78-35AC2EA4F34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91886" y="1825625"/>
            <a:ext cx="11277600" cy="48473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/>
              <a:t>以利加拿带领家人上到士罗敬拜神</a:t>
            </a:r>
            <a:r>
              <a:rPr lang="zh-CN" altLang="en-US" b="1" dirty="0">
                <a:highlight>
                  <a:srgbClr val="FFFF00"/>
                </a:highlight>
              </a:rPr>
              <a:t>（撒上</a:t>
            </a:r>
            <a:r>
              <a:rPr lang="en-CA" altLang="zh-CN" b="1" dirty="0">
                <a:highlight>
                  <a:srgbClr val="FFFF00"/>
                </a:highlight>
              </a:rPr>
              <a:t>1:3-8</a:t>
            </a:r>
            <a:r>
              <a:rPr lang="zh-CN" altLang="en-US" b="1" dirty="0">
                <a:highlight>
                  <a:srgbClr val="FFFF00"/>
                </a:highlight>
              </a:rPr>
              <a:t>）</a:t>
            </a:r>
            <a:endParaRPr lang="en-CA" altLang="zh-CN" b="1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</a:rPr>
              <a:t>3</a:t>
            </a:r>
            <a:r>
              <a:rPr lang="en-US" altLang="zh-CN" b="1" dirty="0">
                <a:solidFill>
                  <a:srgbClr val="C00000"/>
                </a:solidFill>
              </a:rPr>
              <a:t> </a:t>
            </a:r>
            <a:r>
              <a:rPr lang="zh-CN" altLang="en-US" b="1" dirty="0">
                <a:solidFill>
                  <a:srgbClr val="C00000"/>
                </a:solidFill>
              </a:rPr>
              <a:t>这人每年从本城上到示罗，敬拜祭祀万军之耶和华。在那里有以利的两个儿子何弗尼、非尼哈，当耶和华的祭司。</a:t>
            </a: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</a:rPr>
              <a:t>4</a:t>
            </a:r>
            <a:r>
              <a:rPr lang="en-US" altLang="zh-CN" b="1" dirty="0">
                <a:solidFill>
                  <a:srgbClr val="C00000"/>
                </a:solidFill>
              </a:rPr>
              <a:t> </a:t>
            </a:r>
            <a:r>
              <a:rPr lang="zh-CN" altLang="en-US" b="1" dirty="0">
                <a:solidFill>
                  <a:srgbClr val="C00000"/>
                </a:solidFill>
              </a:rPr>
              <a:t>以利加拿每逢献祭的日子，将祭肉分给他的妻毗尼拿和毗尼拿所生的儿女。</a:t>
            </a: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</a:rPr>
              <a:t>5</a:t>
            </a:r>
            <a:r>
              <a:rPr lang="en-US" altLang="zh-CN" b="1" dirty="0">
                <a:solidFill>
                  <a:srgbClr val="C00000"/>
                </a:solidFill>
              </a:rPr>
              <a:t> </a:t>
            </a:r>
            <a:r>
              <a:rPr lang="zh-CN" altLang="en-US" b="1" dirty="0">
                <a:solidFill>
                  <a:srgbClr val="C00000"/>
                </a:solidFill>
              </a:rPr>
              <a:t>给哈拿的却是双份，因为他爱哈拿，无奈耶和华不使哈拿生育。</a:t>
            </a: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</a:rPr>
              <a:t>6 </a:t>
            </a:r>
            <a:r>
              <a:rPr lang="zh-CN" altLang="en-US" b="1" dirty="0">
                <a:solidFill>
                  <a:srgbClr val="C00000"/>
                </a:solidFill>
              </a:rPr>
              <a:t>毗尼拿见耶和华不使哈拿生育，就作她的对头，大大激动她，要使她生气。</a:t>
            </a: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</a:rPr>
              <a:t>7 </a:t>
            </a:r>
            <a:r>
              <a:rPr lang="zh-CN" altLang="en-US" b="1" dirty="0">
                <a:solidFill>
                  <a:srgbClr val="C00000"/>
                </a:solidFill>
              </a:rPr>
              <a:t>每年上到耶和华殿的时候，以利加拿都以双份给哈拿。毗尼拿仍是激动她，以致她哭泣不吃饭。</a:t>
            </a: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</a:rPr>
              <a:t>8</a:t>
            </a:r>
            <a:r>
              <a:rPr lang="en-US" altLang="zh-CN" b="1" dirty="0">
                <a:solidFill>
                  <a:srgbClr val="C00000"/>
                </a:solidFill>
              </a:rPr>
              <a:t> </a:t>
            </a:r>
            <a:r>
              <a:rPr lang="zh-CN" altLang="en-US" b="1" dirty="0">
                <a:solidFill>
                  <a:srgbClr val="C00000"/>
                </a:solidFill>
              </a:rPr>
              <a:t>她丈夫以利加拿对她说：“哈拿啊，你为何哭泣，不吃饭，心里愁闷呢？有我不比十个儿子还好吗？”</a:t>
            </a:r>
            <a:endParaRPr lang="en-CA" altLang="zh-CN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撒上</a:t>
            </a:r>
            <a:r>
              <a:rPr lang="en-CA" altLang="zh-CN" b="1" dirty="0">
                <a:highlight>
                  <a:srgbClr val="FFFF00"/>
                </a:highlight>
              </a:rPr>
              <a:t>2:12 </a:t>
            </a:r>
            <a:r>
              <a:rPr lang="zh-CN" altLang="en-US" b="1" dirty="0"/>
              <a:t>以利的两个儿子是恶人，不认识耶和华</a:t>
            </a:r>
            <a:r>
              <a:rPr lang="en-US" altLang="zh-CN" b="1" dirty="0"/>
              <a:t>······</a:t>
            </a:r>
            <a:r>
              <a:rPr lang="en-US" altLang="zh-CN" b="1" dirty="0">
                <a:highlight>
                  <a:srgbClr val="FFFF00"/>
                </a:highlight>
              </a:rPr>
              <a:t>24</a:t>
            </a:r>
            <a:r>
              <a:rPr lang="en-US" altLang="zh-CN" b="1" dirty="0"/>
              <a:t> </a:t>
            </a:r>
            <a:r>
              <a:rPr lang="zh-CN" altLang="en-US" b="1" dirty="0"/>
              <a:t>我儿啊，不可这样！我听见你们的风声不好，你们使耶和华的百姓犯了罪。</a:t>
            </a: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71106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2B56B00-E6D3-8B89-AA78-35AC2EA4F34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76942" y="1825625"/>
            <a:ext cx="11092544" cy="4351338"/>
          </a:xfrm>
        </p:spPr>
        <p:txBody>
          <a:bodyPr/>
          <a:lstStyle/>
          <a:p>
            <a:pPr marL="0" indent="0">
              <a:buNone/>
            </a:pPr>
            <a:r>
              <a:rPr lang="zh-CN" altLang="en-US" b="1" dirty="0"/>
              <a:t>哈拿的许愿</a:t>
            </a:r>
            <a:r>
              <a:rPr lang="zh-CN" altLang="en-US" b="1" dirty="0">
                <a:highlight>
                  <a:srgbClr val="FFFF00"/>
                </a:highlight>
              </a:rPr>
              <a:t>（撒上</a:t>
            </a:r>
            <a:r>
              <a:rPr lang="en-CA" altLang="zh-CN" b="1" dirty="0">
                <a:highlight>
                  <a:srgbClr val="FFFF00"/>
                </a:highlight>
              </a:rPr>
              <a:t>1:9-11</a:t>
            </a:r>
            <a:r>
              <a:rPr lang="zh-CN" altLang="en-US" b="1" dirty="0">
                <a:highlight>
                  <a:srgbClr val="FFFF00"/>
                </a:highlight>
              </a:rPr>
              <a:t>）</a:t>
            </a:r>
            <a:endParaRPr lang="en-CA" altLang="zh-CN" b="1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</a:rPr>
              <a:t>9 </a:t>
            </a:r>
            <a:r>
              <a:rPr lang="zh-CN" altLang="en-US" b="1" dirty="0">
                <a:solidFill>
                  <a:srgbClr val="C00000"/>
                </a:solidFill>
              </a:rPr>
              <a:t>他们在示罗吃喝完了，哈拿就站起来。祭司以利在耶和华殿的门框旁边，坐在自己的位上。</a:t>
            </a: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</a:rPr>
              <a:t>10</a:t>
            </a:r>
            <a:r>
              <a:rPr lang="en-US" altLang="zh-CN" b="1" dirty="0">
                <a:solidFill>
                  <a:srgbClr val="C00000"/>
                </a:solidFill>
              </a:rPr>
              <a:t> </a:t>
            </a:r>
            <a:r>
              <a:rPr lang="zh-CN" altLang="en-US" b="1" dirty="0">
                <a:solidFill>
                  <a:srgbClr val="C00000"/>
                </a:solidFill>
              </a:rPr>
              <a:t>哈拿心里愁苦，就痛痛哭泣，祈祷耶和华，</a:t>
            </a: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</a:rPr>
              <a:t>11</a:t>
            </a:r>
            <a:r>
              <a:rPr lang="en-US" altLang="zh-CN" b="1" dirty="0">
                <a:solidFill>
                  <a:srgbClr val="C00000"/>
                </a:solidFill>
              </a:rPr>
              <a:t> </a:t>
            </a:r>
            <a:r>
              <a:rPr lang="zh-CN" altLang="en-US" b="1" dirty="0">
                <a:solidFill>
                  <a:srgbClr val="C00000"/>
                </a:solidFill>
              </a:rPr>
              <a:t>许愿说：“万军之耶和华啊，你若垂顾婢女的苦情，眷念不忘婢女，赐我一个儿子，我必使他终身归与耶和华，不用剃头刀剃他的头。”</a:t>
            </a:r>
            <a:endParaRPr lang="en-CA" altLang="zh-CN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民</a:t>
            </a:r>
            <a:r>
              <a:rPr lang="en-CA" altLang="zh-CN" b="1" dirty="0">
                <a:highlight>
                  <a:srgbClr val="FFFF00"/>
                </a:highlight>
              </a:rPr>
              <a:t>4:2 </a:t>
            </a:r>
            <a:r>
              <a:rPr lang="zh-CN" altLang="en-US" b="1" dirty="0"/>
              <a:t>你从利未人中，将哥辖子孙的总数，照他们的家室、宗族，</a:t>
            </a:r>
            <a:r>
              <a:rPr lang="en-US" altLang="zh-CN" b="1" dirty="0">
                <a:highlight>
                  <a:srgbClr val="FFFF00"/>
                </a:highlight>
              </a:rPr>
              <a:t>3</a:t>
            </a:r>
            <a:r>
              <a:rPr lang="en-US" altLang="zh-CN" b="1" dirty="0"/>
              <a:t> </a:t>
            </a:r>
            <a:r>
              <a:rPr lang="zh-CN" altLang="en-US" b="1" dirty="0"/>
              <a:t>从三十岁直到五十岁，凡前来任职在会幕里办事的，全都计算。</a:t>
            </a:r>
            <a:endParaRPr lang="en-CA" altLang="zh-CN" b="1" dirty="0"/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士</a:t>
            </a:r>
            <a:r>
              <a:rPr lang="en-CA" altLang="zh-CN" b="1" dirty="0">
                <a:highlight>
                  <a:srgbClr val="FFFF00"/>
                </a:highlight>
              </a:rPr>
              <a:t>13:5</a:t>
            </a:r>
            <a:r>
              <a:rPr lang="zh-CN" altLang="en-US" b="1" dirty="0">
                <a:highlight>
                  <a:srgbClr val="FFFF00"/>
                </a:highlight>
              </a:rPr>
              <a:t> </a:t>
            </a:r>
            <a:r>
              <a:rPr lang="zh-CN" altLang="en-US" b="1" dirty="0"/>
              <a:t>你必怀孕生一个儿子，不可用剃头刀剃他的头，因为这孩子一出胎就归神作拿细耳人</a:t>
            </a:r>
            <a:r>
              <a:rPr lang="en-US" altLang="zh-CN" b="1" dirty="0"/>
              <a:t>······</a:t>
            </a: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640728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2B56B00-E6D3-8B89-AA78-35AC2EA4F34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57200" y="1825624"/>
            <a:ext cx="11342914" cy="48473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路</a:t>
            </a:r>
            <a:r>
              <a:rPr lang="en-CA" altLang="zh-CN" b="1" dirty="0">
                <a:highlight>
                  <a:srgbClr val="FFFF00"/>
                </a:highlight>
              </a:rPr>
              <a:t>1:8-17</a:t>
            </a:r>
          </a:p>
          <a:p>
            <a:pPr marL="0" indent="0">
              <a:buNone/>
            </a:pPr>
            <a:r>
              <a:rPr lang="en-US" altLang="zh-CN" b="1" dirty="0">
                <a:highlight>
                  <a:srgbClr val="FFFF00"/>
                </a:highlight>
              </a:rPr>
              <a:t>8</a:t>
            </a:r>
            <a:r>
              <a:rPr lang="en-US" altLang="zh-CN" b="1" dirty="0"/>
              <a:t> </a:t>
            </a:r>
            <a:r>
              <a:rPr lang="zh-CN" altLang="en-US" b="1" dirty="0"/>
              <a:t>撒迦利亚按班次，在神面前供祭司的职分，</a:t>
            </a:r>
            <a:r>
              <a:rPr lang="en-US" altLang="zh-CN" b="1" dirty="0">
                <a:highlight>
                  <a:srgbClr val="FFFF00"/>
                </a:highlight>
              </a:rPr>
              <a:t>9</a:t>
            </a:r>
            <a:r>
              <a:rPr lang="en-US" altLang="zh-CN" b="1" dirty="0"/>
              <a:t> </a:t>
            </a:r>
            <a:r>
              <a:rPr lang="zh-CN" altLang="en-US" b="1" dirty="0"/>
              <a:t>照祭司的规矩掣签，得进主殿烧香。</a:t>
            </a:r>
            <a:r>
              <a:rPr lang="en-US" altLang="zh-CN" b="1" dirty="0">
                <a:highlight>
                  <a:srgbClr val="FFFF00"/>
                </a:highlight>
              </a:rPr>
              <a:t>10</a:t>
            </a:r>
            <a:r>
              <a:rPr lang="en-US" altLang="zh-CN" b="1" dirty="0"/>
              <a:t> </a:t>
            </a:r>
            <a:r>
              <a:rPr lang="zh-CN" altLang="en-US" b="1" dirty="0"/>
              <a:t>烧香的时候，众百姓在外面祷告。</a:t>
            </a:r>
            <a:r>
              <a:rPr lang="en-US" altLang="zh-CN" b="1" dirty="0">
                <a:highlight>
                  <a:srgbClr val="FFFF00"/>
                </a:highlight>
              </a:rPr>
              <a:t>11 </a:t>
            </a:r>
            <a:r>
              <a:rPr lang="zh-CN" altLang="en-US" b="1" dirty="0"/>
              <a:t>有主的使者站在香坛的右边向他显现。</a:t>
            </a:r>
            <a:r>
              <a:rPr lang="en-US" altLang="zh-CN" b="1" dirty="0">
                <a:highlight>
                  <a:srgbClr val="FFFF00"/>
                </a:highlight>
              </a:rPr>
              <a:t>12</a:t>
            </a:r>
            <a:r>
              <a:rPr lang="en-US" altLang="zh-CN" b="1" dirty="0"/>
              <a:t> </a:t>
            </a:r>
            <a:r>
              <a:rPr lang="zh-CN" altLang="en-US" b="1" dirty="0"/>
              <a:t>撒迦利亚看见，就惊慌害怕。</a:t>
            </a:r>
            <a:r>
              <a:rPr lang="en-US" altLang="zh-CN" b="1" dirty="0">
                <a:highlight>
                  <a:srgbClr val="FFFF00"/>
                </a:highlight>
              </a:rPr>
              <a:t>13</a:t>
            </a:r>
            <a:r>
              <a:rPr lang="en-US" altLang="zh-CN" b="1" dirty="0"/>
              <a:t> </a:t>
            </a:r>
            <a:r>
              <a:rPr lang="zh-CN" altLang="en-US" b="1" dirty="0"/>
              <a:t>天使对他说：“撒迦利亚，不要害怕，因为你的祈祷已经被听见了。你的妻子伊利莎白要给你生一个儿子，你要给他起名叫约翰。</a:t>
            </a:r>
            <a:r>
              <a:rPr lang="en-US" altLang="zh-CN" b="1" dirty="0">
                <a:highlight>
                  <a:srgbClr val="FFFF00"/>
                </a:highlight>
              </a:rPr>
              <a:t>14</a:t>
            </a:r>
            <a:r>
              <a:rPr lang="en-US" altLang="zh-CN" b="1" dirty="0"/>
              <a:t> </a:t>
            </a:r>
            <a:r>
              <a:rPr lang="zh-CN" altLang="en-US" b="1" dirty="0"/>
              <a:t>你必欢喜快乐，有许多人因他出世也必喜乐。</a:t>
            </a:r>
            <a:r>
              <a:rPr lang="en-US" altLang="zh-CN" b="1" dirty="0">
                <a:highlight>
                  <a:srgbClr val="FFFF00"/>
                </a:highlight>
              </a:rPr>
              <a:t>15</a:t>
            </a:r>
            <a:r>
              <a:rPr lang="en-US" altLang="zh-CN" b="1" dirty="0"/>
              <a:t> </a:t>
            </a:r>
            <a:r>
              <a:rPr lang="zh-CN" altLang="en-US" b="1" dirty="0"/>
              <a:t>他在主面前将要为大，淡酒浓酒都不喝，从母腹里就被圣灵充满了。</a:t>
            </a:r>
            <a:r>
              <a:rPr lang="en-US" altLang="zh-CN" b="1" dirty="0">
                <a:highlight>
                  <a:srgbClr val="FFFF00"/>
                </a:highlight>
              </a:rPr>
              <a:t>16 </a:t>
            </a:r>
            <a:r>
              <a:rPr lang="zh-CN" altLang="en-US" b="1" dirty="0"/>
              <a:t>他要使许多以色列人回转，归于主他们的神。</a:t>
            </a:r>
            <a:r>
              <a:rPr lang="en-US" altLang="zh-CN" b="1" dirty="0">
                <a:highlight>
                  <a:srgbClr val="FFFF00"/>
                </a:highlight>
              </a:rPr>
              <a:t>17</a:t>
            </a:r>
            <a:r>
              <a:rPr lang="en-US" altLang="zh-CN" b="1" dirty="0"/>
              <a:t> </a:t>
            </a:r>
            <a:r>
              <a:rPr lang="zh-CN" altLang="en-US" b="1" dirty="0"/>
              <a:t>他必有以利亚的心志能力，行在主的前面，叫为父的心转向儿女，叫悖逆的人转从义人的智慧，又为主预备合用的百姓。”</a:t>
            </a: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3220377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2B56B00-E6D3-8B89-AA78-35AC2EA4F34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76942" y="1825625"/>
            <a:ext cx="10940144" cy="4351338"/>
          </a:xfrm>
        </p:spPr>
        <p:txBody>
          <a:bodyPr/>
          <a:lstStyle/>
          <a:p>
            <a:pPr marL="0" indent="0">
              <a:buNone/>
            </a:pPr>
            <a:r>
              <a:rPr lang="zh-CN" altLang="en-US" b="1" dirty="0"/>
              <a:t>哈拿的愁苦不见了</a:t>
            </a:r>
            <a:r>
              <a:rPr lang="zh-CN" altLang="en-US" b="1" dirty="0">
                <a:highlight>
                  <a:srgbClr val="FFFF00"/>
                </a:highlight>
              </a:rPr>
              <a:t>（撒上</a:t>
            </a:r>
            <a:r>
              <a:rPr lang="en-CA" altLang="zh-CN" b="1" dirty="0">
                <a:highlight>
                  <a:srgbClr val="FFFF00"/>
                </a:highlight>
              </a:rPr>
              <a:t>1:12-18</a:t>
            </a:r>
            <a:r>
              <a:rPr lang="zh-CN" altLang="en-US" b="1" dirty="0">
                <a:highlight>
                  <a:srgbClr val="FFFF00"/>
                </a:highlight>
              </a:rPr>
              <a:t>）</a:t>
            </a:r>
            <a:endParaRPr lang="en-CA" altLang="zh-CN" b="1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US" altLang="zh-CN" b="1" dirty="0">
                <a:solidFill>
                  <a:srgbClr val="C00000"/>
                </a:solidFill>
              </a:rPr>
              <a:t>12 </a:t>
            </a:r>
            <a:r>
              <a:rPr lang="zh-CN" altLang="en-US" b="1" dirty="0">
                <a:solidFill>
                  <a:srgbClr val="C00000"/>
                </a:solidFill>
              </a:rPr>
              <a:t>哈拿在耶和华面前不住地祈祷，以利定睛看她的嘴。</a:t>
            </a:r>
            <a:r>
              <a:rPr lang="en-US" altLang="zh-CN" b="1" dirty="0">
                <a:solidFill>
                  <a:srgbClr val="C00000"/>
                </a:solidFill>
              </a:rPr>
              <a:t>13 </a:t>
            </a:r>
            <a:r>
              <a:rPr lang="zh-CN" altLang="en-US" b="1" dirty="0">
                <a:solidFill>
                  <a:srgbClr val="C00000"/>
                </a:solidFill>
              </a:rPr>
              <a:t>原来哈拿心中默祷，只动嘴唇，不出声音，因此以利以为她喝醉了。</a:t>
            </a:r>
            <a:r>
              <a:rPr lang="en-US" altLang="zh-CN" b="1" dirty="0">
                <a:solidFill>
                  <a:srgbClr val="C00000"/>
                </a:solidFill>
              </a:rPr>
              <a:t>14 </a:t>
            </a:r>
            <a:r>
              <a:rPr lang="zh-CN" altLang="en-US" b="1" dirty="0">
                <a:solidFill>
                  <a:srgbClr val="C00000"/>
                </a:solidFill>
              </a:rPr>
              <a:t>以利对她说：“你要醉到几时呢？你不应该喝酒。” </a:t>
            </a:r>
            <a:r>
              <a:rPr lang="en-US" altLang="zh-CN" b="1" dirty="0">
                <a:solidFill>
                  <a:srgbClr val="C00000"/>
                </a:solidFill>
              </a:rPr>
              <a:t>15 </a:t>
            </a:r>
            <a:r>
              <a:rPr lang="zh-CN" altLang="en-US" b="1" dirty="0">
                <a:solidFill>
                  <a:srgbClr val="C00000"/>
                </a:solidFill>
              </a:rPr>
              <a:t>哈拿回答说：“主啊，不是这样，我是心里愁苦的妇人，清酒浓酒都没有喝，但在耶和华面前倾心吐意。</a:t>
            </a:r>
            <a:r>
              <a:rPr lang="en-US" altLang="zh-CN" b="1" dirty="0">
                <a:solidFill>
                  <a:srgbClr val="C00000"/>
                </a:solidFill>
              </a:rPr>
              <a:t>16 </a:t>
            </a:r>
            <a:r>
              <a:rPr lang="zh-CN" altLang="en-US" b="1" dirty="0">
                <a:solidFill>
                  <a:srgbClr val="C00000"/>
                </a:solidFill>
              </a:rPr>
              <a:t>不要将婢女看作不正经的女子。我因被人激动，愁苦太多，所以祈求到如今。” </a:t>
            </a:r>
            <a:r>
              <a:rPr lang="en-US" altLang="zh-CN" b="1" dirty="0">
                <a:solidFill>
                  <a:srgbClr val="C00000"/>
                </a:solidFill>
              </a:rPr>
              <a:t>17 </a:t>
            </a:r>
            <a:r>
              <a:rPr lang="zh-CN" altLang="en-US" b="1" dirty="0">
                <a:solidFill>
                  <a:srgbClr val="C00000"/>
                </a:solidFill>
              </a:rPr>
              <a:t>以利说：“你可以平平安安地回去，愿以色列的神允准你向他所求的！” </a:t>
            </a:r>
            <a:r>
              <a:rPr lang="en-US" altLang="zh-CN" b="1" dirty="0">
                <a:solidFill>
                  <a:srgbClr val="C00000"/>
                </a:solidFill>
              </a:rPr>
              <a:t>18 </a:t>
            </a:r>
            <a:r>
              <a:rPr lang="zh-CN" altLang="en-US" b="1" dirty="0">
                <a:solidFill>
                  <a:srgbClr val="C00000"/>
                </a:solidFill>
              </a:rPr>
              <a:t>哈拿说：“愿婢女在你眼前蒙恩。”于是妇人走去吃饭，面上再不带愁容了。</a:t>
            </a:r>
            <a:endParaRPr lang="en-CA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7440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2B56B00-E6D3-8B89-AA78-35AC2EA4F34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76942" y="1825625"/>
            <a:ext cx="10940144" cy="4351338"/>
          </a:xfrm>
        </p:spPr>
        <p:txBody>
          <a:bodyPr/>
          <a:lstStyle/>
          <a:p>
            <a:pPr marL="0" indent="0">
              <a:buNone/>
            </a:pPr>
            <a:r>
              <a:rPr lang="zh-CN" altLang="en-US" b="1" dirty="0"/>
              <a:t>撒母耳的出生</a:t>
            </a:r>
            <a:r>
              <a:rPr lang="zh-CN" altLang="en-US" b="1" dirty="0">
                <a:highlight>
                  <a:srgbClr val="FFFF00"/>
                </a:highlight>
              </a:rPr>
              <a:t>（撒上</a:t>
            </a:r>
            <a:r>
              <a:rPr lang="en-CA" altLang="zh-CN" b="1" dirty="0">
                <a:highlight>
                  <a:srgbClr val="FFFF00"/>
                </a:highlight>
              </a:rPr>
              <a:t>1:19-20</a:t>
            </a:r>
            <a:r>
              <a:rPr lang="zh-CN" altLang="en-US" b="1" dirty="0">
                <a:highlight>
                  <a:srgbClr val="FFFF00"/>
                </a:highlight>
              </a:rPr>
              <a:t>）</a:t>
            </a:r>
            <a:endParaRPr lang="en-CA" altLang="zh-CN" b="1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</a:rPr>
              <a:t>19 </a:t>
            </a:r>
            <a:r>
              <a:rPr lang="zh-CN" altLang="en-US" b="1" dirty="0">
                <a:solidFill>
                  <a:srgbClr val="C00000"/>
                </a:solidFill>
              </a:rPr>
              <a:t>次日清早，他们起来，在耶和华面前敬拜，就回拉玛。到了家里，以利加拿和妻哈拿同房，耶和华顾念哈拿，</a:t>
            </a: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</a:rPr>
              <a:t>20</a:t>
            </a:r>
            <a:r>
              <a:rPr lang="en-US" altLang="zh-CN" b="1" dirty="0">
                <a:solidFill>
                  <a:srgbClr val="C00000"/>
                </a:solidFill>
              </a:rPr>
              <a:t> </a:t>
            </a:r>
            <a:r>
              <a:rPr lang="zh-CN" altLang="en-US" b="1" dirty="0">
                <a:solidFill>
                  <a:srgbClr val="C00000"/>
                </a:solidFill>
              </a:rPr>
              <a:t>哈拿就怀孕。日期满足，生了一个儿子，给他起名叫撒母耳，说：“这是我从耶和华那里求来的。”</a:t>
            </a:r>
            <a:endParaRPr lang="en-CA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7549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2B56B00-E6D3-8B89-AA78-35AC2EA4F34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76942" y="1825625"/>
            <a:ext cx="1094014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/>
              <a:t>哈拿乳养撒母耳直到断奶</a:t>
            </a:r>
            <a:r>
              <a:rPr lang="zh-CN" altLang="en-US" b="1" dirty="0">
                <a:highlight>
                  <a:srgbClr val="FFFF00"/>
                </a:highlight>
              </a:rPr>
              <a:t>（撒上</a:t>
            </a:r>
            <a:r>
              <a:rPr lang="en-CA" altLang="zh-CN" b="1" dirty="0">
                <a:highlight>
                  <a:srgbClr val="FFFF00"/>
                </a:highlight>
              </a:rPr>
              <a:t>1:21-23</a:t>
            </a:r>
            <a:r>
              <a:rPr lang="zh-CN" altLang="en-US" b="1" dirty="0">
                <a:highlight>
                  <a:srgbClr val="FFFF00"/>
                </a:highlight>
              </a:rPr>
              <a:t>）</a:t>
            </a:r>
            <a:endParaRPr lang="en-CA" altLang="zh-CN" b="1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</a:rPr>
              <a:t>21</a:t>
            </a:r>
            <a:r>
              <a:rPr lang="en-US" altLang="zh-CN" b="1" dirty="0">
                <a:solidFill>
                  <a:srgbClr val="C00000"/>
                </a:solidFill>
              </a:rPr>
              <a:t> </a:t>
            </a:r>
            <a:r>
              <a:rPr lang="zh-CN" altLang="en-US" b="1" dirty="0">
                <a:solidFill>
                  <a:srgbClr val="C00000"/>
                </a:solidFill>
              </a:rPr>
              <a:t>以利加拿和他全家都上示罗去，要向耶和华献年祭，并还所许的愿。</a:t>
            </a: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</a:rPr>
              <a:t>22</a:t>
            </a:r>
            <a:r>
              <a:rPr lang="en-US" altLang="zh-CN" b="1" dirty="0">
                <a:solidFill>
                  <a:srgbClr val="C00000"/>
                </a:solidFill>
              </a:rPr>
              <a:t> </a:t>
            </a:r>
            <a:r>
              <a:rPr lang="zh-CN" altLang="en-US" b="1" dirty="0">
                <a:solidFill>
                  <a:srgbClr val="C00000"/>
                </a:solidFill>
              </a:rPr>
              <a:t>哈拿却没有上去，对丈夫说：“等孩子断了奶，我便带他上去朝见耶和华，使他永远住在那里。”</a:t>
            </a:r>
            <a:r>
              <a:rPr lang="en-US" altLang="zh-CN" b="1" dirty="0">
                <a:solidFill>
                  <a:srgbClr val="C00000"/>
                </a:solidFill>
                <a:highlight>
                  <a:srgbClr val="FFFF00"/>
                </a:highlight>
              </a:rPr>
              <a:t>23 </a:t>
            </a:r>
            <a:r>
              <a:rPr lang="zh-CN" altLang="en-US" b="1" dirty="0">
                <a:solidFill>
                  <a:srgbClr val="C00000"/>
                </a:solidFill>
              </a:rPr>
              <a:t>她丈夫以利加拿说：“就随你的意行吧！可以等儿子断了奶，但愿耶和华应验他的话。”于是妇人在家里乳养儿子，直到断了奶；</a:t>
            </a:r>
            <a:endParaRPr lang="en-CA" altLang="zh-CN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民</a:t>
            </a:r>
            <a:r>
              <a:rPr lang="en-CA" altLang="zh-CN" b="1" dirty="0">
                <a:highlight>
                  <a:srgbClr val="FFFF00"/>
                </a:highlight>
              </a:rPr>
              <a:t>30:</a:t>
            </a:r>
            <a:r>
              <a:rPr lang="en-US" altLang="zh-CN" b="1" dirty="0">
                <a:highlight>
                  <a:srgbClr val="FFFF00"/>
                </a:highlight>
              </a:rPr>
              <a:t>6 </a:t>
            </a:r>
            <a:r>
              <a:rPr lang="zh-CN" altLang="en-US" b="1" dirty="0"/>
              <a:t>她若出了嫁，有愿在身，或是口中出了约束自己的冒失话，</a:t>
            </a:r>
            <a:r>
              <a:rPr lang="en-US" altLang="zh-CN" b="1" dirty="0">
                <a:highlight>
                  <a:srgbClr val="FFFF00"/>
                </a:highlight>
              </a:rPr>
              <a:t>7</a:t>
            </a:r>
            <a:r>
              <a:rPr lang="en-US" altLang="zh-CN" b="1" dirty="0"/>
              <a:t> </a:t>
            </a:r>
            <a:r>
              <a:rPr lang="zh-CN" altLang="en-US" b="1" dirty="0"/>
              <a:t>她丈夫听见的日子，却向她默默不言，她所许的愿并约束自己的话，就都要为定；</a:t>
            </a:r>
            <a:r>
              <a:rPr lang="en-US" altLang="zh-CN" b="1" dirty="0">
                <a:highlight>
                  <a:srgbClr val="FFFF00"/>
                </a:highlight>
              </a:rPr>
              <a:t>8</a:t>
            </a:r>
            <a:r>
              <a:rPr lang="en-US" altLang="zh-CN" b="1" dirty="0"/>
              <a:t> </a:t>
            </a:r>
            <a:r>
              <a:rPr lang="zh-CN" altLang="en-US" b="1" dirty="0"/>
              <a:t>但她丈夫听见的日子，若不应承，就算废了她所许的愿和她出口约束自己的冒失话，耶和华也必赦免她。</a:t>
            </a:r>
            <a:endParaRPr lang="en-CA" altLang="zh-CN" b="1" dirty="0"/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57387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1967</Words>
  <Application>Microsoft Office PowerPoint</Application>
  <PresentationFormat>宽屏</PresentationFormat>
  <Paragraphs>32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7" baseType="lpstr">
      <vt:lpstr>KaiTi</vt:lpstr>
      <vt:lpstr>Aptos</vt:lpstr>
      <vt:lpstr>Aptos Display</vt:lpstr>
      <vt:lpstr>Arial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Jianping Guo</dc:creator>
  <cp:lastModifiedBy>Jianping Guo</cp:lastModifiedBy>
  <cp:revision>1</cp:revision>
  <dcterms:created xsi:type="dcterms:W3CDTF">2024-06-10T12:42:29Z</dcterms:created>
  <dcterms:modified xsi:type="dcterms:W3CDTF">2024-06-12T18:41:18Z</dcterms:modified>
</cp:coreProperties>
</file>