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60" r:id="rId4"/>
    <p:sldId id="272" r:id="rId5"/>
    <p:sldId id="259" r:id="rId6"/>
    <p:sldId id="258" r:id="rId7"/>
    <p:sldId id="278" r:id="rId8"/>
    <p:sldId id="271" r:id="rId9"/>
    <p:sldId id="270" r:id="rId10"/>
    <p:sldId id="279" r:id="rId11"/>
    <p:sldId id="275" r:id="rId12"/>
    <p:sldId id="274" r:id="rId13"/>
    <p:sldId id="276" r:id="rId14"/>
    <p:sldId id="280" r:id="rId15"/>
    <p:sldId id="273" r:id="rId16"/>
    <p:sldId id="281" r:id="rId17"/>
    <p:sldId id="257" r:id="rId18"/>
    <p:sldId id="282" r:id="rId19"/>
    <p:sldId id="283" r:id="rId20"/>
    <p:sldId id="28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30A8C8-781F-4932-BEB8-278DE36DCAF6}" v="41" dt="2024-05-29T18:45:44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DA30A8C8-781F-4932-BEB8-278DE36DCAF6}"/>
    <pc:docChg chg="undo custSel addSld delSld modSld sldOrd">
      <pc:chgData name="Jianping Guo" userId="214695277e21a7f1" providerId="LiveId" clId="{DA30A8C8-781F-4932-BEB8-278DE36DCAF6}" dt="2024-05-29T18:45:44.025" v="2297"/>
      <pc:docMkLst>
        <pc:docMk/>
      </pc:docMkLst>
      <pc:sldChg chg="del">
        <pc:chgData name="Jianping Guo" userId="214695277e21a7f1" providerId="LiveId" clId="{DA30A8C8-781F-4932-BEB8-278DE36DCAF6}" dt="2024-05-21T19:22:46.966" v="260" actId="2696"/>
        <pc:sldMkLst>
          <pc:docMk/>
          <pc:sldMk cId="2142718058" sldId="256"/>
        </pc:sldMkLst>
      </pc:sldChg>
      <pc:sldChg chg="modSp mod modAnim">
        <pc:chgData name="Jianping Guo" userId="214695277e21a7f1" providerId="LiveId" clId="{DA30A8C8-781F-4932-BEB8-278DE36DCAF6}" dt="2024-05-29T18:17:00.399" v="2288" actId="13926"/>
        <pc:sldMkLst>
          <pc:docMk/>
          <pc:sldMk cId="3303455585" sldId="257"/>
        </pc:sldMkLst>
        <pc:spChg chg="mod">
          <ac:chgData name="Jianping Guo" userId="214695277e21a7f1" providerId="LiveId" clId="{DA30A8C8-781F-4932-BEB8-278DE36DCAF6}" dt="2024-05-29T18:17:00.399" v="2288" actId="13926"/>
          <ac:spMkLst>
            <pc:docMk/>
            <pc:sldMk cId="3303455585" sldId="257"/>
            <ac:spMk id="3" creationId="{C8071694-6E60-1F96-7873-1F0B0182018D}"/>
          </ac:spMkLst>
        </pc:spChg>
      </pc:sldChg>
      <pc:sldChg chg="modSp mod">
        <pc:chgData name="Jianping Guo" userId="214695277e21a7f1" providerId="LiveId" clId="{DA30A8C8-781F-4932-BEB8-278DE36DCAF6}" dt="2024-05-23T20:59:57.899" v="824" actId="13926"/>
        <pc:sldMkLst>
          <pc:docMk/>
          <pc:sldMk cId="2718112649" sldId="258"/>
        </pc:sldMkLst>
        <pc:spChg chg="mod">
          <ac:chgData name="Jianping Guo" userId="214695277e21a7f1" providerId="LiveId" clId="{DA30A8C8-781F-4932-BEB8-278DE36DCAF6}" dt="2024-05-23T20:59:57.899" v="824" actId="13926"/>
          <ac:spMkLst>
            <pc:docMk/>
            <pc:sldMk cId="2718112649" sldId="258"/>
            <ac:spMk id="3" creationId="{C8071694-6E60-1F96-7873-1F0B0182018D}"/>
          </ac:spMkLst>
        </pc:spChg>
      </pc:sldChg>
      <pc:sldChg chg="modSp mod">
        <pc:chgData name="Jianping Guo" userId="214695277e21a7f1" providerId="LiveId" clId="{DA30A8C8-781F-4932-BEB8-278DE36DCAF6}" dt="2024-05-23T20:47:21.059" v="726" actId="20577"/>
        <pc:sldMkLst>
          <pc:docMk/>
          <pc:sldMk cId="3016657327" sldId="259"/>
        </pc:sldMkLst>
        <pc:spChg chg="mod">
          <ac:chgData name="Jianping Guo" userId="214695277e21a7f1" providerId="LiveId" clId="{DA30A8C8-781F-4932-BEB8-278DE36DCAF6}" dt="2024-05-23T20:47:21.059" v="726" actId="20577"/>
          <ac:spMkLst>
            <pc:docMk/>
            <pc:sldMk cId="3016657327" sldId="259"/>
            <ac:spMk id="3" creationId="{C8071694-6E60-1F96-7873-1F0B0182018D}"/>
          </ac:spMkLst>
        </pc:spChg>
      </pc:sldChg>
      <pc:sldChg chg="modSp mod">
        <pc:chgData name="Jianping Guo" userId="214695277e21a7f1" providerId="LiveId" clId="{DA30A8C8-781F-4932-BEB8-278DE36DCAF6}" dt="2024-05-24T21:22:56.876" v="939" actId="20577"/>
        <pc:sldMkLst>
          <pc:docMk/>
          <pc:sldMk cId="2611987533" sldId="260"/>
        </pc:sldMkLst>
        <pc:spChg chg="mod">
          <ac:chgData name="Jianping Guo" userId="214695277e21a7f1" providerId="LiveId" clId="{DA30A8C8-781F-4932-BEB8-278DE36DCAF6}" dt="2024-05-24T21:22:56.876" v="939" actId="20577"/>
          <ac:spMkLst>
            <pc:docMk/>
            <pc:sldMk cId="2611987533" sldId="260"/>
            <ac:spMk id="3" creationId="{C8071694-6E60-1F96-7873-1F0B0182018D}"/>
          </ac:spMkLst>
        </pc:spChg>
      </pc:sldChg>
      <pc:sldChg chg="modSp mod">
        <pc:chgData name="Jianping Guo" userId="214695277e21a7f1" providerId="LiveId" clId="{DA30A8C8-781F-4932-BEB8-278DE36DCAF6}" dt="2024-05-29T18:25:46.301" v="2289" actId="13926"/>
        <pc:sldMkLst>
          <pc:docMk/>
          <pc:sldMk cId="4229239517" sldId="261"/>
        </pc:sldMkLst>
        <pc:spChg chg="mod">
          <ac:chgData name="Jianping Guo" userId="214695277e21a7f1" providerId="LiveId" clId="{DA30A8C8-781F-4932-BEB8-278DE36DCAF6}" dt="2024-05-29T18:25:46.301" v="2289" actId="13926"/>
          <ac:spMkLst>
            <pc:docMk/>
            <pc:sldMk cId="4229239517" sldId="261"/>
            <ac:spMk id="3" creationId="{C8071694-6E60-1F96-7873-1F0B0182018D}"/>
          </ac:spMkLst>
        </pc:spChg>
      </pc:sldChg>
      <pc:sldChg chg="del">
        <pc:chgData name="Jianping Guo" userId="214695277e21a7f1" providerId="LiveId" clId="{DA30A8C8-781F-4932-BEB8-278DE36DCAF6}" dt="2024-05-28T14:48:09.697" v="2022" actId="2696"/>
        <pc:sldMkLst>
          <pc:docMk/>
          <pc:sldMk cId="1171140399" sldId="262"/>
        </pc:sldMkLst>
      </pc:sldChg>
      <pc:sldChg chg="addSp delSp modSp new del">
        <pc:chgData name="Jianping Guo" userId="214695277e21a7f1" providerId="LiveId" clId="{DA30A8C8-781F-4932-BEB8-278DE36DCAF6}" dt="2024-05-21T19:22:43.360" v="259" actId="2696"/>
        <pc:sldMkLst>
          <pc:docMk/>
          <pc:sldMk cId="2658776448" sldId="263"/>
        </pc:sldMkLst>
        <pc:spChg chg="del">
          <ac:chgData name="Jianping Guo" userId="214695277e21a7f1" providerId="LiveId" clId="{DA30A8C8-781F-4932-BEB8-278DE36DCAF6}" dt="2024-05-21T15:06:52.085" v="1"/>
          <ac:spMkLst>
            <pc:docMk/>
            <pc:sldMk cId="2658776448" sldId="263"/>
            <ac:spMk id="3" creationId="{0DC2BA25-28A0-0698-4D53-B75461CFD050}"/>
          </ac:spMkLst>
        </pc:spChg>
        <pc:picChg chg="add mod">
          <ac:chgData name="Jianping Guo" userId="214695277e21a7f1" providerId="LiveId" clId="{DA30A8C8-781F-4932-BEB8-278DE36DCAF6}" dt="2024-05-21T15:06:52.085" v="1"/>
          <ac:picMkLst>
            <pc:docMk/>
            <pc:sldMk cId="2658776448" sldId="263"/>
            <ac:picMk id="4" creationId="{280E6C87-0AF2-5E6C-D26D-1F01EADCF84F}"/>
          </ac:picMkLst>
        </pc:picChg>
      </pc:sldChg>
      <pc:sldChg chg="addSp delSp modSp new del mod modClrScheme chgLayout">
        <pc:chgData name="Jianping Guo" userId="214695277e21a7f1" providerId="LiveId" clId="{DA30A8C8-781F-4932-BEB8-278DE36DCAF6}" dt="2024-05-21T19:22:29.192" v="255" actId="2696"/>
        <pc:sldMkLst>
          <pc:docMk/>
          <pc:sldMk cId="3352871819" sldId="264"/>
        </pc:sldMkLst>
        <pc:spChg chg="del">
          <ac:chgData name="Jianping Guo" userId="214695277e21a7f1" providerId="LiveId" clId="{DA30A8C8-781F-4932-BEB8-278DE36DCAF6}" dt="2024-05-21T17:51:53.831" v="97" actId="700"/>
          <ac:spMkLst>
            <pc:docMk/>
            <pc:sldMk cId="3352871819" sldId="264"/>
            <ac:spMk id="2" creationId="{66A39D9F-ECE5-319B-9AC0-703AE8932990}"/>
          </ac:spMkLst>
        </pc:spChg>
        <pc:spChg chg="del">
          <ac:chgData name="Jianping Guo" userId="214695277e21a7f1" providerId="LiveId" clId="{DA30A8C8-781F-4932-BEB8-278DE36DCAF6}" dt="2024-05-21T15:08:30.786" v="3"/>
          <ac:spMkLst>
            <pc:docMk/>
            <pc:sldMk cId="3352871819" sldId="264"/>
            <ac:spMk id="3" creationId="{4A3C110D-B5AF-F5A0-D69F-C7683BD57A03}"/>
          </ac:spMkLst>
        </pc:spChg>
        <pc:spChg chg="add mod">
          <ac:chgData name="Jianping Guo" userId="214695277e21a7f1" providerId="LiveId" clId="{DA30A8C8-781F-4932-BEB8-278DE36DCAF6}" dt="2024-05-21T17:55:30.462" v="222" actId="20577"/>
          <ac:spMkLst>
            <pc:docMk/>
            <pc:sldMk cId="3352871819" sldId="264"/>
            <ac:spMk id="5" creationId="{2C39AAD6-60EE-F98F-2D80-18BD2BAB72FD}"/>
          </ac:spMkLst>
        </pc:spChg>
        <pc:picChg chg="add mod ord">
          <ac:chgData name="Jianping Guo" userId="214695277e21a7f1" providerId="LiveId" clId="{DA30A8C8-781F-4932-BEB8-278DE36DCAF6}" dt="2024-05-21T17:52:03.691" v="100" actId="14100"/>
          <ac:picMkLst>
            <pc:docMk/>
            <pc:sldMk cId="3352871819" sldId="264"/>
            <ac:picMk id="4" creationId="{478B8D37-4AE5-3891-9060-D26F9EC6D5DB}"/>
          </ac:picMkLst>
        </pc:picChg>
      </pc:sldChg>
      <pc:sldChg chg="addSp delSp modSp new del ord">
        <pc:chgData name="Jianping Guo" userId="214695277e21a7f1" providerId="LiveId" clId="{DA30A8C8-781F-4932-BEB8-278DE36DCAF6}" dt="2024-05-21T19:22:32.366" v="256" actId="2696"/>
        <pc:sldMkLst>
          <pc:docMk/>
          <pc:sldMk cId="2854296707" sldId="265"/>
        </pc:sldMkLst>
        <pc:spChg chg="del">
          <ac:chgData name="Jianping Guo" userId="214695277e21a7f1" providerId="LiveId" clId="{DA30A8C8-781F-4932-BEB8-278DE36DCAF6}" dt="2024-05-21T15:08:50.340" v="5"/>
          <ac:spMkLst>
            <pc:docMk/>
            <pc:sldMk cId="2854296707" sldId="265"/>
            <ac:spMk id="3" creationId="{1A69A072-289C-7C12-F0B5-5A3DEDB0C217}"/>
          </ac:spMkLst>
        </pc:spChg>
        <pc:picChg chg="add mod">
          <ac:chgData name="Jianping Guo" userId="214695277e21a7f1" providerId="LiveId" clId="{DA30A8C8-781F-4932-BEB8-278DE36DCAF6}" dt="2024-05-21T15:08:50.340" v="5"/>
          <ac:picMkLst>
            <pc:docMk/>
            <pc:sldMk cId="2854296707" sldId="265"/>
            <ac:picMk id="4" creationId="{E2A64801-3D76-A909-B2BA-B655D74E97AD}"/>
          </ac:picMkLst>
        </pc:picChg>
      </pc:sldChg>
      <pc:sldChg chg="addSp delSp modSp new del mod setBg modClrScheme chgLayout">
        <pc:chgData name="Jianping Guo" userId="214695277e21a7f1" providerId="LiveId" clId="{DA30A8C8-781F-4932-BEB8-278DE36DCAF6}" dt="2024-05-21T19:22:35.017" v="257" actId="2696"/>
        <pc:sldMkLst>
          <pc:docMk/>
          <pc:sldMk cId="2835775816" sldId="266"/>
        </pc:sldMkLst>
        <pc:spChg chg="del">
          <ac:chgData name="Jianping Guo" userId="214695277e21a7f1" providerId="LiveId" clId="{DA30A8C8-781F-4932-BEB8-278DE36DCAF6}" dt="2024-05-21T17:28:20.154" v="10" actId="700"/>
          <ac:spMkLst>
            <pc:docMk/>
            <pc:sldMk cId="2835775816" sldId="266"/>
            <ac:spMk id="2" creationId="{360015F9-1555-319C-A904-467590855F15}"/>
          </ac:spMkLst>
        </pc:spChg>
        <pc:spChg chg="del">
          <ac:chgData name="Jianping Guo" userId="214695277e21a7f1" providerId="LiveId" clId="{DA30A8C8-781F-4932-BEB8-278DE36DCAF6}" dt="2024-05-21T15:09:58.382" v="7"/>
          <ac:spMkLst>
            <pc:docMk/>
            <pc:sldMk cId="2835775816" sldId="266"/>
            <ac:spMk id="3" creationId="{BB61802C-3140-A791-FD47-DAE5801A09E5}"/>
          </ac:spMkLst>
        </pc:spChg>
        <pc:spChg chg="add mod">
          <ac:chgData name="Jianping Guo" userId="214695277e21a7f1" providerId="LiveId" clId="{DA30A8C8-781F-4932-BEB8-278DE36DCAF6}" dt="2024-05-21T17:36:15.925" v="96" actId="20577"/>
          <ac:spMkLst>
            <pc:docMk/>
            <pc:sldMk cId="2835775816" sldId="266"/>
            <ac:spMk id="5" creationId="{4F408974-7499-056E-CFCF-1C8E3F0E66D4}"/>
          </ac:spMkLst>
        </pc:spChg>
        <pc:spChg chg="add">
          <ac:chgData name="Jianping Guo" userId="214695277e21a7f1" providerId="LiveId" clId="{DA30A8C8-781F-4932-BEB8-278DE36DCAF6}" dt="2024-05-21T17:28:22.548" v="11" actId="26606"/>
          <ac:spMkLst>
            <pc:docMk/>
            <pc:sldMk cId="2835775816" sldId="266"/>
            <ac:spMk id="9" creationId="{42A4FC2C-047E-45A5-965D-8E1E3BF09BC6}"/>
          </ac:spMkLst>
        </pc:spChg>
        <pc:picChg chg="add mod ord">
          <ac:chgData name="Jianping Guo" userId="214695277e21a7f1" providerId="LiveId" clId="{DA30A8C8-781F-4932-BEB8-278DE36DCAF6}" dt="2024-05-21T17:28:22.548" v="11" actId="26606"/>
          <ac:picMkLst>
            <pc:docMk/>
            <pc:sldMk cId="2835775816" sldId="266"/>
            <ac:picMk id="4" creationId="{97D91BBA-B421-F0EC-B32E-3D32B37F390F}"/>
          </ac:picMkLst>
        </pc:picChg>
      </pc:sldChg>
      <pc:sldChg chg="addSp delSp modSp new del">
        <pc:chgData name="Jianping Guo" userId="214695277e21a7f1" providerId="LiveId" clId="{DA30A8C8-781F-4932-BEB8-278DE36DCAF6}" dt="2024-05-21T19:22:38.464" v="258" actId="2696"/>
        <pc:sldMkLst>
          <pc:docMk/>
          <pc:sldMk cId="1613282290" sldId="267"/>
        </pc:sldMkLst>
        <pc:spChg chg="del">
          <ac:chgData name="Jianping Guo" userId="214695277e21a7f1" providerId="LiveId" clId="{DA30A8C8-781F-4932-BEB8-278DE36DCAF6}" dt="2024-05-21T15:20:15.203" v="9"/>
          <ac:spMkLst>
            <pc:docMk/>
            <pc:sldMk cId="1613282290" sldId="267"/>
            <ac:spMk id="3" creationId="{DEFF741A-983D-7DD8-A1CF-1827D4B5F89C}"/>
          </ac:spMkLst>
        </pc:spChg>
        <pc:picChg chg="add mod">
          <ac:chgData name="Jianping Guo" userId="214695277e21a7f1" providerId="LiveId" clId="{DA30A8C8-781F-4932-BEB8-278DE36DCAF6}" dt="2024-05-21T15:20:15.203" v="9"/>
          <ac:picMkLst>
            <pc:docMk/>
            <pc:sldMk cId="1613282290" sldId="267"/>
            <ac:picMk id="4" creationId="{9DF409DF-7B34-C6AF-54AD-B918FA07ACE7}"/>
          </ac:picMkLst>
        </pc:picChg>
      </pc:sldChg>
      <pc:sldChg chg="addSp delSp modSp new mod setBg">
        <pc:chgData name="Jianping Guo" userId="214695277e21a7f1" providerId="LiveId" clId="{DA30A8C8-781F-4932-BEB8-278DE36DCAF6}" dt="2024-05-23T19:27:41.635" v="416" actId="20577"/>
        <pc:sldMkLst>
          <pc:docMk/>
          <pc:sldMk cId="919733214" sldId="268"/>
        </pc:sldMkLst>
        <pc:spChg chg="add del">
          <ac:chgData name="Jianping Guo" userId="214695277e21a7f1" providerId="LiveId" clId="{DA30A8C8-781F-4932-BEB8-278DE36DCAF6}" dt="2024-05-21T19:15:56.965" v="231" actId="26606"/>
          <ac:spMkLst>
            <pc:docMk/>
            <pc:sldMk cId="919733214" sldId="268"/>
            <ac:spMk id="2" creationId="{8FF53D99-3B0E-E7BA-91F5-BDECA08D2EEA}"/>
          </ac:spMkLst>
        </pc:spChg>
        <pc:spChg chg="del">
          <ac:chgData name="Jianping Guo" userId="214695277e21a7f1" providerId="LiveId" clId="{DA30A8C8-781F-4932-BEB8-278DE36DCAF6}" dt="2024-05-21T19:15:25.488" v="226"/>
          <ac:spMkLst>
            <pc:docMk/>
            <pc:sldMk cId="919733214" sldId="268"/>
            <ac:spMk id="3" creationId="{75C4616B-532A-0657-EC77-E5333641BEE9}"/>
          </ac:spMkLst>
        </pc:spChg>
        <pc:spChg chg="add mod">
          <ac:chgData name="Jianping Guo" userId="214695277e21a7f1" providerId="LiveId" clId="{DA30A8C8-781F-4932-BEB8-278DE36DCAF6}" dt="2024-05-23T19:27:41.635" v="416" actId="20577"/>
          <ac:spMkLst>
            <pc:docMk/>
            <pc:sldMk cId="919733214" sldId="268"/>
            <ac:spMk id="5" creationId="{55EBD548-304B-FD9B-1734-58F89E6474DE}"/>
          </ac:spMkLst>
        </pc:spChg>
        <pc:spChg chg="add">
          <ac:chgData name="Jianping Guo" userId="214695277e21a7f1" providerId="LiveId" clId="{DA30A8C8-781F-4932-BEB8-278DE36DCAF6}" dt="2024-05-21T19:15:56.965" v="231" actId="26606"/>
          <ac:spMkLst>
            <pc:docMk/>
            <pc:sldMk cId="919733214" sldId="268"/>
            <ac:spMk id="11" creationId="{E722B2DD-E14D-4972-9D98-5D6E61B1B2D2}"/>
          </ac:spMkLst>
        </pc:spChg>
        <pc:spChg chg="add del">
          <ac:chgData name="Jianping Guo" userId="214695277e21a7f1" providerId="LiveId" clId="{DA30A8C8-781F-4932-BEB8-278DE36DCAF6}" dt="2024-05-21T19:15:56.965" v="230" actId="26606"/>
          <ac:spMkLst>
            <pc:docMk/>
            <pc:sldMk cId="919733214" sldId="268"/>
            <ac:spMk id="15" creationId="{42A4FC2C-047E-45A5-965D-8E1E3BF09BC6}"/>
          </ac:spMkLst>
        </pc:spChg>
        <pc:spChg chg="add">
          <ac:chgData name="Jianping Guo" userId="214695277e21a7f1" providerId="LiveId" clId="{DA30A8C8-781F-4932-BEB8-278DE36DCAF6}" dt="2024-05-21T19:15:56.965" v="231" actId="26606"/>
          <ac:spMkLst>
            <pc:docMk/>
            <pc:sldMk cId="919733214" sldId="268"/>
            <ac:spMk id="17" creationId="{11B2B030-4738-4359-9E46-144B7C8BFF8B}"/>
          </ac:spMkLst>
        </pc:spChg>
        <pc:grpChg chg="add del">
          <ac:chgData name="Jianping Guo" userId="214695277e21a7f1" providerId="LiveId" clId="{DA30A8C8-781F-4932-BEB8-278DE36DCAF6}" dt="2024-05-21T19:15:41.949" v="228" actId="26606"/>
          <ac:grpSpMkLst>
            <pc:docMk/>
            <pc:sldMk cId="919733214" sldId="268"/>
            <ac:grpSpMk id="9" creationId="{723C66ED-DBBF-12CA-7F5E-813E0E7D036A}"/>
          </ac:grpSpMkLst>
        </pc:grpChg>
        <pc:picChg chg="add mod">
          <ac:chgData name="Jianping Guo" userId="214695277e21a7f1" providerId="LiveId" clId="{DA30A8C8-781F-4932-BEB8-278DE36DCAF6}" dt="2024-05-21T19:15:56.965" v="231" actId="26606"/>
          <ac:picMkLst>
            <pc:docMk/>
            <pc:sldMk cId="919733214" sldId="268"/>
            <ac:picMk id="4" creationId="{F658B0D2-C791-DA31-E190-E6D7C1D56CC0}"/>
          </ac:picMkLst>
        </pc:picChg>
      </pc:sldChg>
      <pc:sldChg chg="addSp delSp modSp new del mod modClrScheme chgLayout">
        <pc:chgData name="Jianping Guo" userId="214695277e21a7f1" providerId="LiveId" clId="{DA30A8C8-781F-4932-BEB8-278DE36DCAF6}" dt="2024-05-28T14:54:34.888" v="2023" actId="2696"/>
        <pc:sldMkLst>
          <pc:docMk/>
          <pc:sldMk cId="149926373" sldId="269"/>
        </pc:sldMkLst>
        <pc:spChg chg="add del mod">
          <ac:chgData name="Jianping Guo" userId="214695277e21a7f1" providerId="LiveId" clId="{DA30A8C8-781F-4932-BEB8-278DE36DCAF6}" dt="2024-05-23T20:05:08.317" v="611" actId="700"/>
          <ac:spMkLst>
            <pc:docMk/>
            <pc:sldMk cId="149926373" sldId="269"/>
            <ac:spMk id="2" creationId="{52447ABC-BA3F-5DBC-B37E-DCF0703EE2DB}"/>
          </ac:spMkLst>
        </pc:spChg>
        <pc:spChg chg="add del mod">
          <ac:chgData name="Jianping Guo" userId="214695277e21a7f1" providerId="LiveId" clId="{DA30A8C8-781F-4932-BEB8-278DE36DCAF6}" dt="2024-05-23T20:04:56.417" v="610"/>
          <ac:spMkLst>
            <pc:docMk/>
            <pc:sldMk cId="149926373" sldId="269"/>
            <ac:spMk id="3" creationId="{1698DD8F-44EF-34D0-4CAC-3192DD8F1F43}"/>
          </ac:spMkLst>
        </pc:spChg>
        <pc:grpChg chg="del mod">
          <ac:chgData name="Jianping Guo" userId="214695277e21a7f1" providerId="LiveId" clId="{DA30A8C8-781F-4932-BEB8-278DE36DCAF6}" dt="2024-05-27T14:20:49.653" v="1020"/>
          <ac:grpSpMkLst>
            <pc:docMk/>
            <pc:sldMk cId="149926373" sldId="269"/>
            <ac:grpSpMk id="5" creationId="{EF916969-576A-0042-5293-FCDDBF8B2E5C}"/>
          </ac:grpSpMkLst>
        </pc:grpChg>
        <pc:grpChg chg="mod">
          <ac:chgData name="Jianping Guo" userId="214695277e21a7f1" providerId="LiveId" clId="{DA30A8C8-781F-4932-BEB8-278DE36DCAF6}" dt="2024-05-27T14:20:49.653" v="1020"/>
          <ac:grpSpMkLst>
            <pc:docMk/>
            <pc:sldMk cId="149926373" sldId="269"/>
            <ac:grpSpMk id="7" creationId="{153790F2-181A-BDB0-995A-8EAB10A07F88}"/>
          </ac:grpSpMkLst>
        </pc:grpChg>
        <pc:picChg chg="add mod ord">
          <ac:chgData name="Jianping Guo" userId="214695277e21a7f1" providerId="LiveId" clId="{DA30A8C8-781F-4932-BEB8-278DE36DCAF6}" dt="2024-05-23T20:05:32.457" v="619" actId="14100"/>
          <ac:picMkLst>
            <pc:docMk/>
            <pc:sldMk cId="149926373" sldId="269"/>
            <ac:picMk id="4" creationId="{46A73CC4-0A7A-CFEB-0549-138947211A9D}"/>
          </ac:picMkLst>
        </pc:picChg>
        <pc:inkChg chg="add mod">
          <ac:chgData name="Jianping Guo" userId="214695277e21a7f1" providerId="LiveId" clId="{DA30A8C8-781F-4932-BEB8-278DE36DCAF6}" dt="2024-05-27T14:20:49.653" v="1020"/>
          <ac:inkMkLst>
            <pc:docMk/>
            <pc:sldMk cId="149926373" sldId="269"/>
            <ac:inkMk id="2" creationId="{C6DB7DAF-16D2-EAD7-397F-40815F56D2B7}"/>
          </ac:inkMkLst>
        </pc:inkChg>
        <pc:inkChg chg="add mod">
          <ac:chgData name="Jianping Guo" userId="214695277e21a7f1" providerId="LiveId" clId="{DA30A8C8-781F-4932-BEB8-278DE36DCAF6}" dt="2024-05-27T14:20:49.653" v="1020"/>
          <ac:inkMkLst>
            <pc:docMk/>
            <pc:sldMk cId="149926373" sldId="269"/>
            <ac:inkMk id="3" creationId="{D0AF1986-AC29-78C5-56DF-FFA25A8FD4CF}"/>
          </ac:inkMkLst>
        </pc:inkChg>
        <pc:inkChg chg="add del">
          <ac:chgData name="Jianping Guo" userId="214695277e21a7f1" providerId="LiveId" clId="{DA30A8C8-781F-4932-BEB8-278DE36DCAF6}" dt="2024-05-23T20:07:47.318" v="633"/>
          <ac:inkMkLst>
            <pc:docMk/>
            <pc:sldMk cId="149926373" sldId="269"/>
            <ac:inkMk id="5" creationId="{E1164AE2-62DA-BBC2-F864-867F74C6E279}"/>
          </ac:inkMkLst>
        </pc:inkChg>
        <pc:inkChg chg="add del">
          <ac:chgData name="Jianping Guo" userId="214695277e21a7f1" providerId="LiveId" clId="{DA30A8C8-781F-4932-BEB8-278DE36DCAF6}" dt="2024-05-23T20:07:47.318" v="632"/>
          <ac:inkMkLst>
            <pc:docMk/>
            <pc:sldMk cId="149926373" sldId="269"/>
            <ac:inkMk id="6" creationId="{0676BD6E-F7F5-72FA-1BD6-2AE2EED02568}"/>
          </ac:inkMkLst>
        </pc:inkChg>
        <pc:inkChg chg="add mod">
          <ac:chgData name="Jianping Guo" userId="214695277e21a7f1" providerId="LiveId" clId="{DA30A8C8-781F-4932-BEB8-278DE36DCAF6}" dt="2024-05-27T14:20:49.653" v="1020"/>
          <ac:inkMkLst>
            <pc:docMk/>
            <pc:sldMk cId="149926373" sldId="269"/>
            <ac:inkMk id="6" creationId="{D5C2070B-E235-A0E4-E2DB-82AFCE1585DD}"/>
          </ac:inkMkLst>
        </pc:inkChg>
        <pc:inkChg chg="add del">
          <ac:chgData name="Jianping Guo" userId="214695277e21a7f1" providerId="LiveId" clId="{DA30A8C8-781F-4932-BEB8-278DE36DCAF6}" dt="2024-05-23T20:07:40.734" v="627"/>
          <ac:inkMkLst>
            <pc:docMk/>
            <pc:sldMk cId="149926373" sldId="269"/>
            <ac:inkMk id="7" creationId="{A670C025-501E-75C7-2009-A93A268990D9}"/>
          </ac:inkMkLst>
        </pc:inkChg>
        <pc:inkChg chg="add del">
          <ac:chgData name="Jianping Guo" userId="214695277e21a7f1" providerId="LiveId" clId="{DA30A8C8-781F-4932-BEB8-278DE36DCAF6}" dt="2024-05-23T20:07:40.734" v="630"/>
          <ac:inkMkLst>
            <pc:docMk/>
            <pc:sldMk cId="149926373" sldId="269"/>
            <ac:inkMk id="8" creationId="{F94910BC-9D68-71E0-4022-07AE1E6AC6BB}"/>
          </ac:inkMkLst>
        </pc:inkChg>
        <pc:inkChg chg="add del">
          <ac:chgData name="Jianping Guo" userId="214695277e21a7f1" providerId="LiveId" clId="{DA30A8C8-781F-4932-BEB8-278DE36DCAF6}" dt="2024-05-23T20:07:40.734" v="629"/>
          <ac:inkMkLst>
            <pc:docMk/>
            <pc:sldMk cId="149926373" sldId="269"/>
            <ac:inkMk id="9" creationId="{E2006308-B457-6845-9DB7-095304B5A277}"/>
          </ac:inkMkLst>
        </pc:inkChg>
        <pc:inkChg chg="add del">
          <ac:chgData name="Jianping Guo" userId="214695277e21a7f1" providerId="LiveId" clId="{DA30A8C8-781F-4932-BEB8-278DE36DCAF6}" dt="2024-05-23T20:07:40.734" v="631"/>
          <ac:inkMkLst>
            <pc:docMk/>
            <pc:sldMk cId="149926373" sldId="269"/>
            <ac:inkMk id="10" creationId="{E188CF51-9341-6273-7FFA-78C3833B29B7}"/>
          </ac:inkMkLst>
        </pc:inkChg>
        <pc:inkChg chg="add del">
          <ac:chgData name="Jianping Guo" userId="214695277e21a7f1" providerId="LiveId" clId="{DA30A8C8-781F-4932-BEB8-278DE36DCAF6}" dt="2024-05-23T20:07:40.734" v="628"/>
          <ac:inkMkLst>
            <pc:docMk/>
            <pc:sldMk cId="149926373" sldId="269"/>
            <ac:inkMk id="11" creationId="{ED9AB4C3-2DCA-E92E-20C6-6FBDA5A6B308}"/>
          </ac:inkMkLst>
        </pc:inkChg>
        <pc:inkChg chg="add">
          <ac:chgData name="Jianping Guo" userId="214695277e21a7f1" providerId="LiveId" clId="{DA30A8C8-781F-4932-BEB8-278DE36DCAF6}" dt="2024-05-23T20:08:16.367" v="634" actId="9405"/>
          <ac:inkMkLst>
            <pc:docMk/>
            <pc:sldMk cId="149926373" sldId="269"/>
            <ac:inkMk id="12" creationId="{CAD3FFF8-003C-1F60-ACCC-B2C005F9645B}"/>
          </ac:inkMkLst>
        </pc:inkChg>
        <pc:inkChg chg="add">
          <ac:chgData name="Jianping Guo" userId="214695277e21a7f1" providerId="LiveId" clId="{DA30A8C8-781F-4932-BEB8-278DE36DCAF6}" dt="2024-05-23T20:08:21.848" v="635" actId="9405"/>
          <ac:inkMkLst>
            <pc:docMk/>
            <pc:sldMk cId="149926373" sldId="269"/>
            <ac:inkMk id="13" creationId="{9B68DE76-7AA7-9F0A-9731-41DCF57CFD1B}"/>
          </ac:inkMkLst>
        </pc:inkChg>
        <pc:inkChg chg="add">
          <ac:chgData name="Jianping Guo" userId="214695277e21a7f1" providerId="LiveId" clId="{DA30A8C8-781F-4932-BEB8-278DE36DCAF6}" dt="2024-05-23T20:08:29.180" v="636" actId="9405"/>
          <ac:inkMkLst>
            <pc:docMk/>
            <pc:sldMk cId="149926373" sldId="269"/>
            <ac:inkMk id="14" creationId="{0F2D017F-B81A-8027-3493-CBB6138343EE}"/>
          </ac:inkMkLst>
        </pc:inkChg>
        <pc:inkChg chg="add">
          <ac:chgData name="Jianping Guo" userId="214695277e21a7f1" providerId="LiveId" clId="{DA30A8C8-781F-4932-BEB8-278DE36DCAF6}" dt="2024-05-23T20:09:56.050" v="637" actId="9405"/>
          <ac:inkMkLst>
            <pc:docMk/>
            <pc:sldMk cId="149926373" sldId="269"/>
            <ac:inkMk id="15" creationId="{B2B7DDD2-8303-38D2-9A57-19B72581EC04}"/>
          </ac:inkMkLst>
        </pc:inkChg>
      </pc:sldChg>
      <pc:sldChg chg="modSp mod">
        <pc:chgData name="Jianping Guo" userId="214695277e21a7f1" providerId="LiveId" clId="{DA30A8C8-781F-4932-BEB8-278DE36DCAF6}" dt="2024-05-24T21:50:29.095" v="1015" actId="13926"/>
        <pc:sldMkLst>
          <pc:docMk/>
          <pc:sldMk cId="3529525793" sldId="270"/>
        </pc:sldMkLst>
        <pc:spChg chg="mod">
          <ac:chgData name="Jianping Guo" userId="214695277e21a7f1" providerId="LiveId" clId="{DA30A8C8-781F-4932-BEB8-278DE36DCAF6}" dt="2024-05-24T21:50:29.095" v="1015" actId="13926"/>
          <ac:spMkLst>
            <pc:docMk/>
            <pc:sldMk cId="3529525793" sldId="270"/>
            <ac:spMk id="3" creationId="{C8071694-6E60-1F96-7873-1F0B0182018D}"/>
          </ac:spMkLst>
        </pc:spChg>
      </pc:sldChg>
      <pc:sldChg chg="modSp mod">
        <pc:chgData name="Jianping Guo" userId="214695277e21a7f1" providerId="LiveId" clId="{DA30A8C8-781F-4932-BEB8-278DE36DCAF6}" dt="2024-05-24T21:22:44.920" v="937" actId="207"/>
        <pc:sldMkLst>
          <pc:docMk/>
          <pc:sldMk cId="4248986542" sldId="271"/>
        </pc:sldMkLst>
        <pc:spChg chg="mod">
          <ac:chgData name="Jianping Guo" userId="214695277e21a7f1" providerId="LiveId" clId="{DA30A8C8-781F-4932-BEB8-278DE36DCAF6}" dt="2024-05-24T21:22:44.920" v="937" actId="207"/>
          <ac:spMkLst>
            <pc:docMk/>
            <pc:sldMk cId="4248986542" sldId="271"/>
            <ac:spMk id="3" creationId="{C8071694-6E60-1F96-7873-1F0B0182018D}"/>
          </ac:spMkLst>
        </pc:spChg>
      </pc:sldChg>
      <pc:sldChg chg="modSp mod ord modAnim">
        <pc:chgData name="Jianping Guo" userId="214695277e21a7f1" providerId="LiveId" clId="{DA30A8C8-781F-4932-BEB8-278DE36DCAF6}" dt="2024-05-28T15:09:28.472" v="2026"/>
        <pc:sldMkLst>
          <pc:docMk/>
          <pc:sldMk cId="3521890374" sldId="272"/>
        </pc:sldMkLst>
        <pc:spChg chg="mod">
          <ac:chgData name="Jianping Guo" userId="214695277e21a7f1" providerId="LiveId" clId="{DA30A8C8-781F-4932-BEB8-278DE36DCAF6}" dt="2024-05-27T14:34:46.281" v="1087" actId="13926"/>
          <ac:spMkLst>
            <pc:docMk/>
            <pc:sldMk cId="3521890374" sldId="272"/>
            <ac:spMk id="3" creationId="{C8071694-6E60-1F96-7873-1F0B0182018D}"/>
          </ac:spMkLst>
        </pc:spChg>
      </pc:sldChg>
      <pc:sldChg chg="modSp mod ord modAnim">
        <pc:chgData name="Jianping Guo" userId="214695277e21a7f1" providerId="LiveId" clId="{DA30A8C8-781F-4932-BEB8-278DE36DCAF6}" dt="2024-05-29T18:14:00.726" v="2285"/>
        <pc:sldMkLst>
          <pc:docMk/>
          <pc:sldMk cId="3094214192" sldId="273"/>
        </pc:sldMkLst>
        <pc:spChg chg="mod">
          <ac:chgData name="Jianping Guo" userId="214695277e21a7f1" providerId="LiveId" clId="{DA30A8C8-781F-4932-BEB8-278DE36DCAF6}" dt="2024-05-27T16:19:30.766" v="1574" actId="14100"/>
          <ac:spMkLst>
            <pc:docMk/>
            <pc:sldMk cId="3094214192" sldId="273"/>
            <ac:spMk id="3" creationId="{C8071694-6E60-1F96-7873-1F0B0182018D}"/>
          </ac:spMkLst>
        </pc:spChg>
      </pc:sldChg>
      <pc:sldChg chg="modSp mod ord">
        <pc:chgData name="Jianping Guo" userId="214695277e21a7f1" providerId="LiveId" clId="{DA30A8C8-781F-4932-BEB8-278DE36DCAF6}" dt="2024-05-27T16:05:42.488" v="1479" actId="13926"/>
        <pc:sldMkLst>
          <pc:docMk/>
          <pc:sldMk cId="4022472395" sldId="274"/>
        </pc:sldMkLst>
        <pc:spChg chg="mod">
          <ac:chgData name="Jianping Guo" userId="214695277e21a7f1" providerId="LiveId" clId="{DA30A8C8-781F-4932-BEB8-278DE36DCAF6}" dt="2024-05-27T16:05:42.488" v="1479" actId="13926"/>
          <ac:spMkLst>
            <pc:docMk/>
            <pc:sldMk cId="4022472395" sldId="274"/>
            <ac:spMk id="3" creationId="{C8071694-6E60-1F96-7873-1F0B0182018D}"/>
          </ac:spMkLst>
        </pc:spChg>
      </pc:sldChg>
      <pc:sldChg chg="modSp mod ord">
        <pc:chgData name="Jianping Guo" userId="214695277e21a7f1" providerId="LiveId" clId="{DA30A8C8-781F-4932-BEB8-278DE36DCAF6}" dt="2024-05-27T15:46:18.931" v="1398" actId="13926"/>
        <pc:sldMkLst>
          <pc:docMk/>
          <pc:sldMk cId="1871439868" sldId="275"/>
        </pc:sldMkLst>
        <pc:spChg chg="mod">
          <ac:chgData name="Jianping Guo" userId="214695277e21a7f1" providerId="LiveId" clId="{DA30A8C8-781F-4932-BEB8-278DE36DCAF6}" dt="2024-05-27T15:46:18.931" v="1398" actId="13926"/>
          <ac:spMkLst>
            <pc:docMk/>
            <pc:sldMk cId="1871439868" sldId="275"/>
            <ac:spMk id="3" creationId="{C8071694-6E60-1F96-7873-1F0B0182018D}"/>
          </ac:spMkLst>
        </pc:spChg>
      </pc:sldChg>
      <pc:sldChg chg="modSp mod">
        <pc:chgData name="Jianping Guo" userId="214695277e21a7f1" providerId="LiveId" clId="{DA30A8C8-781F-4932-BEB8-278DE36DCAF6}" dt="2024-05-29T18:10:54.694" v="2282" actId="13926"/>
        <pc:sldMkLst>
          <pc:docMk/>
          <pc:sldMk cId="3082782525" sldId="276"/>
        </pc:sldMkLst>
        <pc:spChg chg="mod">
          <ac:chgData name="Jianping Guo" userId="214695277e21a7f1" providerId="LiveId" clId="{DA30A8C8-781F-4932-BEB8-278DE36DCAF6}" dt="2024-05-29T18:10:54.694" v="2282" actId="13926"/>
          <ac:spMkLst>
            <pc:docMk/>
            <pc:sldMk cId="3082782525" sldId="276"/>
            <ac:spMk id="3" creationId="{C8071694-6E60-1F96-7873-1F0B0182018D}"/>
          </ac:spMkLst>
        </pc:spChg>
      </pc:sldChg>
      <pc:sldChg chg="modSp del mod">
        <pc:chgData name="Jianping Guo" userId="214695277e21a7f1" providerId="LiveId" clId="{DA30A8C8-781F-4932-BEB8-278DE36DCAF6}" dt="2024-05-28T16:50:04.568" v="2281" actId="2696"/>
        <pc:sldMkLst>
          <pc:docMk/>
          <pc:sldMk cId="2665780185" sldId="277"/>
        </pc:sldMkLst>
        <pc:spChg chg="mod">
          <ac:chgData name="Jianping Guo" userId="214695277e21a7f1" providerId="LiveId" clId="{DA30A8C8-781F-4932-BEB8-278DE36DCAF6}" dt="2024-05-27T15:07:48.687" v="1210" actId="13926"/>
          <ac:spMkLst>
            <pc:docMk/>
            <pc:sldMk cId="2665780185" sldId="277"/>
            <ac:spMk id="3" creationId="{C8071694-6E60-1F96-7873-1F0B0182018D}"/>
          </ac:spMkLst>
        </pc:spChg>
      </pc:sldChg>
      <pc:sldChg chg="modSp mod">
        <pc:chgData name="Jianping Guo" userId="214695277e21a7f1" providerId="LiveId" clId="{DA30A8C8-781F-4932-BEB8-278DE36DCAF6}" dt="2024-05-27T15:22:38.809" v="1282" actId="20577"/>
        <pc:sldMkLst>
          <pc:docMk/>
          <pc:sldMk cId="1043156165" sldId="279"/>
        </pc:sldMkLst>
        <pc:spChg chg="mod">
          <ac:chgData name="Jianping Guo" userId="214695277e21a7f1" providerId="LiveId" clId="{DA30A8C8-781F-4932-BEB8-278DE36DCAF6}" dt="2024-05-27T15:22:38.809" v="1282" actId="20577"/>
          <ac:spMkLst>
            <pc:docMk/>
            <pc:sldMk cId="1043156165" sldId="279"/>
            <ac:spMk id="3" creationId="{C8071694-6E60-1F96-7873-1F0B0182018D}"/>
          </ac:spMkLst>
        </pc:spChg>
      </pc:sldChg>
      <pc:sldChg chg="modSp mod ord modAnim">
        <pc:chgData name="Jianping Guo" userId="214695277e21a7f1" providerId="LiveId" clId="{DA30A8C8-781F-4932-BEB8-278DE36DCAF6}" dt="2024-05-29T18:11:27.643" v="2283"/>
        <pc:sldMkLst>
          <pc:docMk/>
          <pc:sldMk cId="2051138229" sldId="280"/>
        </pc:sldMkLst>
        <pc:spChg chg="mod">
          <ac:chgData name="Jianping Guo" userId="214695277e21a7f1" providerId="LiveId" clId="{DA30A8C8-781F-4932-BEB8-278DE36DCAF6}" dt="2024-05-27T16:48:27.445" v="1783" actId="404"/>
          <ac:spMkLst>
            <pc:docMk/>
            <pc:sldMk cId="2051138229" sldId="280"/>
            <ac:spMk id="3" creationId="{C8071694-6E60-1F96-7873-1F0B0182018D}"/>
          </ac:spMkLst>
        </pc:spChg>
      </pc:sldChg>
      <pc:sldChg chg="modSp mod modAnim">
        <pc:chgData name="Jianping Guo" userId="214695277e21a7f1" providerId="LiveId" clId="{DA30A8C8-781F-4932-BEB8-278DE36DCAF6}" dt="2024-05-28T15:39:04.602" v="2040"/>
        <pc:sldMkLst>
          <pc:docMk/>
          <pc:sldMk cId="2045936187" sldId="281"/>
        </pc:sldMkLst>
        <pc:spChg chg="mod">
          <ac:chgData name="Jianping Guo" userId="214695277e21a7f1" providerId="LiveId" clId="{DA30A8C8-781F-4932-BEB8-278DE36DCAF6}" dt="2024-05-28T15:36:46.436" v="2039" actId="14100"/>
          <ac:spMkLst>
            <pc:docMk/>
            <pc:sldMk cId="2045936187" sldId="281"/>
            <ac:spMk id="3" creationId="{C8071694-6E60-1F96-7873-1F0B0182018D}"/>
          </ac:spMkLst>
        </pc:spChg>
      </pc:sldChg>
      <pc:sldChg chg="addSp delSp modSp new mod modClrScheme chgLayout">
        <pc:chgData name="Jianping Guo" userId="214695277e21a7f1" providerId="LiveId" clId="{DA30A8C8-781F-4932-BEB8-278DE36DCAF6}" dt="2024-05-28T15:55:22.496" v="2095" actId="21"/>
        <pc:sldMkLst>
          <pc:docMk/>
          <pc:sldMk cId="1249659430" sldId="282"/>
        </pc:sldMkLst>
        <pc:spChg chg="add del mod">
          <ac:chgData name="Jianping Guo" userId="214695277e21a7f1" providerId="LiveId" clId="{DA30A8C8-781F-4932-BEB8-278DE36DCAF6}" dt="2024-05-28T15:47:49.126" v="2054" actId="700"/>
          <ac:spMkLst>
            <pc:docMk/>
            <pc:sldMk cId="1249659430" sldId="282"/>
            <ac:spMk id="2" creationId="{68044F0A-6BAD-2E69-634D-097FF621FC53}"/>
          </ac:spMkLst>
        </pc:spChg>
        <pc:spChg chg="add mod ord">
          <ac:chgData name="Jianping Guo" userId="214695277e21a7f1" providerId="LiveId" clId="{DA30A8C8-781F-4932-BEB8-278DE36DCAF6}" dt="2024-05-28T15:55:22.496" v="2095" actId="21"/>
          <ac:spMkLst>
            <pc:docMk/>
            <pc:sldMk cId="1249659430" sldId="282"/>
            <ac:spMk id="3" creationId="{A64D2E89-3E01-F06C-E41E-6D9F1B311FC7}"/>
          </ac:spMkLst>
        </pc:spChg>
      </pc:sldChg>
      <pc:sldChg chg="addSp delSp modSp new mod modClrScheme chgLayout">
        <pc:chgData name="Jianping Guo" userId="214695277e21a7f1" providerId="LiveId" clId="{DA30A8C8-781F-4932-BEB8-278DE36DCAF6}" dt="2024-05-28T16:05:43.761" v="2163" actId="13926"/>
        <pc:sldMkLst>
          <pc:docMk/>
          <pc:sldMk cId="971757972" sldId="283"/>
        </pc:sldMkLst>
        <pc:spChg chg="add del mod">
          <ac:chgData name="Jianping Guo" userId="214695277e21a7f1" providerId="LiveId" clId="{DA30A8C8-781F-4932-BEB8-278DE36DCAF6}" dt="2024-05-28T15:55:36.990" v="2100" actId="700"/>
          <ac:spMkLst>
            <pc:docMk/>
            <pc:sldMk cId="971757972" sldId="283"/>
            <ac:spMk id="2" creationId="{3D08148F-DA56-EFED-E7B7-A91A1B246C9A}"/>
          </ac:spMkLst>
        </pc:spChg>
        <pc:spChg chg="add mod ord">
          <ac:chgData name="Jianping Guo" userId="214695277e21a7f1" providerId="LiveId" clId="{DA30A8C8-781F-4932-BEB8-278DE36DCAF6}" dt="2024-05-28T16:05:43.761" v="2163" actId="13926"/>
          <ac:spMkLst>
            <pc:docMk/>
            <pc:sldMk cId="971757972" sldId="283"/>
            <ac:spMk id="3" creationId="{89DC7FA6-CE56-1180-04F2-26ED3D2D5D9D}"/>
          </ac:spMkLst>
        </pc:spChg>
      </pc:sldChg>
      <pc:sldChg chg="addSp delSp modSp new mod modClrScheme modAnim chgLayout">
        <pc:chgData name="Jianping Guo" userId="214695277e21a7f1" providerId="LiveId" clId="{DA30A8C8-781F-4932-BEB8-278DE36DCAF6}" dt="2024-05-29T18:45:44.025" v="2297"/>
        <pc:sldMkLst>
          <pc:docMk/>
          <pc:sldMk cId="1035546435" sldId="284"/>
        </pc:sldMkLst>
        <pc:spChg chg="add del mod">
          <ac:chgData name="Jianping Guo" userId="214695277e21a7f1" providerId="LiveId" clId="{DA30A8C8-781F-4932-BEB8-278DE36DCAF6}" dt="2024-05-28T16:12:18.870" v="2174" actId="700"/>
          <ac:spMkLst>
            <pc:docMk/>
            <pc:sldMk cId="1035546435" sldId="284"/>
            <ac:spMk id="2" creationId="{B47D4532-63B1-F73C-210B-89C8E27C6B5A}"/>
          </ac:spMkLst>
        </pc:spChg>
        <pc:spChg chg="add mod ord">
          <ac:chgData name="Jianping Guo" userId="214695277e21a7f1" providerId="LiveId" clId="{DA30A8C8-781F-4932-BEB8-278DE36DCAF6}" dt="2024-05-29T18:45:31.730" v="2296" actId="13926"/>
          <ac:spMkLst>
            <pc:docMk/>
            <pc:sldMk cId="1035546435" sldId="284"/>
            <ac:spMk id="3" creationId="{1FAF6D3B-9D00-D7DE-BFAC-AA1E2377F9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8BA0CD-0CA2-DFB4-01B9-B297193B3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97DA1C7-5F6B-44B0-486B-52DBBBECA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5D626D-B6CD-5EB1-546D-DE50BBC5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DA848E-C0CE-0BE1-B66C-417C1A66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3B2B1B-2A23-847B-7024-89F19CEB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06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9A8A20-A8CD-002E-1813-9AC0476CB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6239F14-BA65-72D5-9581-826A7A229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CA993A-121E-2B09-7F7A-8095F9B5B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F0313E-C976-6571-1F17-88388220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8A1178-9165-E38C-8A06-76FA042EB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247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C7B5E96-AC3C-8AF3-642B-ABD9C6B93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4F1130E-5124-ACAD-995B-1959FB669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6F6828-E316-902D-6234-044B04290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B8A1C6-F6DD-0AAB-B018-F481C65B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F2583E-248B-F55E-CA31-E9E15BAA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06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D67F45-31DC-E967-6909-BB0944A1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1EFFDF-7205-7312-9604-4C743A00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460759-3E8D-233A-B224-48E16AF67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FFAFDF-3B04-F46E-A44F-73A3535A8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04C6AA-39FD-0BD5-FAF5-75F3A55F4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26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21DB3D-86A7-70AA-2777-1C9B2F8F1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16F43B-7F6A-D01B-4759-B89EFFAF9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027EAA-B35D-7FFD-FA3F-CF1ABFE6B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CB9B58-3DE4-8547-420A-663F31850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82C1B5-9834-D0B0-6DC8-7056D87E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141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35F8EF-E5BA-4CBC-1259-8509CFFE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A868B9-FFA6-650F-5C75-84AFDF075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42DA8F3-8D8C-04F9-478D-3136CD092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8416D8-AC4A-8750-0D44-121486B1E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9B1F079-9B99-9BF9-6039-D0F37DD0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5DCA01-DC9B-7D29-51FC-33207ECDB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5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B3B900-0ED1-B0C4-91CE-96CE6904A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9AE6F38-458A-66AB-BCB5-4D56FECE9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2998643-87D3-5FD6-7ACB-AD3266D3E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6403C9E-5CFA-B983-DD8E-1ECB0C948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DFB4DD2-660C-97FE-5B72-8B6604415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CA10678-119E-DE2B-171B-40B2744D2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E37E30E-9B09-D321-49FE-CC85713A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21C01F5-D764-5A8B-426C-407CD57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63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D3ACA8-D07D-DFC4-B6CE-E082226E9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D24D58B-E42E-6A34-326B-B3F9E06B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947687A-422D-497B-716F-E7D3C72A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D437C00-6D60-B2F7-28CD-A27D20487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146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72BB786-2110-53D3-FB00-76AD2E29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9A870C3-AE44-03F9-320D-600622388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C66DABF-5328-ED6B-2112-F443E470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575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8EB4EE-9FA7-CC43-3B4E-D01B80A6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5FD606-D78A-6A9A-9556-99B6BE50F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B2E59EB-54FF-AA02-2702-FD9F048A2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7B9574-D5E8-A524-2274-1A8FC60F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EB894E-83BF-060E-689C-F468FDC1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FD5902F-DECA-A632-3948-5A4460FC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883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8818CB-4585-3F43-83DC-A641360B2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68BC1A7-2E9E-DB46-2D9F-708FE39C9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BDCBDCB-F546-6053-1901-8D8E94CFB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008633-D2DC-2F2D-4399-0A9BA42E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710ABE6-7A03-4514-44C9-6240737A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7B2DE9-64D6-A471-8A79-8CD520C2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873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106CFD5-385D-C572-5042-D17E7819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70FCE16-7715-46DE-75AB-39A6C95BB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2D12E0-57DD-C376-D24B-FA46AC087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DF66E2-7013-49AE-899E-A4BC07945A02}" type="datetimeFigureOut">
              <a:rPr lang="en-CA" smtClean="0"/>
              <a:t>2024-05-29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CBC906-9F64-ECB2-A70E-641B697DF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D4407E-2E1F-36C1-DEF0-A97278B15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ED1822-FAAD-41EA-855C-1C37C31F06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687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11B2B030-4738-4359-9E46-144B7C8BF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17" y="8300"/>
            <a:ext cx="12193117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14431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F658B0D2-C791-DA31-E190-E6D7C1D56C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219" r="-1" b="-1"/>
          <a:stretch/>
        </p:blipFill>
        <p:spPr>
          <a:xfrm>
            <a:off x="20" y="10"/>
            <a:ext cx="12191980" cy="686629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5EBD548-304B-FD9B-1734-58F89E6474DE}"/>
              </a:ext>
            </a:extLst>
          </p:cNvPr>
          <p:cNvSpPr txBox="1"/>
          <p:nvPr/>
        </p:nvSpPr>
        <p:spPr>
          <a:xfrm>
            <a:off x="293915" y="4463143"/>
            <a:ext cx="982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800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以错纠错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800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（士</a:t>
            </a:r>
            <a:r>
              <a:rPr kumimoji="0" lang="en-CA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800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21:1-25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800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sz="3600" dirty="0">
              <a:solidFill>
                <a:srgbClr val="FFFF00"/>
              </a:solidFill>
              <a:highlight>
                <a:srgbClr val="800000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9733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4801" y="1825625"/>
            <a:ext cx="11571514" cy="4694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第二个解决方案</a:t>
            </a:r>
            <a:r>
              <a:rPr lang="zh-CN" altLang="en-US" sz="2400" b="1" dirty="0">
                <a:highlight>
                  <a:srgbClr val="FFFF00"/>
                </a:highlight>
              </a:rPr>
              <a:t>（士</a:t>
            </a:r>
            <a:r>
              <a:rPr lang="en-CA" altLang="zh-CN" sz="2400" b="1" dirty="0">
                <a:highlight>
                  <a:srgbClr val="FFFF00"/>
                </a:highlight>
              </a:rPr>
              <a:t>21:15-24</a:t>
            </a:r>
            <a:r>
              <a:rPr lang="zh-CN" altLang="en-US" sz="2400" b="1" dirty="0">
                <a:highlight>
                  <a:srgbClr val="FFFF00"/>
                </a:highlight>
              </a:rPr>
              <a:t>）</a:t>
            </a:r>
            <a:endParaRPr lang="en-CA" altLang="zh-CN" sz="24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15 </a:t>
            </a:r>
            <a:r>
              <a:rPr lang="zh-CN" altLang="en-US" sz="2400" b="1" dirty="0">
                <a:solidFill>
                  <a:srgbClr val="C00000"/>
                </a:solidFill>
              </a:rPr>
              <a:t>百姓为便雅悯人后悔，因为耶和华使以色列人缺了一个支派（原文作“使以色列中有了破口”）。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16 </a:t>
            </a:r>
            <a:r>
              <a:rPr lang="zh-CN" altLang="en-US" sz="2400" b="1" dirty="0">
                <a:solidFill>
                  <a:srgbClr val="C00000"/>
                </a:solidFill>
              </a:rPr>
              <a:t>会中的长老说：“便雅悯中的女子既然除灭了，我们当怎样办理，使那余剩的人有妻呢？” 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17 </a:t>
            </a:r>
            <a:r>
              <a:rPr lang="zh-CN" altLang="en-US" sz="2400" b="1" dirty="0">
                <a:solidFill>
                  <a:srgbClr val="C00000"/>
                </a:solidFill>
              </a:rPr>
              <a:t>又说：“便雅悯逃脱的人当有地业，免得以色列中涂抹了一个支派。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18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只是我们不能将自己的女儿给他们为妻，因为以色列人曾起誓说，有将女儿给便雅悯人为妻的，必受咒诅。” 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19 </a:t>
            </a:r>
            <a:r>
              <a:rPr lang="zh-CN" altLang="en-US" sz="2400" b="1" dirty="0">
                <a:solidFill>
                  <a:srgbClr val="C00000"/>
                </a:solidFill>
              </a:rPr>
              <a:t>他们又说：“在利波拿以南，伯特利以北，在示剑大路以东的示罗，年年有耶和华的节期。” 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20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就吩咐便雅悯人说：“你们去，在葡萄园中埋伏。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21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若看见示罗的女子出来跳舞，就从葡萄园出来，在示罗的女子中各抢一个为妻，回便雅悯地去。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22 </a:t>
            </a:r>
            <a:r>
              <a:rPr lang="zh-CN" altLang="en-US" sz="2400" b="1" dirty="0">
                <a:solidFill>
                  <a:srgbClr val="C00000"/>
                </a:solidFill>
              </a:rPr>
              <a:t>他们的父亲或是弟兄若来与我们争竞，我们就说，求你们看我们的情面，施恩给这些人，因我们在争战的时候没有给他们留下女子为妻。这也不是你们将女子给他们的，若是你们给的，就算有罪。” 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23 </a:t>
            </a:r>
            <a:r>
              <a:rPr lang="zh-CN" altLang="en-US" sz="2400" b="1" dirty="0">
                <a:solidFill>
                  <a:srgbClr val="C00000"/>
                </a:solidFill>
              </a:rPr>
              <a:t>于是便雅悯人照样而行，按着他们的数目从跳舞的女子中抢去为妻，就回自己的地业去，又重修城邑居住。</a:t>
            </a:r>
            <a:r>
              <a:rPr lang="en-US" altLang="zh-CN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24</a:t>
            </a:r>
            <a:r>
              <a:rPr lang="en-US" altLang="zh-CN" sz="2400" b="1" dirty="0">
                <a:solidFill>
                  <a:srgbClr val="C00000"/>
                </a:solidFill>
              </a:rPr>
              <a:t> </a:t>
            </a:r>
            <a:r>
              <a:rPr lang="zh-CN" altLang="en-US" sz="2400" b="1" dirty="0">
                <a:solidFill>
                  <a:srgbClr val="C00000"/>
                </a:solidFill>
              </a:rPr>
              <a:t>当时以色列人离开那里，各归本支派、本宗族、本地业去了。</a:t>
            </a:r>
            <a:endParaRPr lang="en-CA" altLang="zh-CN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56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3142" y="1825625"/>
            <a:ext cx="10602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创</a:t>
            </a:r>
            <a:r>
              <a:rPr lang="en-CA" altLang="zh-CN" b="1" dirty="0">
                <a:highlight>
                  <a:srgbClr val="FFFF00"/>
                </a:highlight>
              </a:rPr>
              <a:t>34: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利亚给雅各所生的女儿底拿出去，要见那地的女子们。</a:t>
            </a:r>
            <a:r>
              <a:rPr lang="en-US" altLang="zh-CN" b="1" dirty="0">
                <a:highlight>
                  <a:srgbClr val="FFFF00"/>
                </a:highlight>
              </a:rPr>
              <a:t>2 </a:t>
            </a:r>
            <a:r>
              <a:rPr lang="zh-CN" altLang="en-US" b="1" dirty="0"/>
              <a:t>那地的主希未人、哈抹的儿子示剑看见她，就拉住她与她行淫，玷辱她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25</a:t>
            </a:r>
            <a:r>
              <a:rPr lang="en-US" altLang="zh-CN" b="1" dirty="0"/>
              <a:t> </a:t>
            </a:r>
            <a:r>
              <a:rPr lang="zh-CN" altLang="en-US" b="1" dirty="0"/>
              <a:t>到第三天，众人正在疼痛的时候，雅各的两个儿子，就是底拿的哥哥西缅和利未，各拿刀剑，趁着众人想不到的时候，来到城中，把一切男丁都杀了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30</a:t>
            </a:r>
            <a:r>
              <a:rPr lang="en-US" altLang="zh-CN" b="1" dirty="0"/>
              <a:t> </a:t>
            </a:r>
            <a:r>
              <a:rPr lang="zh-CN" altLang="en-US" b="1" dirty="0"/>
              <a:t>雅各对西缅和利未说：“你们连累我，使我在这地的居民中，就是在迦南人和比利洗人中，有了臭名。我的人丁既然稀少，他们必聚集来击杀我，我和全家的人都必灭绝。” </a:t>
            </a:r>
            <a:r>
              <a:rPr lang="en-US" altLang="zh-CN" b="1" dirty="0">
                <a:highlight>
                  <a:srgbClr val="FFFF00"/>
                </a:highlight>
              </a:rPr>
              <a:t>31</a:t>
            </a:r>
            <a:r>
              <a:rPr lang="en-US" altLang="zh-CN" b="1" dirty="0"/>
              <a:t> </a:t>
            </a:r>
            <a:r>
              <a:rPr lang="zh-CN" altLang="en-US" b="1" dirty="0"/>
              <a:t>他们说：“他岂可待我们的妹子如同妓女吗？”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87143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3142" y="1825625"/>
            <a:ext cx="10602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撒下</a:t>
            </a:r>
            <a:r>
              <a:rPr lang="en-CA" altLang="zh-CN" b="1" dirty="0">
                <a:highlight>
                  <a:srgbClr val="FFFF00"/>
                </a:highlight>
              </a:rPr>
              <a:t>13: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大卫的儿子押沙龙有一个美貌的妹子，名叫他玛，大卫的儿子暗嫩爱她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12 </a:t>
            </a:r>
            <a:r>
              <a:rPr lang="zh-CN" altLang="en-US" b="1" dirty="0"/>
              <a:t>他玛说：“我哥哥，不要玷辱我。以色列人中不当这样行，你不要作这丑事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14</a:t>
            </a:r>
            <a:r>
              <a:rPr lang="en-US" altLang="zh-CN" b="1" dirty="0"/>
              <a:t> </a:t>
            </a:r>
            <a:r>
              <a:rPr lang="zh-CN" altLang="en-US" b="1" dirty="0"/>
              <a:t>但暗嫩不肯听她的话，因比她力大，就玷辱她，与她同寝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23</a:t>
            </a:r>
            <a:r>
              <a:rPr lang="en-US" altLang="zh-CN" b="1" dirty="0"/>
              <a:t> </a:t>
            </a:r>
            <a:r>
              <a:rPr lang="zh-CN" altLang="en-US" b="1" dirty="0"/>
              <a:t>过了二年，在靠近以法莲的巴力夏琐，有人为押沙龙剪羊毛，押沙龙请王的众子与他同去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27</a:t>
            </a:r>
            <a:r>
              <a:rPr lang="en-US" altLang="zh-CN" b="1" dirty="0"/>
              <a:t> </a:t>
            </a:r>
            <a:r>
              <a:rPr lang="zh-CN" altLang="en-US" b="1" dirty="0"/>
              <a:t>押沙龙再三求王，王就许暗嫩和王的众子与他同去。</a:t>
            </a:r>
            <a:r>
              <a:rPr lang="en-US" altLang="zh-CN" b="1" dirty="0">
                <a:highlight>
                  <a:srgbClr val="FFFF00"/>
                </a:highlight>
              </a:rPr>
              <a:t>28 </a:t>
            </a:r>
            <a:r>
              <a:rPr lang="zh-CN" altLang="en-US" b="1" dirty="0"/>
              <a:t>押沙龙吩咐仆人说：“你们注意，看暗嫩饮酒畅快的时候，我对你们说杀暗嫩，你们便杀他，不要惧怕。这不是我吩咐你们的吗？你们只管壮胆奋勇。” </a:t>
            </a:r>
            <a:r>
              <a:rPr lang="en-US" altLang="zh-CN" b="1" dirty="0">
                <a:highlight>
                  <a:srgbClr val="FFFF00"/>
                </a:highlight>
              </a:rPr>
              <a:t>29</a:t>
            </a:r>
            <a:r>
              <a:rPr lang="en-US" altLang="zh-CN" b="1" dirty="0"/>
              <a:t> </a:t>
            </a:r>
            <a:r>
              <a:rPr lang="zh-CN" altLang="en-US" b="1" dirty="0"/>
              <a:t>押沙龙的仆人就照押沙龙所吩咐的，向暗嫩行了。王的众子都起来，各人骑上骡子，逃跑了。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22472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3142" y="1825625"/>
            <a:ext cx="1060268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利</a:t>
            </a:r>
            <a:r>
              <a:rPr lang="en-CA" altLang="zh-CN" b="1" dirty="0">
                <a:highlight>
                  <a:srgbClr val="FFFF00"/>
                </a:highlight>
              </a:rPr>
              <a:t>19:</a:t>
            </a:r>
            <a:r>
              <a:rPr lang="en-US" altLang="zh-CN" b="1" dirty="0">
                <a:highlight>
                  <a:srgbClr val="FFFF00"/>
                </a:highlight>
              </a:rPr>
              <a:t>10 </a:t>
            </a:r>
            <a:r>
              <a:rPr lang="zh-CN" altLang="en-US" b="1" dirty="0"/>
              <a:t>不可摘尽葡萄园的果子，也不可拾取葡萄园所掉的果子，要留给穷人和寄居的。我是耶和华你们的神。</a:t>
            </a:r>
            <a:r>
              <a:rPr lang="en-US" altLang="zh-CN" b="1" dirty="0">
                <a:highlight>
                  <a:srgbClr val="FFFF00"/>
                </a:highlight>
              </a:rPr>
              <a:t>11</a:t>
            </a:r>
            <a:r>
              <a:rPr lang="en-US" altLang="zh-CN" b="1" dirty="0"/>
              <a:t>  “</a:t>
            </a:r>
            <a:r>
              <a:rPr lang="zh-CN" altLang="en-US" b="1" dirty="0"/>
              <a:t>你们不可偷盗，不可欺骗，也不可彼此说谎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13 </a:t>
            </a:r>
            <a:r>
              <a:rPr lang="en-US" altLang="zh-CN" b="1" dirty="0"/>
              <a:t>“</a:t>
            </a:r>
            <a:r>
              <a:rPr lang="zh-CN" altLang="en-US" b="1" dirty="0"/>
              <a:t>不可欺压你的邻舍，也不可抢夺他的物。雇工人的工价，不可在你那里过夜留到早晨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16</a:t>
            </a:r>
            <a:r>
              <a:rPr lang="en-US" altLang="zh-CN" b="1" dirty="0"/>
              <a:t> </a:t>
            </a:r>
            <a:r>
              <a:rPr lang="zh-CN" altLang="en-US" b="1" dirty="0"/>
              <a:t>不可在民中往来搬弄是非，也不可与邻舍为敌，置之于死（原文作“流他的血”）。我是耶和华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33</a:t>
            </a:r>
            <a:r>
              <a:rPr lang="en-US" altLang="zh-CN" b="1" dirty="0"/>
              <a:t> </a:t>
            </a:r>
            <a:r>
              <a:rPr lang="zh-CN" altLang="en-US" b="1" dirty="0"/>
              <a:t>若有外人在你们国中和你同居，就不可欺负他。</a:t>
            </a:r>
            <a:r>
              <a:rPr lang="en-US" altLang="zh-CN" b="1" dirty="0">
                <a:highlight>
                  <a:srgbClr val="FFFF00"/>
                </a:highlight>
              </a:rPr>
              <a:t>34</a:t>
            </a:r>
            <a:r>
              <a:rPr lang="en-US" altLang="zh-CN" b="1" dirty="0"/>
              <a:t> </a:t>
            </a:r>
            <a:r>
              <a:rPr lang="zh-CN" altLang="en-US" b="1" dirty="0"/>
              <a:t>和你们同居的外人，你们要看他如本地人一样，并要爱他如己，因为你们在埃及地也作过寄居的。我是耶和华你们的　神。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082782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8971" y="1825625"/>
            <a:ext cx="112776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结语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21: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25 </a:t>
            </a:r>
            <a:r>
              <a:rPr lang="zh-CN" altLang="en-US" b="1" dirty="0">
                <a:solidFill>
                  <a:srgbClr val="C00000"/>
                </a:solidFill>
              </a:rPr>
              <a:t>那时以色列中没有王，各人任意而行。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1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19:1 </a:t>
            </a:r>
            <a:r>
              <a:rPr lang="zh-CN" altLang="en-US" b="1" dirty="0"/>
              <a:t>当以色列中没有王的时候</a:t>
            </a:r>
            <a:r>
              <a:rPr lang="en-US" altLang="zh-CN" b="1" dirty="0"/>
              <a:t>······</a:t>
            </a: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CN" b="1" dirty="0">
                <a:highlight>
                  <a:srgbClr val="FFFF00"/>
                </a:highlight>
              </a:rPr>
              <a:t>18:1 </a:t>
            </a:r>
            <a:r>
              <a:rPr lang="zh-CN" altLang="en-US" b="1" dirty="0">
                <a:highlight>
                  <a:srgbClr val="FFFF00"/>
                </a:highlight>
              </a:rPr>
              <a:t> </a:t>
            </a:r>
            <a:r>
              <a:rPr lang="zh-CN" altLang="en-US" b="1" dirty="0"/>
              <a:t>那时以色列中没有王</a:t>
            </a:r>
            <a:r>
              <a:rPr lang="en-US" altLang="zh-CN" b="1" dirty="0"/>
              <a:t>······</a:t>
            </a: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CN" b="1" dirty="0">
                <a:highlight>
                  <a:srgbClr val="FFFF00"/>
                </a:highlight>
              </a:rPr>
              <a:t>17:6 </a:t>
            </a:r>
            <a:r>
              <a:rPr lang="zh-CN" altLang="en-US" b="1" dirty="0"/>
              <a:t>那时以色列中没有王，各人任意而行。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约</a:t>
            </a:r>
            <a:r>
              <a:rPr lang="en-CA" altLang="zh-CN" b="1" dirty="0">
                <a:highlight>
                  <a:srgbClr val="FFFF00"/>
                </a:highlight>
              </a:rPr>
              <a:t>19:15</a:t>
            </a:r>
            <a:r>
              <a:rPr lang="zh-CN" altLang="en-US" b="1" dirty="0">
                <a:highlight>
                  <a:srgbClr val="FFFF00"/>
                </a:highlight>
              </a:rPr>
              <a:t> </a:t>
            </a:r>
            <a:r>
              <a:rPr lang="zh-CN" altLang="en-US" b="1" dirty="0"/>
              <a:t>他们喊着说：“除掉他，除掉他！钉他在十字架上！”彼拉多说：“我可以把你们的王钉十字架吗？”祭司长回答说：“除了凯撒，我们没有王。”</a:t>
            </a:r>
            <a:endParaRPr lang="en-CA" altLang="zh-CN" b="1" dirty="0"/>
          </a:p>
          <a:p>
            <a:pPr marL="0" indent="0">
              <a:buNone/>
            </a:pP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1629" y="1817914"/>
            <a:ext cx="11223171" cy="4702629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20:</a:t>
            </a:r>
            <a:r>
              <a:rPr lang="en-US" altLang="zh-CN" b="1" dirty="0">
                <a:highlight>
                  <a:srgbClr val="FFFF00"/>
                </a:highlight>
              </a:rPr>
              <a:t>48 </a:t>
            </a:r>
            <a:r>
              <a:rPr lang="zh-CN" altLang="en-US" b="1" dirty="0"/>
              <a:t>以色列人又转到便雅悯地，将各城的人和牲畜，并一切所遇见的，都用刀杀尽，又放火烧了一切城邑。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CN" b="1" dirty="0">
                <a:highlight>
                  <a:srgbClr val="FFFF00"/>
                </a:highlight>
              </a:rPr>
              <a:t>21:9 </a:t>
            </a:r>
            <a:r>
              <a:rPr lang="zh-CN" altLang="en-US" b="1" dirty="0"/>
              <a:t>因为百姓被数的时候，没有一个基列雅比人在那里。</a:t>
            </a:r>
            <a:r>
              <a:rPr lang="en-US" altLang="zh-CN" b="1" dirty="0">
                <a:highlight>
                  <a:srgbClr val="FFFF00"/>
                </a:highlight>
              </a:rPr>
              <a:t>10</a:t>
            </a:r>
            <a:r>
              <a:rPr lang="en-US" altLang="zh-CN" b="1" dirty="0"/>
              <a:t> </a:t>
            </a:r>
            <a:r>
              <a:rPr lang="zh-CN" altLang="en-US" b="1" dirty="0"/>
              <a:t>会众就打发一万二千大勇士，吩咐他们说：“你们去用刀将基列雅比人连妇女带孩子都击杀了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21</a:t>
            </a:r>
            <a:r>
              <a:rPr lang="en-US" altLang="zh-CN" b="1" dirty="0"/>
              <a:t> </a:t>
            </a:r>
            <a:r>
              <a:rPr lang="zh-CN" altLang="en-US" b="1" dirty="0"/>
              <a:t>若看见示罗的女子出来跳舞，就从葡萄园出来，在示罗的女子中各抢一个为妻，回便雅悯地去。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19:</a:t>
            </a:r>
            <a:r>
              <a:rPr lang="en-US" altLang="zh-CN" b="1" dirty="0">
                <a:highlight>
                  <a:srgbClr val="FFFF00"/>
                </a:highlight>
              </a:rPr>
              <a:t>25 </a:t>
            </a:r>
            <a:r>
              <a:rPr lang="zh-CN" altLang="en-US" b="1" dirty="0"/>
              <a:t>那些人却不听从他的话。那人就把他的妾拉出去交给他们，他们便与她交合，终夜凌辱她，直到天色快亮才放她去。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CN" b="1" dirty="0">
                <a:highlight>
                  <a:srgbClr val="FFFF00"/>
                </a:highlight>
              </a:rPr>
              <a:t>19:22 </a:t>
            </a:r>
            <a:r>
              <a:rPr lang="zh-CN" altLang="en-US" b="1" dirty="0"/>
              <a:t>他们心里正欢畅的时候，城中的匪徒围住房子，连连叩门，对房主老人说：“你把那进你家的人带出来，我们要与他交合。”</a:t>
            </a:r>
            <a:endParaRPr lang="en-CA" altLang="zh-CN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09421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8972" y="1825625"/>
            <a:ext cx="11223172" cy="446631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士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21:1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以色列人在米斯巴曾起誓说：“我们都不将女儿给便雅悯人为妻。”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以色列人来到伯特利，坐在神面前直到晚上，放声痛哭，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说：“耶和华以色列的神啊，为何以色列中有这样缺了一支派的事呢？”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次日清早百姓起来，在那里筑了一座坛，献燔祭和平安祭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24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当时以色列人离开那里，各归本支派、本宗族、本地业去了。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约翰一书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1:9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我们若认自己的罪，神是信实的，是公义的，必要赦免我们的罪，洗净我们一切的不义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。</a:t>
            </a:r>
            <a:endParaRPr lang="en-CA" altLang="zh-CN" b="1" dirty="0">
              <a:solidFill>
                <a:prstClr val="black"/>
              </a:solidFill>
              <a:latin typeface="Aptos" panose="0211000402020202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罗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10: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弟兄们，我心里所愿的，向神所求的，是要以色列人得救。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我可以证明他们向神有热心，但不是按着真知识。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因为不知道神的义，想要立自己的义，就不服神的义了。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593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1887" y="1825624"/>
            <a:ext cx="11353800" cy="4509861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得</a:t>
            </a:r>
            <a:r>
              <a:rPr lang="en-CA" altLang="zh-CN" b="1" dirty="0">
                <a:highlight>
                  <a:srgbClr val="FFFF00"/>
                </a:highlight>
              </a:rPr>
              <a:t>1: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当士师秉政的时候，国中遭遇饥荒。在犹大伯利恒，有一个人带着妻子和两个儿子往摩押地去寄居。</a:t>
            </a:r>
            <a:r>
              <a:rPr lang="en-US" altLang="zh-CN" b="1" dirty="0">
                <a:highlight>
                  <a:srgbClr val="FFFF00"/>
                </a:highlight>
              </a:rPr>
              <a:t>2 </a:t>
            </a:r>
            <a:r>
              <a:rPr lang="zh-CN" altLang="en-US" b="1" dirty="0"/>
              <a:t>这人名叫以利米勒，他的妻名叫拿俄米。他两个儿子，一个名叫玛伦，一个名叫基连，都是犹大伯利恒的以法他人。他们到了摩押地，就住在那里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4:13</a:t>
            </a:r>
            <a:r>
              <a:rPr lang="en-US" altLang="zh-CN" b="1" dirty="0"/>
              <a:t> </a:t>
            </a:r>
            <a:r>
              <a:rPr lang="zh-CN" altLang="en-US" b="1" dirty="0"/>
              <a:t>于是波阿斯娶了路得为妻，与她同房。耶和华使她怀孕生了一个儿子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17</a:t>
            </a:r>
            <a:r>
              <a:rPr lang="en-US" altLang="zh-CN" b="1" dirty="0"/>
              <a:t> ······</a:t>
            </a:r>
            <a:r>
              <a:rPr lang="zh-CN" altLang="en-US" b="1" dirty="0"/>
              <a:t>就给孩子起名叫俄备得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21</a:t>
            </a:r>
            <a:r>
              <a:rPr lang="en-US" altLang="zh-CN" b="1" dirty="0"/>
              <a:t> </a:t>
            </a:r>
            <a:r>
              <a:rPr lang="zh-CN" altLang="en-US" b="1" dirty="0"/>
              <a:t>撒门生波阿斯；波阿斯生俄备得；</a:t>
            </a:r>
            <a:r>
              <a:rPr lang="en-US" altLang="zh-CN" b="1" dirty="0">
                <a:highlight>
                  <a:srgbClr val="FFFF00"/>
                </a:highlight>
              </a:rPr>
              <a:t>22</a:t>
            </a:r>
            <a:r>
              <a:rPr lang="en-US" altLang="zh-CN" b="1" dirty="0"/>
              <a:t> </a:t>
            </a:r>
            <a:r>
              <a:rPr lang="zh-CN" altLang="en-US" b="1" dirty="0"/>
              <a:t>俄备得生耶西；耶西生大卫。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太</a:t>
            </a:r>
            <a:r>
              <a:rPr lang="en-CA" altLang="zh-CN" b="1" dirty="0">
                <a:highlight>
                  <a:srgbClr val="FFFF00"/>
                </a:highlight>
              </a:rPr>
              <a:t>1:1 </a:t>
            </a:r>
            <a:r>
              <a:rPr lang="zh-CN" altLang="en-US" b="1" dirty="0"/>
              <a:t>亚伯拉罕的后裔、大卫的子孙、耶稣基督的家谱（“后裔”、“子孙”原文作“儿子”。下同）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16</a:t>
            </a:r>
            <a:r>
              <a:rPr lang="en-US" altLang="zh-CN" b="1" dirty="0"/>
              <a:t>······</a:t>
            </a:r>
            <a:r>
              <a:rPr lang="zh-CN" altLang="en-US" b="1" dirty="0"/>
              <a:t>那称为基督的耶稣，是从马利亚生的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21</a:t>
            </a:r>
            <a:r>
              <a:rPr lang="en-US" altLang="zh-CN" b="1" dirty="0"/>
              <a:t> </a:t>
            </a:r>
            <a:r>
              <a:rPr lang="zh-CN" altLang="en-US" b="1" dirty="0"/>
              <a:t>她将要生一个儿子，你要给他起名叫耶稣，因他要将自己的百姓从罪恶里救出来。”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30345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4D2E89-3E01-F06C-E41E-6D9F1B311FC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4285" y="1825625"/>
            <a:ext cx="1115785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哈</a:t>
            </a:r>
            <a:r>
              <a:rPr lang="en-CA" altLang="zh-CN" b="1" dirty="0">
                <a:highlight>
                  <a:srgbClr val="FFFF00"/>
                </a:highlight>
              </a:rPr>
              <a:t>3:</a:t>
            </a:r>
            <a:r>
              <a:rPr lang="en-US" altLang="zh-CN" b="1" dirty="0">
                <a:highlight>
                  <a:srgbClr val="FFFF00"/>
                </a:highlight>
              </a:rPr>
              <a:t>2 </a:t>
            </a:r>
            <a:r>
              <a:rPr lang="zh-CN" altLang="en-US" b="1" dirty="0"/>
              <a:t>耶和华啊，我听见你的名声（“名声”或作“言语”）就惧怕。耶和华啊，求你在这些年间复兴你的作为，在这些年间显明出来；在发怒的时候以怜悯为念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17</a:t>
            </a:r>
            <a:r>
              <a:rPr lang="en-US" altLang="zh-CN" b="1" dirty="0"/>
              <a:t> </a:t>
            </a:r>
            <a:r>
              <a:rPr lang="zh-CN" altLang="en-US" b="1" dirty="0"/>
              <a:t>虽然无花果树不发旺，葡萄树不结果，橄榄树也不效力，田地不出粮食，圈中绝了羊，棚内也没有牛；</a:t>
            </a:r>
            <a:r>
              <a:rPr lang="en-US" altLang="zh-CN" b="1" dirty="0">
                <a:highlight>
                  <a:srgbClr val="FFFF00"/>
                </a:highlight>
              </a:rPr>
              <a:t>18</a:t>
            </a:r>
            <a:r>
              <a:rPr lang="en-US" altLang="zh-CN" b="1" dirty="0"/>
              <a:t> </a:t>
            </a:r>
            <a:r>
              <a:rPr lang="zh-CN" altLang="en-US" b="1" dirty="0"/>
              <a:t>然而，我要因耶和华欢欣，因救我的神喜乐。</a:t>
            </a:r>
            <a:r>
              <a:rPr lang="en-US" altLang="zh-CN" b="1" dirty="0">
                <a:highlight>
                  <a:srgbClr val="FFFF00"/>
                </a:highlight>
              </a:rPr>
              <a:t>19</a:t>
            </a:r>
            <a:r>
              <a:rPr lang="en-US" altLang="zh-CN" b="1" dirty="0"/>
              <a:t> </a:t>
            </a:r>
            <a:r>
              <a:rPr lang="zh-CN" altLang="en-US" b="1" dirty="0"/>
              <a:t>主耶和华是我的力量！他使我的脚快如母鹿的蹄，又使我稳行在高处。这歌交与伶长，用丝弦的乐器。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249659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DC7FA6-CE56-1180-04F2-26ED3D2D5D9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6056" y="1825625"/>
            <a:ext cx="10744201" cy="435133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路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21: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25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日月星辰要显出异兆，地上的邦国也有困苦，因海中波浪的响声，就慌慌不定。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26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天势都要震动，人想起那将要临到世界的事，就都吓得魂不附体。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27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那时，他们要看见人子有能力，有大荣耀，驾云降临。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28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一有这些事，你们就当挺身昂首，因为你们得赎的日子近了。”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传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1:9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已有的事，后必再有；已行的事，后必再行。日光之下，并无新事。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雅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17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惟独从上头来的智慧，先是清洁，后是和平，温良柔顺，满有怜悯，多结善果，没有偏见，没有假冒。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18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并且使人和平的，是用和平所栽种的义果。</a:t>
            </a:r>
            <a:endParaRPr kumimoji="0" lang="en-CA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175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825625"/>
            <a:ext cx="11092543" cy="4466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20:</a:t>
            </a:r>
            <a:r>
              <a:rPr lang="en-US" altLang="zh-CN" b="1" dirty="0">
                <a:highlight>
                  <a:srgbClr val="FFFF00"/>
                </a:highlight>
              </a:rPr>
              <a:t>35 </a:t>
            </a:r>
            <a:r>
              <a:rPr lang="zh-CN" altLang="en-US" b="1" dirty="0"/>
              <a:t>耶和华使以色列人杀败便雅悯人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48</a:t>
            </a:r>
            <a:r>
              <a:rPr lang="en-US" altLang="zh-CN" b="1" dirty="0"/>
              <a:t> </a:t>
            </a:r>
            <a:r>
              <a:rPr lang="zh-CN" altLang="en-US" b="1" dirty="0"/>
              <a:t>以色列人又转到便雅悯地，将各城的人和牲畜，并一切所遇见的，都用刀杀尽，又放火烧了一切城邑。</a:t>
            </a:r>
            <a:r>
              <a:rPr lang="en-CA" altLang="zh-CN" b="1" dirty="0">
                <a:highlight>
                  <a:srgbClr val="FFFF00"/>
                </a:highlight>
              </a:rPr>
              <a:t>47</a:t>
            </a:r>
            <a:r>
              <a:rPr lang="en-US" altLang="zh-CN" b="1" dirty="0">
                <a:highlight>
                  <a:srgbClr val="FFFF00"/>
                </a:highlight>
              </a:rPr>
              <a:t> </a:t>
            </a:r>
            <a:r>
              <a:rPr lang="zh-CN" altLang="en-US" b="1" dirty="0"/>
              <a:t>只剩下六百人，转身向旷野逃跑，到了临门磐，就在那里住了四个月。</a:t>
            </a:r>
            <a:endParaRPr lang="en-US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传</a:t>
            </a:r>
            <a:r>
              <a:rPr lang="en-CA" altLang="zh-CN" b="1" dirty="0">
                <a:highlight>
                  <a:srgbClr val="FFFF00"/>
                </a:highlight>
              </a:rPr>
              <a:t>7:</a:t>
            </a:r>
            <a:r>
              <a:rPr lang="en-US" altLang="zh-CN" b="1" dirty="0">
                <a:highlight>
                  <a:srgbClr val="FFFF00"/>
                </a:highlight>
              </a:rPr>
              <a:t>16 </a:t>
            </a:r>
            <a:r>
              <a:rPr lang="zh-CN" altLang="en-US" b="1" dirty="0"/>
              <a:t>不要行义过分，也不要过于自逞智慧，何必自取败亡呢？</a:t>
            </a:r>
            <a:r>
              <a:rPr lang="en-US" altLang="zh-CN" b="1" dirty="0">
                <a:highlight>
                  <a:srgbClr val="FFFF00"/>
                </a:highlight>
              </a:rPr>
              <a:t>17 </a:t>
            </a:r>
            <a:r>
              <a:rPr lang="zh-CN" altLang="en-US" b="1" dirty="0"/>
              <a:t>不要行恶过分，也不要为人愚昧，何必不到期而死呢？</a:t>
            </a:r>
            <a:r>
              <a:rPr lang="en-US" altLang="zh-CN" b="1" dirty="0">
                <a:highlight>
                  <a:srgbClr val="FFFF00"/>
                </a:highlight>
              </a:rPr>
              <a:t>18 </a:t>
            </a:r>
            <a:r>
              <a:rPr lang="zh-CN" altLang="en-US" b="1" dirty="0"/>
              <a:t>你持守这个为美，那个也不要松手；因为敬畏神的人，必从这两样出来。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21:</a:t>
            </a:r>
            <a:r>
              <a:rPr lang="en-US" altLang="zh-CN" b="1" dirty="0">
                <a:highlight>
                  <a:srgbClr val="FFFF00"/>
                </a:highlight>
              </a:rPr>
              <a:t>6 </a:t>
            </a:r>
            <a:r>
              <a:rPr lang="zh-CN" altLang="en-US" b="1" dirty="0"/>
              <a:t>以色列人为他们的弟兄便雅悯后悔，说：“如今以色列中绝了一个支派了</a:t>
            </a:r>
            <a:r>
              <a:rPr lang="en-US" altLang="zh-CN" b="1" dirty="0"/>
              <a:t>······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229239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AF6D3B-9D00-D7DE-BFAC-AA1E2377F93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5428" y="1825625"/>
            <a:ext cx="112993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林前</a:t>
            </a:r>
            <a:r>
              <a:rPr lang="en-CA" altLang="zh-CN" b="1" dirty="0">
                <a:highlight>
                  <a:srgbClr val="FFFF00"/>
                </a:highlight>
              </a:rPr>
              <a:t>2:1 </a:t>
            </a:r>
            <a:r>
              <a:rPr lang="zh-CN" altLang="en-US" b="1" dirty="0"/>
              <a:t>弟兄们，从前我到你们那里去，并没有用高言大智对你们宣传　神的奥秘。</a:t>
            </a:r>
            <a:r>
              <a:rPr lang="en-US" altLang="zh-CN" b="1" dirty="0">
                <a:highlight>
                  <a:srgbClr val="FFFF00"/>
                </a:highlight>
              </a:rPr>
              <a:t>2 </a:t>
            </a:r>
            <a:r>
              <a:rPr lang="zh-CN" altLang="en-US" b="1" dirty="0"/>
              <a:t>因为我曾定了主意，在你们中间不知道别的，只知道耶稣基督并他钉十字架。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林前</a:t>
            </a:r>
            <a:r>
              <a:rPr lang="en-CA" altLang="zh-CN" b="1" dirty="0">
                <a:highlight>
                  <a:srgbClr val="FFFF00"/>
                </a:highlight>
              </a:rPr>
              <a:t>1:</a:t>
            </a:r>
            <a:r>
              <a:rPr lang="en-US" altLang="zh-CN" b="1" dirty="0">
                <a:highlight>
                  <a:srgbClr val="FFFF00"/>
                </a:highlight>
              </a:rPr>
              <a:t>18 </a:t>
            </a:r>
            <a:r>
              <a:rPr lang="zh-CN" altLang="en-US" b="1" dirty="0"/>
              <a:t>因为十字架的道理，在那灭亡的人为愚拙，在我们得救的人却为神的大能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21</a:t>
            </a:r>
            <a:r>
              <a:rPr lang="en-US" altLang="zh-CN" b="1" dirty="0"/>
              <a:t> </a:t>
            </a:r>
            <a:r>
              <a:rPr lang="zh-CN" altLang="en-US" b="1" dirty="0"/>
              <a:t>世人凭自己的智慧，既不认识神，神就乐意用人所当作愚拙的道理拯救那些信的人，这就是神的智慧了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24</a:t>
            </a:r>
            <a:r>
              <a:rPr lang="en-US" altLang="zh-CN" b="1" dirty="0"/>
              <a:t> </a:t>
            </a:r>
            <a:r>
              <a:rPr lang="zh-CN" altLang="en-US" b="1" dirty="0"/>
              <a:t>但在那蒙召的，无论是犹太人、希腊人，基督总为神的能力，神的智慧。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约翰一书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1:9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我们若认自己的罪，神是信实的，是公义的，必要赦免我们的罪，洗净我们一切的不义。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10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我们若说自己没有犯过罪，便是以　神为说谎的，他的道也不在我们心里了。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03554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3142" y="1825625"/>
            <a:ext cx="10940144" cy="4553404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便雅悯人的灭族危机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21:1-7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 </a:t>
            </a:r>
            <a:r>
              <a:rPr lang="zh-CN" altLang="en-US" b="1" dirty="0">
                <a:solidFill>
                  <a:srgbClr val="C00000"/>
                </a:solidFill>
              </a:rPr>
              <a:t>以色列人在米斯巴曾起誓说：“我们都不将女儿给便雅悯人为妻。”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以色列人来到伯特利，坐在神面前直到晚上，放声痛哭，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说：“耶和华以色列的神啊，为何以色列中有这样缺了一支派的事呢？</a:t>
            </a:r>
            <a:r>
              <a:rPr lang="en-CA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4</a:t>
            </a:r>
            <a:r>
              <a:rPr lang="en-CA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次日清早百姓起来，在那里筑了一座坛，献燔祭和平安祭。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以色列人彼此问说：“以色列各支派中，谁没有同会众上到耶和华面前来呢？”先是以色列人起过大誓说，凡不上米斯巴到耶和华面前来的，必将他治死。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6 </a:t>
            </a:r>
            <a:r>
              <a:rPr lang="zh-CN" altLang="en-US" b="1" dirty="0">
                <a:solidFill>
                  <a:srgbClr val="C00000"/>
                </a:solidFill>
              </a:rPr>
              <a:t>以色列人为他们的弟兄便雅悯后悔，说：“如今以色列中绝了一个支派了。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7 </a:t>
            </a:r>
            <a:r>
              <a:rPr lang="zh-CN" altLang="en-US" b="1" dirty="0">
                <a:solidFill>
                  <a:srgbClr val="C00000"/>
                </a:solidFill>
              </a:rPr>
              <a:t>我们既在耶和华面前起誓说，必不将我们的女儿给便雅悯人为妻，现在我们当怎样办理，使他们剩下的人有妻呢？”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1987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825625"/>
            <a:ext cx="10972800" cy="435133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民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30: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人若向耶和华许愿或起誓，要约束自己，就不可食言，必要按口中所出的一切话行。</a:t>
            </a:r>
            <a:endParaRPr lang="en-CA" altLang="zh-CN" b="1" dirty="0">
              <a:solidFill>
                <a:prstClr val="black"/>
              </a:solidFill>
              <a:latin typeface="Aptos" panose="0211000402020202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申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23:21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你向耶和华你的神许愿，偿还不可迟延，因为耶和华你的　神必定向你追讨，你不偿还就有罪；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22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你若不许愿，倒无罪。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利</a:t>
            </a:r>
            <a:r>
              <a:rPr lang="en-CA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5: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4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或是有人嘴里冒失发誓要行恶、要行善，无论人在什么事上冒失发誓，他却不知道，一知道了，就要在这其中的一件上有了罪。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5 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他有了罪的时候，就要承认所犯的罪，</a:t>
            </a:r>
            <a:r>
              <a:rPr lang="en-US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6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并要因所犯的罪，把他的赎愆祭牲，就是羊群中的母羊，或是一只羊羔，或是一只山羊，牵到耶和华面前为赎罪祭。至于他的罪，祭司要为他赎了。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zh-CN" altLang="en-US" b="1" dirty="0">
              <a:solidFill>
                <a:prstClr val="black"/>
              </a:solidFill>
              <a:latin typeface="Aptos" panose="0211000402020202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189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3142" y="1825625"/>
            <a:ext cx="11005458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创</a:t>
            </a:r>
            <a:r>
              <a:rPr lang="en-CA" altLang="zh-CN" b="1" dirty="0">
                <a:highlight>
                  <a:srgbClr val="FFFF00"/>
                </a:highlight>
              </a:rPr>
              <a:t>3:8-13</a:t>
            </a:r>
          </a:p>
          <a:p>
            <a:pPr marL="0" indent="0">
              <a:buNone/>
            </a:pPr>
            <a:r>
              <a:rPr lang="en-US" altLang="zh-CN" b="1" dirty="0">
                <a:highlight>
                  <a:srgbClr val="FFFF00"/>
                </a:highlight>
              </a:rPr>
              <a:t>8 </a:t>
            </a:r>
            <a:r>
              <a:rPr lang="zh-CN" altLang="en-US" b="1" dirty="0"/>
              <a:t>天起了凉风，耶和华神在园中行走。那人和他妻子听见神的声音，就藏在园里的树木中，躲避耶和华神的面。</a:t>
            </a:r>
            <a:r>
              <a:rPr lang="en-US" altLang="zh-CN" b="1" dirty="0">
                <a:highlight>
                  <a:srgbClr val="FFFF00"/>
                </a:highlight>
              </a:rPr>
              <a:t>9 </a:t>
            </a:r>
            <a:r>
              <a:rPr lang="zh-CN" altLang="en-US" b="1" dirty="0"/>
              <a:t>耶和华神呼唤那人，对他说：“你在哪里？” </a:t>
            </a:r>
            <a:r>
              <a:rPr lang="en-US" altLang="zh-CN" b="1" dirty="0">
                <a:highlight>
                  <a:srgbClr val="FFFF00"/>
                </a:highlight>
              </a:rPr>
              <a:t>10 </a:t>
            </a:r>
            <a:r>
              <a:rPr lang="zh-CN" altLang="en-US" b="1" dirty="0"/>
              <a:t>他说：“我在园中听见你的声音，我就害怕，因为我赤身露体，我便藏了。”</a:t>
            </a:r>
            <a:r>
              <a:rPr lang="en-US" altLang="zh-CN" b="1" dirty="0">
                <a:highlight>
                  <a:srgbClr val="FFFF00"/>
                </a:highlight>
              </a:rPr>
              <a:t>11 </a:t>
            </a:r>
            <a:r>
              <a:rPr lang="zh-CN" altLang="en-US" b="1" dirty="0"/>
              <a:t>耶和华说：“谁告诉你赤身露体呢？莫非你吃了我吩咐你不可吃的那树上的果子吗？”</a:t>
            </a:r>
            <a:r>
              <a:rPr lang="en-US" altLang="zh-CN" b="1" dirty="0">
                <a:highlight>
                  <a:srgbClr val="FFFF00"/>
                </a:highlight>
              </a:rPr>
              <a:t>12</a:t>
            </a:r>
            <a:r>
              <a:rPr lang="en-US" altLang="zh-CN" b="1" dirty="0"/>
              <a:t> </a:t>
            </a:r>
            <a:r>
              <a:rPr lang="zh-CN" altLang="en-US" b="1" dirty="0"/>
              <a:t>那人说：“你所赐给我、与我同居的女人，她把那树上的果子给我，我就吃了。” </a:t>
            </a:r>
            <a:r>
              <a:rPr lang="en-US" altLang="zh-CN" b="1" dirty="0">
                <a:highlight>
                  <a:srgbClr val="FFFF00"/>
                </a:highlight>
              </a:rPr>
              <a:t>13</a:t>
            </a:r>
            <a:r>
              <a:rPr lang="en-US" altLang="zh-CN" b="1" dirty="0"/>
              <a:t> </a:t>
            </a:r>
            <a:r>
              <a:rPr lang="zh-CN" altLang="en-US" b="1" dirty="0"/>
              <a:t>耶和华神对女人说：“你作的是什么事呢？”女人说：“那蛇引诱我，我就吃了。”</a:t>
            </a: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665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3142" y="1825624"/>
            <a:ext cx="10972801" cy="4498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申</a:t>
            </a:r>
            <a:r>
              <a:rPr lang="en-CA" altLang="zh-CN" b="1" dirty="0">
                <a:highlight>
                  <a:srgbClr val="FFFF00"/>
                </a:highlight>
              </a:rPr>
              <a:t>7: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en-US" altLang="zh-CN" b="1" dirty="0"/>
              <a:t>“</a:t>
            </a:r>
            <a:r>
              <a:rPr lang="zh-CN" altLang="en-US" b="1" dirty="0"/>
              <a:t>耶和华你神领你进入要得为业之地，从你面前赶出许多国民，就是赫人、革迦撒人、亚摩利人、迦南人、比利洗人、希未人、耶布斯人，共七国的民，都比你强大。</a:t>
            </a:r>
            <a:r>
              <a:rPr lang="en-US" altLang="zh-CN" b="1" dirty="0">
                <a:highlight>
                  <a:srgbClr val="FFFF00"/>
                </a:highlight>
              </a:rPr>
              <a:t>2</a:t>
            </a:r>
            <a:r>
              <a:rPr lang="en-US" altLang="zh-CN" b="1" dirty="0"/>
              <a:t> </a:t>
            </a:r>
            <a:r>
              <a:rPr lang="zh-CN" altLang="en-US" b="1" dirty="0"/>
              <a:t>耶和华你神将他们交给你击杀，那时你要把他们灭绝净尽，不可与他们立约，也不可怜恤他们；</a:t>
            </a:r>
            <a:r>
              <a:rPr lang="en-US" altLang="zh-CN" b="1" dirty="0">
                <a:highlight>
                  <a:srgbClr val="FFFF00"/>
                </a:highlight>
              </a:rPr>
              <a:t>3</a:t>
            </a:r>
            <a:r>
              <a:rPr lang="en-US" altLang="zh-CN" b="1" dirty="0"/>
              <a:t> </a:t>
            </a:r>
            <a:r>
              <a:rPr lang="zh-CN" altLang="en-US" b="1" dirty="0"/>
              <a:t>不可与他们结亲，不可将你的女儿嫁他们的儿子；也不可叫你的儿子娶他们的女儿</a:t>
            </a:r>
            <a:r>
              <a:rPr lang="en-US" altLang="zh-CN" b="1" dirty="0"/>
              <a:t>······</a:t>
            </a: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2:</a:t>
            </a:r>
            <a:r>
              <a:rPr lang="en-US" altLang="zh-CN" b="1" dirty="0">
                <a:highlight>
                  <a:srgbClr val="FFFF00"/>
                </a:highlight>
              </a:rPr>
              <a:t>2 </a:t>
            </a:r>
            <a:r>
              <a:rPr lang="zh-CN" altLang="en-US" b="1" dirty="0"/>
              <a:t>你们也不可与这地的居民立约，要拆毁他们的祭坛。’你们竟没有听从我的话，为何这样行呢？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3:</a:t>
            </a:r>
            <a:r>
              <a:rPr lang="en-US" altLang="zh-CN" b="1" dirty="0">
                <a:highlight>
                  <a:srgbClr val="FFFF00"/>
                </a:highlight>
              </a:rPr>
              <a:t>5 </a:t>
            </a:r>
            <a:r>
              <a:rPr lang="zh-CN" altLang="en-US" b="1" dirty="0"/>
              <a:t>以色列人竟住在迦南人、赫人、亚摩利人、比利洗人、希未人、耶布斯人中间，</a:t>
            </a:r>
            <a:r>
              <a:rPr lang="en-US" altLang="zh-CN" b="1" dirty="0">
                <a:highlight>
                  <a:srgbClr val="FFFF00"/>
                </a:highlight>
              </a:rPr>
              <a:t>6</a:t>
            </a:r>
            <a:r>
              <a:rPr lang="en-US" altLang="zh-CN" b="1" dirty="0"/>
              <a:t> </a:t>
            </a:r>
            <a:r>
              <a:rPr lang="zh-CN" altLang="en-US" b="1" dirty="0"/>
              <a:t>娶他们的女儿为妻，将自己的女儿嫁给他们的儿子，并侍奉他们的神。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71811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3142" y="1825625"/>
            <a:ext cx="10940144" cy="4553404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便雅悯人的灭族危机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21:1-7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 </a:t>
            </a:r>
            <a:r>
              <a:rPr lang="zh-CN" altLang="en-US" b="1" dirty="0">
                <a:solidFill>
                  <a:srgbClr val="C00000"/>
                </a:solidFill>
              </a:rPr>
              <a:t>以色列人在米斯巴曾起誓说：“我们都不将女儿给便雅悯人为妻。”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以色列人来到伯特利，坐在神面前直到晚上，放声痛哭，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说：“耶和华以色列的神啊，为何以色列中有这样缺了一支派的事呢？</a:t>
            </a:r>
            <a:r>
              <a:rPr lang="en-CA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4</a:t>
            </a:r>
            <a:r>
              <a:rPr lang="en-CA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次日清早百姓起来，在那里筑了一座坛，献燔祭和平安祭。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以色列人彼此问说：“以色列各支派中，谁没有同会众上到耶和华面前来呢？”先是以色列人起过大誓说，凡不上米斯巴到耶和华面前来的，必将他治死。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6 </a:t>
            </a:r>
            <a:r>
              <a:rPr lang="zh-CN" altLang="en-US" b="1" dirty="0">
                <a:solidFill>
                  <a:srgbClr val="C00000"/>
                </a:solidFill>
              </a:rPr>
              <a:t>以色列人为他们的弟兄便雅悯后悔，说：“如今以色列中绝了一个支派了。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7 </a:t>
            </a:r>
            <a:r>
              <a:rPr lang="zh-CN" altLang="en-US" b="1" dirty="0">
                <a:solidFill>
                  <a:srgbClr val="C00000"/>
                </a:solidFill>
              </a:rPr>
              <a:t>我们既在耶和华面前起誓说，必不将我们的女儿给便雅悯人为妻，现在我们当怎样办理，使他们剩下的人有妻呢？”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1160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0743" y="1825625"/>
            <a:ext cx="111578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第一个解决方案</a:t>
            </a:r>
            <a:r>
              <a:rPr lang="zh-CN" altLang="en-US" b="1" dirty="0">
                <a:highlight>
                  <a:srgbClr val="FFFF00"/>
                </a:highlight>
              </a:rPr>
              <a:t>（士</a:t>
            </a:r>
            <a:r>
              <a:rPr lang="en-CA" altLang="zh-CN" b="1" dirty="0">
                <a:highlight>
                  <a:srgbClr val="FFFF00"/>
                </a:highlight>
              </a:rPr>
              <a:t>21:8-14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8 </a:t>
            </a:r>
            <a:r>
              <a:rPr lang="zh-CN" altLang="en-US" b="1" dirty="0">
                <a:solidFill>
                  <a:srgbClr val="C00000"/>
                </a:solidFill>
              </a:rPr>
              <a:t>又彼此问说：“以色列支派中谁没有上米斯巴到耶和华面前来呢？”他们就查出基列雅比没有一人进营到会众那里，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9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因为百姓被数的时候，没有一个基列雅比人在那里。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10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会众就打发一万二千大勇士，吩咐他们说：“你们去用刀将基列雅比人连妇女带孩子都击杀了。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11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所当行的就是这样：要将一切男子和已嫁的女子尽行杀戮。” 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他们在基列雅比人中，遇见了四百个未嫁的处女，就带到迦南地的示罗营里。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13 </a:t>
            </a:r>
            <a:r>
              <a:rPr lang="zh-CN" altLang="en-US" b="1" dirty="0">
                <a:solidFill>
                  <a:srgbClr val="C00000"/>
                </a:solidFill>
              </a:rPr>
              <a:t>全会众打发人到临门磐的便雅悯人那里，向他们说和睦的话。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14 </a:t>
            </a:r>
            <a:r>
              <a:rPr lang="zh-CN" altLang="en-US" b="1" dirty="0">
                <a:solidFill>
                  <a:srgbClr val="C00000"/>
                </a:solidFill>
              </a:rPr>
              <a:t>当时便雅悯人回来了，以色列人就把所存活基列雅比的女子给他们为妻，还是不够。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86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071694-6E60-1F96-7873-1F0B018201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9858" y="1825624"/>
            <a:ext cx="11136086" cy="4640489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民</a:t>
            </a:r>
            <a:r>
              <a:rPr lang="en-CA" altLang="zh-CN" b="1" dirty="0">
                <a:highlight>
                  <a:srgbClr val="FFFF00"/>
                </a:highlight>
              </a:rPr>
              <a:t>31:</a:t>
            </a:r>
            <a:r>
              <a:rPr lang="en-US" altLang="zh-CN" b="1" dirty="0">
                <a:highlight>
                  <a:srgbClr val="FFFF00"/>
                </a:highlight>
              </a:rPr>
              <a:t>3 </a:t>
            </a:r>
            <a:r>
              <a:rPr lang="zh-CN" altLang="en-US" b="1" dirty="0"/>
              <a:t>摩西吩咐百姓说：“要从你们中间叫人带兵器出去攻击米甸，好在米甸人身上为耶和华报仇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5 </a:t>
            </a:r>
            <a:r>
              <a:rPr lang="zh-CN" altLang="en-US" b="1" dirty="0"/>
              <a:t>于是从以色列千万人中，每支派交出一千人，共一万二千人，带着兵器预备打仗。</a:t>
            </a:r>
            <a:r>
              <a:rPr lang="en-US" altLang="zh-CN" b="1" dirty="0">
                <a:highlight>
                  <a:srgbClr val="FFFF00"/>
                </a:highlight>
              </a:rPr>
              <a:t>6</a:t>
            </a:r>
            <a:r>
              <a:rPr lang="en-US" altLang="zh-CN" b="1" dirty="0"/>
              <a:t> </a:t>
            </a:r>
            <a:r>
              <a:rPr lang="zh-CN" altLang="en-US" b="1" dirty="0"/>
              <a:t>摩西就打发每支派的一千人去打仗，并打发祭司以利亚撒的儿子非尼哈同去，非尼哈手里拿着圣所的器皿和吹大声的号筒。</a:t>
            </a:r>
            <a:r>
              <a:rPr lang="en-US" altLang="zh-CN" b="1" dirty="0">
                <a:highlight>
                  <a:srgbClr val="FFFF00"/>
                </a:highlight>
              </a:rPr>
              <a:t>7</a:t>
            </a:r>
            <a:r>
              <a:rPr lang="en-US" altLang="zh-CN" b="1" dirty="0"/>
              <a:t> </a:t>
            </a:r>
            <a:r>
              <a:rPr lang="zh-CN" altLang="en-US" b="1" dirty="0"/>
              <a:t>他们就照耶和华所吩咐摩西的，与米甸人打仗，杀了所有的男丁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14 </a:t>
            </a:r>
            <a:r>
              <a:rPr lang="zh-CN" altLang="en-US" b="1" dirty="0"/>
              <a:t>摩西向打仗回来的军长，就是千夫长、百夫长发怒。</a:t>
            </a:r>
            <a:r>
              <a:rPr lang="en-US" altLang="zh-CN" b="1" dirty="0">
                <a:highlight>
                  <a:srgbClr val="FFFF00"/>
                </a:highlight>
              </a:rPr>
              <a:t>15</a:t>
            </a:r>
            <a:r>
              <a:rPr lang="en-US" altLang="zh-CN" b="1" dirty="0"/>
              <a:t> </a:t>
            </a:r>
            <a:r>
              <a:rPr lang="zh-CN" altLang="en-US" b="1" dirty="0"/>
              <a:t>对他们说：“你们要存留这一切妇女的活命吗？</a:t>
            </a:r>
            <a:r>
              <a:rPr lang="en-US" altLang="zh-CN" b="1" dirty="0">
                <a:highlight>
                  <a:srgbClr val="FFFF00"/>
                </a:highlight>
              </a:rPr>
              <a:t>16</a:t>
            </a:r>
            <a:r>
              <a:rPr lang="zh-CN" altLang="en-US" b="1" dirty="0"/>
              <a:t>这些妇女，因巴兰的计谋，叫以色列人在毗珥的事上得罪耶和华，以致耶和华的会众遭遇瘟疫。</a:t>
            </a:r>
            <a:r>
              <a:rPr lang="en-US" altLang="zh-CN" b="1" dirty="0">
                <a:highlight>
                  <a:srgbClr val="FFFF00"/>
                </a:highlight>
              </a:rPr>
              <a:t>17</a:t>
            </a:r>
            <a:r>
              <a:rPr lang="en-US" altLang="zh-CN" b="1" dirty="0"/>
              <a:t> </a:t>
            </a:r>
            <a:r>
              <a:rPr lang="zh-CN" altLang="en-US" b="1" dirty="0"/>
              <a:t>所以，你们要把一切的男孩和所有已嫁的女子都杀了。</a:t>
            </a:r>
            <a:r>
              <a:rPr lang="en-US" altLang="zh-CN" b="1" dirty="0">
                <a:highlight>
                  <a:srgbClr val="FFFF00"/>
                </a:highlight>
              </a:rPr>
              <a:t>18</a:t>
            </a:r>
            <a:r>
              <a:rPr lang="en-US" altLang="zh-CN" b="1" dirty="0"/>
              <a:t> </a:t>
            </a:r>
            <a:r>
              <a:rPr lang="zh-CN" altLang="en-US" b="1" dirty="0"/>
              <a:t>但女孩子中，凡没有出嫁的，你们都可以存留她的活命。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529525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3709</Words>
  <Application>Microsoft Office PowerPoint</Application>
  <PresentationFormat>宽屏</PresentationFormat>
  <Paragraphs>50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KaiTi</vt:lpstr>
      <vt:lpstr>Aptos</vt:lpstr>
      <vt:lpstr>Aptos Display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人爱与圣爱</dc:title>
  <dc:creator>Jianping Guo</dc:creator>
  <cp:lastModifiedBy>Jianping Guo</cp:lastModifiedBy>
  <cp:revision>1</cp:revision>
  <dcterms:created xsi:type="dcterms:W3CDTF">2024-05-21T13:06:24Z</dcterms:created>
  <dcterms:modified xsi:type="dcterms:W3CDTF">2024-05-29T18:45:50Z</dcterms:modified>
</cp:coreProperties>
</file>