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6" r:id="rId4"/>
    <p:sldId id="265" r:id="rId5"/>
    <p:sldId id="264" r:id="rId6"/>
    <p:sldId id="263" r:id="rId7"/>
    <p:sldId id="272" r:id="rId8"/>
    <p:sldId id="271" r:id="rId9"/>
    <p:sldId id="270" r:id="rId10"/>
    <p:sldId id="269" r:id="rId11"/>
    <p:sldId id="268" r:id="rId12"/>
    <p:sldId id="275" r:id="rId13"/>
    <p:sldId id="274" r:id="rId14"/>
    <p:sldId id="278" r:id="rId15"/>
    <p:sldId id="277" r:id="rId16"/>
    <p:sldId id="276" r:id="rId17"/>
    <p:sldId id="273" r:id="rId18"/>
    <p:sldId id="267" r:id="rId19"/>
    <p:sldId id="280" r:id="rId20"/>
    <p:sldId id="279" r:id="rId21"/>
    <p:sldId id="262" r:id="rId22"/>
    <p:sldId id="28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D56197-CBCF-4E84-83C9-CF1700E814AA}" v="24" dt="2024-05-15T19:38:17.6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nping Guo" userId="214695277e21a7f1" providerId="LiveId" clId="{AFD56197-CBCF-4E84-83C9-CF1700E814AA}"/>
    <pc:docChg chg="custSel addSld delSld modSld">
      <pc:chgData name="Jianping Guo" userId="214695277e21a7f1" providerId="LiveId" clId="{AFD56197-CBCF-4E84-83C9-CF1700E814AA}" dt="2024-05-15T19:38:17.618" v="2676"/>
      <pc:docMkLst>
        <pc:docMk/>
      </pc:docMkLst>
      <pc:sldChg chg="del">
        <pc:chgData name="Jianping Guo" userId="214695277e21a7f1" providerId="LiveId" clId="{AFD56197-CBCF-4E84-83C9-CF1700E814AA}" dt="2024-05-08T15:21:07.412" v="13" actId="2696"/>
        <pc:sldMkLst>
          <pc:docMk/>
          <pc:sldMk cId="2146856475" sldId="259"/>
        </pc:sldMkLst>
      </pc:sldChg>
      <pc:sldChg chg="modSp mod">
        <pc:chgData name="Jianping Guo" userId="214695277e21a7f1" providerId="LiveId" clId="{AFD56197-CBCF-4E84-83C9-CF1700E814AA}" dt="2024-05-14T12:34:30.225" v="2206" actId="20577"/>
        <pc:sldMkLst>
          <pc:docMk/>
          <pc:sldMk cId="3709145217" sldId="260"/>
        </pc:sldMkLst>
        <pc:spChg chg="mod">
          <ac:chgData name="Jianping Guo" userId="214695277e21a7f1" providerId="LiveId" clId="{AFD56197-CBCF-4E84-83C9-CF1700E814AA}" dt="2024-05-14T12:34:30.225" v="2206" actId="20577"/>
          <ac:spMkLst>
            <pc:docMk/>
            <pc:sldMk cId="3709145217" sldId="260"/>
            <ac:spMk id="5" creationId="{35EF9FD0-B955-DF30-1844-F93436671769}"/>
          </ac:spMkLst>
        </pc:spChg>
      </pc:sldChg>
      <pc:sldChg chg="delSp modSp new mod modClrScheme chgLayout">
        <pc:chgData name="Jianping Guo" userId="214695277e21a7f1" providerId="LiveId" clId="{AFD56197-CBCF-4E84-83C9-CF1700E814AA}" dt="2024-05-09T21:03:30.665" v="232" actId="20577"/>
        <pc:sldMkLst>
          <pc:docMk/>
          <pc:sldMk cId="3600216745" sldId="261"/>
        </pc:sldMkLst>
        <pc:spChg chg="del">
          <ac:chgData name="Jianping Guo" userId="214695277e21a7f1" providerId="LiveId" clId="{AFD56197-CBCF-4E84-83C9-CF1700E814AA}" dt="2024-05-08T15:20:33.145" v="8" actId="700"/>
          <ac:spMkLst>
            <pc:docMk/>
            <pc:sldMk cId="3600216745" sldId="261"/>
            <ac:spMk id="2" creationId="{1ED49C9F-5B31-BEFF-0861-0CCE99CAC9C6}"/>
          </ac:spMkLst>
        </pc:spChg>
        <pc:spChg chg="mod ord">
          <ac:chgData name="Jianping Guo" userId="214695277e21a7f1" providerId="LiveId" clId="{AFD56197-CBCF-4E84-83C9-CF1700E814AA}" dt="2024-05-09T21:03:30.665" v="232" actId="20577"/>
          <ac:spMkLst>
            <pc:docMk/>
            <pc:sldMk cId="3600216745" sldId="261"/>
            <ac:spMk id="3" creationId="{84D8A82E-E67F-3E79-3E17-D73264BAD5FE}"/>
          </ac:spMkLst>
        </pc:spChg>
      </pc:sldChg>
      <pc:sldChg chg="modSp add mod modAnim">
        <pc:chgData name="Jianping Guo" userId="214695277e21a7f1" providerId="LiveId" clId="{AFD56197-CBCF-4E84-83C9-CF1700E814AA}" dt="2024-05-15T19:38:17.618" v="2676"/>
        <pc:sldMkLst>
          <pc:docMk/>
          <pc:sldMk cId="571786970" sldId="262"/>
        </pc:sldMkLst>
        <pc:spChg chg="mod">
          <ac:chgData name="Jianping Guo" userId="214695277e21a7f1" providerId="LiveId" clId="{AFD56197-CBCF-4E84-83C9-CF1700E814AA}" dt="2024-05-14T17:42:55.801" v="2527" actId="13926"/>
          <ac:spMkLst>
            <pc:docMk/>
            <pc:sldMk cId="571786970" sldId="262"/>
            <ac:spMk id="3" creationId="{84D8A82E-E67F-3E79-3E17-D73264BAD5FE}"/>
          </ac:spMkLst>
        </pc:spChg>
      </pc:sldChg>
      <pc:sldChg chg="modSp mod">
        <pc:chgData name="Jianping Guo" userId="214695277e21a7f1" providerId="LiveId" clId="{AFD56197-CBCF-4E84-83C9-CF1700E814AA}" dt="2024-05-14T12:50:55.202" v="2229" actId="13926"/>
        <pc:sldMkLst>
          <pc:docMk/>
          <pc:sldMk cId="658105538" sldId="263"/>
        </pc:sldMkLst>
        <pc:spChg chg="mod">
          <ac:chgData name="Jianping Guo" userId="214695277e21a7f1" providerId="LiveId" clId="{AFD56197-CBCF-4E84-83C9-CF1700E814AA}" dt="2024-05-14T12:50:55.202" v="2229" actId="13926"/>
          <ac:spMkLst>
            <pc:docMk/>
            <pc:sldMk cId="658105538" sldId="263"/>
            <ac:spMk id="3" creationId="{84D8A82E-E67F-3E79-3E17-D73264BAD5FE}"/>
          </ac:spMkLst>
        </pc:spChg>
      </pc:sldChg>
      <pc:sldChg chg="modSp mod">
        <pc:chgData name="Jianping Guo" userId="214695277e21a7f1" providerId="LiveId" clId="{AFD56197-CBCF-4E84-83C9-CF1700E814AA}" dt="2024-05-15T19:13:00.701" v="2675" actId="207"/>
        <pc:sldMkLst>
          <pc:docMk/>
          <pc:sldMk cId="1723446915" sldId="264"/>
        </pc:sldMkLst>
        <pc:spChg chg="mod">
          <ac:chgData name="Jianping Guo" userId="214695277e21a7f1" providerId="LiveId" clId="{AFD56197-CBCF-4E84-83C9-CF1700E814AA}" dt="2024-05-15T19:13:00.701" v="2675" actId="207"/>
          <ac:spMkLst>
            <pc:docMk/>
            <pc:sldMk cId="1723446915" sldId="264"/>
            <ac:spMk id="3" creationId="{84D8A82E-E67F-3E79-3E17-D73264BAD5FE}"/>
          </ac:spMkLst>
        </pc:spChg>
      </pc:sldChg>
      <pc:sldChg chg="modSp mod">
        <pc:chgData name="Jianping Guo" userId="214695277e21a7f1" providerId="LiveId" clId="{AFD56197-CBCF-4E84-83C9-CF1700E814AA}" dt="2024-05-14T15:42:40.690" v="2252" actId="14100"/>
        <pc:sldMkLst>
          <pc:docMk/>
          <pc:sldMk cId="3251214752" sldId="265"/>
        </pc:sldMkLst>
        <pc:spChg chg="mod">
          <ac:chgData name="Jianping Guo" userId="214695277e21a7f1" providerId="LiveId" clId="{AFD56197-CBCF-4E84-83C9-CF1700E814AA}" dt="2024-05-14T15:42:40.690" v="2252" actId="14100"/>
          <ac:spMkLst>
            <pc:docMk/>
            <pc:sldMk cId="3251214752" sldId="265"/>
            <ac:spMk id="3" creationId="{84D8A82E-E67F-3E79-3E17-D73264BAD5FE}"/>
          </ac:spMkLst>
        </pc:spChg>
      </pc:sldChg>
      <pc:sldChg chg="modSp mod">
        <pc:chgData name="Jianping Guo" userId="214695277e21a7f1" providerId="LiveId" clId="{AFD56197-CBCF-4E84-83C9-CF1700E814AA}" dt="2024-05-15T19:05:46.978" v="2673" actId="207"/>
        <pc:sldMkLst>
          <pc:docMk/>
          <pc:sldMk cId="3299208072" sldId="266"/>
        </pc:sldMkLst>
        <pc:spChg chg="mod">
          <ac:chgData name="Jianping Guo" userId="214695277e21a7f1" providerId="LiveId" clId="{AFD56197-CBCF-4E84-83C9-CF1700E814AA}" dt="2024-05-15T19:05:46.978" v="2673" actId="207"/>
          <ac:spMkLst>
            <pc:docMk/>
            <pc:sldMk cId="3299208072" sldId="266"/>
            <ac:spMk id="3" creationId="{84D8A82E-E67F-3E79-3E17-D73264BAD5FE}"/>
          </ac:spMkLst>
        </pc:spChg>
      </pc:sldChg>
      <pc:sldChg chg="modSp mod">
        <pc:chgData name="Jianping Guo" userId="214695277e21a7f1" providerId="LiveId" clId="{AFD56197-CBCF-4E84-83C9-CF1700E814AA}" dt="2024-05-14T15:50:17.581" v="2299" actId="20577"/>
        <pc:sldMkLst>
          <pc:docMk/>
          <pc:sldMk cId="741745075" sldId="267"/>
        </pc:sldMkLst>
        <pc:spChg chg="mod">
          <ac:chgData name="Jianping Guo" userId="214695277e21a7f1" providerId="LiveId" clId="{AFD56197-CBCF-4E84-83C9-CF1700E814AA}" dt="2024-05-14T15:50:17.581" v="2299" actId="20577"/>
          <ac:spMkLst>
            <pc:docMk/>
            <pc:sldMk cId="741745075" sldId="267"/>
            <ac:spMk id="3" creationId="{84D8A82E-E67F-3E79-3E17-D73264BAD5FE}"/>
          </ac:spMkLst>
        </pc:spChg>
      </pc:sldChg>
      <pc:sldChg chg="modSp mod modAnim">
        <pc:chgData name="Jianping Guo" userId="214695277e21a7f1" providerId="LiveId" clId="{AFD56197-CBCF-4E84-83C9-CF1700E814AA}" dt="2024-05-15T17:03:26.620" v="2669"/>
        <pc:sldMkLst>
          <pc:docMk/>
          <pc:sldMk cId="3995251854" sldId="268"/>
        </pc:sldMkLst>
        <pc:spChg chg="mod">
          <ac:chgData name="Jianping Guo" userId="214695277e21a7f1" providerId="LiveId" clId="{AFD56197-CBCF-4E84-83C9-CF1700E814AA}" dt="2024-05-13T16:42:35.562" v="1248" actId="13926"/>
          <ac:spMkLst>
            <pc:docMk/>
            <pc:sldMk cId="3995251854" sldId="268"/>
            <ac:spMk id="3" creationId="{84D8A82E-E67F-3E79-3E17-D73264BAD5FE}"/>
          </ac:spMkLst>
        </pc:spChg>
      </pc:sldChg>
      <pc:sldChg chg="modSp mod modAnim">
        <pc:chgData name="Jianping Guo" userId="214695277e21a7f1" providerId="LiveId" clId="{AFD56197-CBCF-4E84-83C9-CF1700E814AA}" dt="2024-05-15T17:02:21.373" v="2668"/>
        <pc:sldMkLst>
          <pc:docMk/>
          <pc:sldMk cId="4051074383" sldId="269"/>
        </pc:sldMkLst>
        <pc:spChg chg="mod">
          <ac:chgData name="Jianping Guo" userId="214695277e21a7f1" providerId="LiveId" clId="{AFD56197-CBCF-4E84-83C9-CF1700E814AA}" dt="2024-05-15T17:01:51.991" v="2667" actId="404"/>
          <ac:spMkLst>
            <pc:docMk/>
            <pc:sldMk cId="4051074383" sldId="269"/>
            <ac:spMk id="3" creationId="{84D8A82E-E67F-3E79-3E17-D73264BAD5FE}"/>
          </ac:spMkLst>
        </pc:spChg>
      </pc:sldChg>
      <pc:sldChg chg="modSp mod">
        <pc:chgData name="Jianping Guo" userId="214695277e21a7f1" providerId="LiveId" clId="{AFD56197-CBCF-4E84-83C9-CF1700E814AA}" dt="2024-05-13T15:50:27.188" v="982" actId="13926"/>
        <pc:sldMkLst>
          <pc:docMk/>
          <pc:sldMk cId="2518661274" sldId="270"/>
        </pc:sldMkLst>
        <pc:spChg chg="mod">
          <ac:chgData name="Jianping Guo" userId="214695277e21a7f1" providerId="LiveId" clId="{AFD56197-CBCF-4E84-83C9-CF1700E814AA}" dt="2024-05-13T15:50:27.188" v="982" actId="13926"/>
          <ac:spMkLst>
            <pc:docMk/>
            <pc:sldMk cId="2518661274" sldId="270"/>
            <ac:spMk id="3" creationId="{84D8A82E-E67F-3E79-3E17-D73264BAD5FE}"/>
          </ac:spMkLst>
        </pc:spChg>
      </pc:sldChg>
      <pc:sldChg chg="modSp mod">
        <pc:chgData name="Jianping Guo" userId="214695277e21a7f1" providerId="LiveId" clId="{AFD56197-CBCF-4E84-83C9-CF1700E814AA}" dt="2024-05-13T15:45:54.077" v="966" actId="404"/>
        <pc:sldMkLst>
          <pc:docMk/>
          <pc:sldMk cId="2087249660" sldId="271"/>
        </pc:sldMkLst>
        <pc:spChg chg="mod">
          <ac:chgData name="Jianping Guo" userId="214695277e21a7f1" providerId="LiveId" clId="{AFD56197-CBCF-4E84-83C9-CF1700E814AA}" dt="2024-05-13T15:45:54.077" v="966" actId="404"/>
          <ac:spMkLst>
            <pc:docMk/>
            <pc:sldMk cId="2087249660" sldId="271"/>
            <ac:spMk id="3" creationId="{84D8A82E-E67F-3E79-3E17-D73264BAD5FE}"/>
          </ac:spMkLst>
        </pc:spChg>
      </pc:sldChg>
      <pc:sldChg chg="modSp mod">
        <pc:chgData name="Jianping Guo" userId="214695277e21a7f1" providerId="LiveId" clId="{AFD56197-CBCF-4E84-83C9-CF1700E814AA}" dt="2024-05-12T16:20:50.507" v="795" actId="14100"/>
        <pc:sldMkLst>
          <pc:docMk/>
          <pc:sldMk cId="237804062" sldId="272"/>
        </pc:sldMkLst>
        <pc:spChg chg="mod">
          <ac:chgData name="Jianping Guo" userId="214695277e21a7f1" providerId="LiveId" clId="{AFD56197-CBCF-4E84-83C9-CF1700E814AA}" dt="2024-05-12T16:20:50.507" v="795" actId="14100"/>
          <ac:spMkLst>
            <pc:docMk/>
            <pc:sldMk cId="237804062" sldId="272"/>
            <ac:spMk id="3" creationId="{84D8A82E-E67F-3E79-3E17-D73264BAD5FE}"/>
          </ac:spMkLst>
        </pc:spChg>
      </pc:sldChg>
      <pc:sldChg chg="modSp mod">
        <pc:chgData name="Jianping Guo" userId="214695277e21a7f1" providerId="LiveId" clId="{AFD56197-CBCF-4E84-83C9-CF1700E814AA}" dt="2024-05-14T17:25:01.935" v="2502" actId="404"/>
        <pc:sldMkLst>
          <pc:docMk/>
          <pc:sldMk cId="3437275661" sldId="273"/>
        </pc:sldMkLst>
        <pc:spChg chg="mod">
          <ac:chgData name="Jianping Guo" userId="214695277e21a7f1" providerId="LiveId" clId="{AFD56197-CBCF-4E84-83C9-CF1700E814AA}" dt="2024-05-14T17:25:01.935" v="2502" actId="404"/>
          <ac:spMkLst>
            <pc:docMk/>
            <pc:sldMk cId="3437275661" sldId="273"/>
            <ac:spMk id="3" creationId="{84D8A82E-E67F-3E79-3E17-D73264BAD5FE}"/>
          </ac:spMkLst>
        </pc:spChg>
      </pc:sldChg>
      <pc:sldChg chg="modSp mod">
        <pc:chgData name="Jianping Guo" userId="214695277e21a7f1" providerId="LiveId" clId="{AFD56197-CBCF-4E84-83C9-CF1700E814AA}" dt="2024-05-13T19:18:55.739" v="1743" actId="207"/>
        <pc:sldMkLst>
          <pc:docMk/>
          <pc:sldMk cId="134409188" sldId="274"/>
        </pc:sldMkLst>
        <pc:spChg chg="mod">
          <ac:chgData name="Jianping Guo" userId="214695277e21a7f1" providerId="LiveId" clId="{AFD56197-CBCF-4E84-83C9-CF1700E814AA}" dt="2024-05-13T19:18:55.739" v="1743" actId="207"/>
          <ac:spMkLst>
            <pc:docMk/>
            <pc:sldMk cId="134409188" sldId="274"/>
            <ac:spMk id="3" creationId="{84D8A82E-E67F-3E79-3E17-D73264BAD5FE}"/>
          </ac:spMkLst>
        </pc:spChg>
      </pc:sldChg>
      <pc:sldChg chg="modSp mod modAnim">
        <pc:chgData name="Jianping Guo" userId="214695277e21a7f1" providerId="LiveId" clId="{AFD56197-CBCF-4E84-83C9-CF1700E814AA}" dt="2024-05-15T17:05:42.942" v="2670"/>
        <pc:sldMkLst>
          <pc:docMk/>
          <pc:sldMk cId="116807696" sldId="275"/>
        </pc:sldMkLst>
        <pc:spChg chg="mod">
          <ac:chgData name="Jianping Guo" userId="214695277e21a7f1" providerId="LiveId" clId="{AFD56197-CBCF-4E84-83C9-CF1700E814AA}" dt="2024-05-14T12:31:25.390" v="2192" actId="20577"/>
          <ac:spMkLst>
            <pc:docMk/>
            <pc:sldMk cId="116807696" sldId="275"/>
            <ac:spMk id="3" creationId="{84D8A82E-E67F-3E79-3E17-D73264BAD5FE}"/>
          </ac:spMkLst>
        </pc:spChg>
      </pc:sldChg>
      <pc:sldChg chg="modSp mod">
        <pc:chgData name="Jianping Guo" userId="214695277e21a7f1" providerId="LiveId" clId="{AFD56197-CBCF-4E84-83C9-CF1700E814AA}" dt="2024-05-14T12:31:12.906" v="2187" actId="13926"/>
        <pc:sldMkLst>
          <pc:docMk/>
          <pc:sldMk cId="3884918817" sldId="276"/>
        </pc:sldMkLst>
        <pc:spChg chg="mod">
          <ac:chgData name="Jianping Guo" userId="214695277e21a7f1" providerId="LiveId" clId="{AFD56197-CBCF-4E84-83C9-CF1700E814AA}" dt="2024-05-14T12:31:12.906" v="2187" actId="13926"/>
          <ac:spMkLst>
            <pc:docMk/>
            <pc:sldMk cId="3884918817" sldId="276"/>
            <ac:spMk id="3" creationId="{84D8A82E-E67F-3E79-3E17-D73264BAD5FE}"/>
          </ac:spMkLst>
        </pc:spChg>
      </pc:sldChg>
      <pc:sldChg chg="modSp mod">
        <pc:chgData name="Jianping Guo" userId="214695277e21a7f1" providerId="LiveId" clId="{AFD56197-CBCF-4E84-83C9-CF1700E814AA}" dt="2024-05-13T19:21:45.883" v="1754" actId="13926"/>
        <pc:sldMkLst>
          <pc:docMk/>
          <pc:sldMk cId="3224583990" sldId="277"/>
        </pc:sldMkLst>
        <pc:spChg chg="mod">
          <ac:chgData name="Jianping Guo" userId="214695277e21a7f1" providerId="LiveId" clId="{AFD56197-CBCF-4E84-83C9-CF1700E814AA}" dt="2024-05-13T19:21:45.883" v="1754" actId="13926"/>
          <ac:spMkLst>
            <pc:docMk/>
            <pc:sldMk cId="3224583990" sldId="277"/>
            <ac:spMk id="3" creationId="{84D8A82E-E67F-3E79-3E17-D73264BAD5FE}"/>
          </ac:spMkLst>
        </pc:spChg>
      </pc:sldChg>
      <pc:sldChg chg="modSp mod">
        <pc:chgData name="Jianping Guo" userId="214695277e21a7f1" providerId="LiveId" clId="{AFD56197-CBCF-4E84-83C9-CF1700E814AA}" dt="2024-05-13T19:06:41.627" v="1659" actId="13926"/>
        <pc:sldMkLst>
          <pc:docMk/>
          <pc:sldMk cId="228927002" sldId="278"/>
        </pc:sldMkLst>
        <pc:spChg chg="mod">
          <ac:chgData name="Jianping Guo" userId="214695277e21a7f1" providerId="LiveId" clId="{AFD56197-CBCF-4E84-83C9-CF1700E814AA}" dt="2024-05-13T19:06:41.627" v="1659" actId="13926"/>
          <ac:spMkLst>
            <pc:docMk/>
            <pc:sldMk cId="228927002" sldId="278"/>
            <ac:spMk id="3" creationId="{84D8A82E-E67F-3E79-3E17-D73264BAD5FE}"/>
          </ac:spMkLst>
        </pc:spChg>
      </pc:sldChg>
      <pc:sldChg chg="modSp mod">
        <pc:chgData name="Jianping Guo" userId="214695277e21a7f1" providerId="LiveId" clId="{AFD56197-CBCF-4E84-83C9-CF1700E814AA}" dt="2024-05-14T17:23:07.489" v="2484" actId="21"/>
        <pc:sldMkLst>
          <pc:docMk/>
          <pc:sldMk cId="3862329413" sldId="279"/>
        </pc:sldMkLst>
        <pc:spChg chg="mod">
          <ac:chgData name="Jianping Guo" userId="214695277e21a7f1" providerId="LiveId" clId="{AFD56197-CBCF-4E84-83C9-CF1700E814AA}" dt="2024-05-14T17:23:07.489" v="2484" actId="21"/>
          <ac:spMkLst>
            <pc:docMk/>
            <pc:sldMk cId="3862329413" sldId="279"/>
            <ac:spMk id="3" creationId="{84D8A82E-E67F-3E79-3E17-D73264BAD5FE}"/>
          </ac:spMkLst>
        </pc:spChg>
      </pc:sldChg>
      <pc:sldChg chg="modSp mod">
        <pc:chgData name="Jianping Guo" userId="214695277e21a7f1" providerId="LiveId" clId="{AFD56197-CBCF-4E84-83C9-CF1700E814AA}" dt="2024-05-14T16:23:15.462" v="2381" actId="13926"/>
        <pc:sldMkLst>
          <pc:docMk/>
          <pc:sldMk cId="4253393489" sldId="280"/>
        </pc:sldMkLst>
        <pc:spChg chg="mod">
          <ac:chgData name="Jianping Guo" userId="214695277e21a7f1" providerId="LiveId" clId="{AFD56197-CBCF-4E84-83C9-CF1700E814AA}" dt="2024-05-14T16:23:15.462" v="2381" actId="13926"/>
          <ac:spMkLst>
            <pc:docMk/>
            <pc:sldMk cId="4253393489" sldId="280"/>
            <ac:spMk id="3" creationId="{84D8A82E-E67F-3E79-3E17-D73264BAD5FE}"/>
          </ac:spMkLst>
        </pc:spChg>
      </pc:sldChg>
      <pc:sldChg chg="modSp mod">
        <pc:chgData name="Jianping Guo" userId="214695277e21a7f1" providerId="LiveId" clId="{AFD56197-CBCF-4E84-83C9-CF1700E814AA}" dt="2024-05-14T18:13:29.346" v="2643" actId="20577"/>
        <pc:sldMkLst>
          <pc:docMk/>
          <pc:sldMk cId="3927344045" sldId="281"/>
        </pc:sldMkLst>
        <pc:spChg chg="mod">
          <ac:chgData name="Jianping Guo" userId="214695277e21a7f1" providerId="LiveId" clId="{AFD56197-CBCF-4E84-83C9-CF1700E814AA}" dt="2024-05-14T18:13:29.346" v="2643" actId="20577"/>
          <ac:spMkLst>
            <pc:docMk/>
            <pc:sldMk cId="3927344045" sldId="281"/>
            <ac:spMk id="3" creationId="{84D8A82E-E67F-3E79-3E17-D73264BAD5F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277E7A-51FF-5865-756D-AF75DBE3B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738DE80-693A-F133-3D88-4BB3B1689F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42C17EE-82E6-C907-8A3C-E44E03C1B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2E884-AE1E-45C9-99FB-2FEB22BA94DC}" type="datetimeFigureOut">
              <a:rPr lang="en-CA" smtClean="0"/>
              <a:t>2024-05-15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C15B788-7571-922D-6DF6-51635234F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11D72D4-D7EF-7D4A-29D8-577D259C7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85067-8FAF-450E-BCB7-A1A0F775C75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1565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FA4C69-D836-9DCE-5F7F-29B6270D9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7912D5A-143B-F0FC-A42E-4E764CF4BC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A8E69D5-4771-44D3-D287-D7A91ACA5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2E884-AE1E-45C9-99FB-2FEB22BA94DC}" type="datetimeFigureOut">
              <a:rPr lang="en-CA" smtClean="0"/>
              <a:t>2024-05-15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99640D-1AF3-6E11-76AF-A03410B6D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988C02D-56E2-DEA3-21C3-592DEAF77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85067-8FAF-450E-BCB7-A1A0F775C75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7625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057A5DD-3FA6-42DE-C9EA-D725589D1E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60007E6-2A32-B847-1C15-E9D7713F25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A091A0C-14E3-9843-3825-3C35ADA53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2E884-AE1E-45C9-99FB-2FEB22BA94DC}" type="datetimeFigureOut">
              <a:rPr lang="en-CA" smtClean="0"/>
              <a:t>2024-05-15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48DF059-8A27-1E69-7D15-0770BF174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0A290D7-51F4-9F07-0DE7-07F4DEB5D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85067-8FAF-450E-BCB7-A1A0F775C75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7354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334C3F-6856-EBCA-15E0-8558F48E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B7119AA-8BBF-A896-0AA5-8ED1660F6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62BA72B-AD6B-7677-2EC3-10151CE27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2E884-AE1E-45C9-99FB-2FEB22BA94DC}" type="datetimeFigureOut">
              <a:rPr lang="en-CA" smtClean="0"/>
              <a:t>2024-05-15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0EF7EC3-FB61-9703-8592-1EA05BFC1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ABDB394-544B-CE2F-F5EE-2145BE9F2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85067-8FAF-450E-BCB7-A1A0F775C75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2636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8D9732-24D7-ABE3-2D98-C08CCB8E6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A8993E7-487A-C3B9-F4BD-01AF9F8F2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0030A05-67CB-2C18-F9CE-A901693D3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2E884-AE1E-45C9-99FB-2FEB22BA94DC}" type="datetimeFigureOut">
              <a:rPr lang="en-CA" smtClean="0"/>
              <a:t>2024-05-15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BC16CD1-258E-6F4E-DCE0-D17DBA913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106F8FF-6060-984C-EDD8-924CA5E79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85067-8FAF-450E-BCB7-A1A0F775C75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9641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71D685-95C8-AAB2-EC62-A8A6A27D5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CEEE366-7AFB-B233-DBDE-6C533EDF59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9982AC8-CE89-06A4-2855-756ADF23A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1EB4843-DE8F-37AF-C021-FF4BB0A16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2E884-AE1E-45C9-99FB-2FEB22BA94DC}" type="datetimeFigureOut">
              <a:rPr lang="en-CA" smtClean="0"/>
              <a:t>2024-05-15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238C558-34EA-EBC2-CEF7-1B331D444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A1E7D7B-FBC0-E38D-D6D9-40803DFCF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85067-8FAF-450E-BCB7-A1A0F775C75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7265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ACA385-6E2A-75D9-9A8F-5C9744095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C5DF0CE-E8D0-9D8C-AC8B-81DDE7C4B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F706EED-8E7B-E8B3-9C2C-64374F7E62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2026DF0-7A24-406F-EFBB-38E71E02A1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9D66C9C-1648-B42D-0C55-2ED55846B5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33E3F83-A0B6-8DE0-CB5A-5FF670318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2E884-AE1E-45C9-99FB-2FEB22BA94DC}" type="datetimeFigureOut">
              <a:rPr lang="en-CA" smtClean="0"/>
              <a:t>2024-05-15</a:t>
            </a:fld>
            <a:endParaRPr lang="en-CA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1A9A388-CDA7-4DCD-7C5C-47A1ADAEF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D20E984-A232-65DB-E90A-8B7BBC52A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85067-8FAF-450E-BCB7-A1A0F775C75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2641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6338E0-EFAE-D05F-942C-6FC832F3A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FFF1761-ACED-53C9-1E73-A0CD69AE1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2E884-AE1E-45C9-99FB-2FEB22BA94DC}" type="datetimeFigureOut">
              <a:rPr lang="en-CA" smtClean="0"/>
              <a:t>2024-05-15</a:t>
            </a:fld>
            <a:endParaRPr lang="en-CA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384A984-EED8-2801-E6CC-CA77226BD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A8615A5-855B-DC35-A114-F26512548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85067-8FAF-450E-BCB7-A1A0F775C75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6019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E921762-9E01-E6FF-4E2D-D7D06EACE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2E884-AE1E-45C9-99FB-2FEB22BA94DC}" type="datetimeFigureOut">
              <a:rPr lang="en-CA" smtClean="0"/>
              <a:t>2024-05-15</a:t>
            </a:fld>
            <a:endParaRPr lang="en-CA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DB97425-AEA5-89A1-14C9-9249BFC5A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18B1352-4647-17DC-32A6-C3305F26B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85067-8FAF-450E-BCB7-A1A0F775C75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6625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43C521-1346-D14C-3BA0-331367C47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3F9CAAD-E2D0-4393-6A3E-A63389115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DA974CE-772B-F905-1BA0-24CB7DA055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C666F2F-9A33-74F2-8BC2-D04DF8836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2E884-AE1E-45C9-99FB-2FEB22BA94DC}" type="datetimeFigureOut">
              <a:rPr lang="en-CA" smtClean="0"/>
              <a:t>2024-05-15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370BF01-5AD1-75FE-4971-517190D8F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D85E3E6-709D-06AF-D27A-96F950D64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85067-8FAF-450E-BCB7-A1A0F775C75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4507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1D36E8-8009-EA48-4E7A-0ACD4984F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2830CE6-8822-719E-6EDE-AA3DC09F0A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39BA72B-5837-5200-A88C-836FE679EA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0E52DFB-24A7-D42F-4D77-02EF0EF04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2E884-AE1E-45C9-99FB-2FEB22BA94DC}" type="datetimeFigureOut">
              <a:rPr lang="en-CA" smtClean="0"/>
              <a:t>2024-05-15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E882FAE-92C9-E608-F3A4-3D0E82A3A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77C1B9A-507A-1EC3-1299-7A1015A24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85067-8FAF-450E-BCB7-A1A0F775C75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3136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8D4FDF1-C027-20A0-58AE-CF771BBA1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0718AFA-5C49-B8A8-FACC-7A74A218FB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6C3F9B4-9CB0-350D-31CA-1E480F82C6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E2E884-AE1E-45C9-99FB-2FEB22BA94DC}" type="datetimeFigureOut">
              <a:rPr lang="en-CA" smtClean="0"/>
              <a:t>2024-05-15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A373D7E-D71B-9111-2AB5-08D7D83219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AE28807-D748-8ADE-438B-17825B5DDA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A85067-8FAF-450E-BCB7-A1A0F775C75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7825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B01C3D97-F783-F5C9-0478-D42A76FD3E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871" r="1" b="1"/>
          <a:stretch/>
        </p:blipFill>
        <p:spPr>
          <a:xfrm>
            <a:off x="130648" y="0"/>
            <a:ext cx="12191980" cy="6856718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35EF9FD0-B955-DF30-1844-F93436671769}"/>
              </a:ext>
            </a:extLst>
          </p:cNvPr>
          <p:cNvSpPr txBox="1"/>
          <p:nvPr/>
        </p:nvSpPr>
        <p:spPr>
          <a:xfrm>
            <a:off x="293914" y="5638800"/>
            <a:ext cx="117674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b="1" dirty="0">
                <a:solidFill>
                  <a:schemeClr val="accent6">
                    <a:lumMod val="50000"/>
                  </a:schemeClr>
                </a:solidFill>
                <a:highlight>
                  <a:srgbClr val="FFFF00"/>
                </a:highlight>
              </a:rPr>
              <a:t>       人的余怒 神要禁止  </a:t>
            </a:r>
            <a:r>
              <a:rPr lang="zh-CN" altLang="en-US" sz="4000" b="1" dirty="0">
                <a:solidFill>
                  <a:schemeClr val="accent6">
                    <a:lumMod val="50000"/>
                  </a:schemeClr>
                </a:solidFill>
                <a:highlight>
                  <a:srgbClr val="FFFF00"/>
                </a:highlight>
              </a:rPr>
              <a:t>（士</a:t>
            </a:r>
            <a:r>
              <a:rPr lang="en-CA" altLang="zh-CN" sz="4000" b="1" dirty="0">
                <a:solidFill>
                  <a:schemeClr val="accent6">
                    <a:lumMod val="50000"/>
                  </a:schemeClr>
                </a:solidFill>
                <a:highlight>
                  <a:srgbClr val="FFFF00"/>
                </a:highlight>
              </a:rPr>
              <a:t>20:1-48</a:t>
            </a:r>
            <a:r>
              <a:rPr lang="zh-CN" altLang="en-US" sz="4000" b="1" dirty="0">
                <a:solidFill>
                  <a:schemeClr val="accent6">
                    <a:lumMod val="50000"/>
                  </a:schemeClr>
                </a:solidFill>
                <a:highlight>
                  <a:srgbClr val="FFFF00"/>
                </a:highlight>
              </a:rPr>
              <a:t>）</a:t>
            </a:r>
            <a:endParaRPr lang="en-CA" sz="4000" b="1" dirty="0">
              <a:solidFill>
                <a:schemeClr val="accent6">
                  <a:lumMod val="50000"/>
                </a:schemeClr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709145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D8A82E-E67F-3E79-3E17-D73264BAD5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11628" y="1545771"/>
            <a:ext cx="11201401" cy="50509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第一战</a:t>
            </a:r>
            <a:r>
              <a:rPr lang="zh-CN" altLang="en-US" b="1" dirty="0">
                <a:highlight>
                  <a:srgbClr val="FFFF00"/>
                </a:highlight>
              </a:rPr>
              <a:t>（士</a:t>
            </a:r>
            <a:r>
              <a:rPr lang="en-CA" altLang="zh-CN" b="1" dirty="0">
                <a:highlight>
                  <a:srgbClr val="FFFF00"/>
                </a:highlight>
              </a:rPr>
              <a:t>20:18-21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18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以色列人就起来，到伯特利去求问神说：“我们中间谁当首先上去与便雅悯人争战呢？”耶和华说：“</a:t>
            </a:r>
            <a:r>
              <a:rPr lang="zh-CN" altLang="en-US" sz="3600" b="1" dirty="0">
                <a:solidFill>
                  <a:schemeClr val="accent5">
                    <a:lumMod val="50000"/>
                  </a:schemeClr>
                </a:solidFill>
              </a:rPr>
              <a:t>犹大当先上去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19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以色列人早晨起来，对着基比亚安营。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20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以色列人出来，要与便雅悯人打仗，就在基比亚前摆阵。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21 </a:t>
            </a:r>
            <a:r>
              <a:rPr lang="zh-CN" altLang="en-US" b="1" dirty="0">
                <a:solidFill>
                  <a:srgbClr val="C00000"/>
                </a:solidFill>
              </a:rPr>
              <a:t>便雅悯人就从基比亚出来，当日杀死以色列人二万二千。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altLang="zh-CN" sz="100" b="1" dirty="0">
              <a:solidFill>
                <a:srgbClr val="C00000"/>
              </a:solidFill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士</a:t>
            </a:r>
            <a:r>
              <a:rPr lang="en-CA" altLang="zh-CN" b="1" dirty="0">
                <a:highlight>
                  <a:srgbClr val="FFFF00"/>
                </a:highlight>
              </a:rPr>
              <a:t>1:</a:t>
            </a:r>
            <a:r>
              <a:rPr lang="en-US" altLang="zh-CN" b="1" dirty="0">
                <a:highlight>
                  <a:srgbClr val="FFFF00"/>
                </a:highlight>
              </a:rPr>
              <a:t>1-2</a:t>
            </a:r>
          </a:p>
          <a:p>
            <a:pPr marL="0" indent="0">
              <a:buNone/>
            </a:pPr>
            <a:r>
              <a:rPr lang="en-US" altLang="zh-CN" b="1" dirty="0">
                <a:highlight>
                  <a:srgbClr val="FFFF00"/>
                </a:highlight>
              </a:rPr>
              <a:t>1 </a:t>
            </a:r>
            <a:r>
              <a:rPr lang="zh-CN" altLang="en-US" b="1" dirty="0"/>
              <a:t>约书亚死后，以色列人求问耶和华说：“我们中间谁当首先上去攻击迦南人，与他们争战？” </a:t>
            </a:r>
            <a:r>
              <a:rPr lang="en-US" altLang="zh-CN" b="1" dirty="0">
                <a:highlight>
                  <a:srgbClr val="FFFF00"/>
                </a:highlight>
              </a:rPr>
              <a:t>2 </a:t>
            </a:r>
            <a:r>
              <a:rPr lang="zh-CN" altLang="en-US" b="1" dirty="0"/>
              <a:t>耶和华说：“</a:t>
            </a:r>
            <a:r>
              <a:rPr lang="zh-CN" altLang="en-US" sz="3600" b="1" dirty="0">
                <a:solidFill>
                  <a:schemeClr val="accent5">
                    <a:lumMod val="50000"/>
                  </a:schemeClr>
                </a:solidFill>
              </a:rPr>
              <a:t>犹大当先上去</a:t>
            </a:r>
            <a:r>
              <a:rPr lang="zh-CN" altLang="en-US" b="1" dirty="0"/>
              <a:t>，我已将那地交在他手中。”</a:t>
            </a:r>
            <a:endParaRPr lang="en-CA" altLang="zh-CN" b="1" dirty="0"/>
          </a:p>
          <a:p>
            <a:pPr marL="0" indent="0">
              <a:buNone/>
            </a:pP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074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D8A82E-E67F-3E79-3E17-D73264BAD5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11628" y="1825625"/>
            <a:ext cx="1120140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第二战</a:t>
            </a:r>
            <a:r>
              <a:rPr lang="zh-CN" altLang="en-US" b="1" dirty="0">
                <a:highlight>
                  <a:srgbClr val="FFFF00"/>
                </a:highlight>
              </a:rPr>
              <a:t>（士</a:t>
            </a:r>
            <a:r>
              <a:rPr lang="en-CA" altLang="zh-CN" b="1" dirty="0">
                <a:highlight>
                  <a:srgbClr val="FFFF00"/>
                </a:highlight>
              </a:rPr>
              <a:t>20:22-25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22 </a:t>
            </a:r>
            <a:r>
              <a:rPr lang="zh-CN" altLang="en-US" b="1" dirty="0">
                <a:solidFill>
                  <a:srgbClr val="C00000"/>
                </a:solidFill>
              </a:rPr>
              <a:t>以色列人彼此奋勇，仍在头一日摆阵的地方又摆阵。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23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未摆阵之先，以色列人上去，在耶和华面前哭号，直到晚上，求问耶和华说：“我们再去与我们</a:t>
            </a:r>
            <a:r>
              <a:rPr lang="zh-CN" altLang="en-US" sz="3600" b="1" dirty="0">
                <a:solidFill>
                  <a:schemeClr val="accent5">
                    <a:lumMod val="50000"/>
                  </a:schemeClr>
                </a:solidFill>
              </a:rPr>
              <a:t>弟兄</a:t>
            </a:r>
            <a:r>
              <a:rPr lang="zh-CN" altLang="en-US" b="1" dirty="0">
                <a:solidFill>
                  <a:srgbClr val="C00000"/>
                </a:solidFill>
              </a:rPr>
              <a:t>便雅悯人打仗，</a:t>
            </a:r>
            <a:r>
              <a:rPr lang="zh-CN" altLang="en-US" sz="3600" b="1" dirty="0">
                <a:solidFill>
                  <a:schemeClr val="accent5">
                    <a:lumMod val="50000"/>
                  </a:schemeClr>
                </a:solidFill>
              </a:rPr>
              <a:t>可以不可以</a:t>
            </a:r>
            <a:r>
              <a:rPr lang="zh-CN" altLang="en-US" b="1" dirty="0">
                <a:solidFill>
                  <a:srgbClr val="C00000"/>
                </a:solidFill>
              </a:rPr>
              <a:t>？”耶和华说：“可以上去攻击他们。”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24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第二日，以色列人就上前攻击便雅悯人。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25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便雅悯人也在这日从基比亚出来，与以色列人接战，又杀死他们一万八千，都是拿刀的。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altLang="zh-CN" sz="300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耶</a:t>
            </a:r>
            <a:r>
              <a:rPr lang="en-CA" altLang="zh-CN" b="1" dirty="0">
                <a:highlight>
                  <a:srgbClr val="FFFF00"/>
                </a:highlight>
              </a:rPr>
              <a:t>1:</a:t>
            </a:r>
            <a:r>
              <a:rPr lang="en-US" altLang="zh-CN" b="1" dirty="0">
                <a:highlight>
                  <a:srgbClr val="FFFF00"/>
                </a:highlight>
              </a:rPr>
              <a:t>10</a:t>
            </a:r>
            <a:r>
              <a:rPr lang="en-US" altLang="zh-CN" b="1" dirty="0"/>
              <a:t>······</a:t>
            </a:r>
            <a:r>
              <a:rPr lang="zh-CN" altLang="en-US" b="1" dirty="0"/>
              <a:t>拔出、拆毁、毁坏、倾覆，又要建立、栽植。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箴</a:t>
            </a:r>
            <a:r>
              <a:rPr lang="en-CA" altLang="zh-CN" b="1" dirty="0">
                <a:highlight>
                  <a:srgbClr val="FFFF00"/>
                </a:highlight>
              </a:rPr>
              <a:t>23:</a:t>
            </a:r>
            <a:r>
              <a:rPr lang="en-US" altLang="zh-CN" b="1" dirty="0">
                <a:highlight>
                  <a:srgbClr val="FFFF00"/>
                </a:highlight>
              </a:rPr>
              <a:t>26 </a:t>
            </a:r>
            <a:r>
              <a:rPr lang="zh-CN" altLang="en-US" b="1" dirty="0"/>
              <a:t>我儿，要将你的心归我，你的眼目也要喜悦我的道路。</a:t>
            </a:r>
            <a:endParaRPr lang="en-CA" altLang="zh-CN" b="1" dirty="0"/>
          </a:p>
          <a:p>
            <a:pPr marL="0" indent="0">
              <a:buNone/>
            </a:pPr>
            <a:endParaRPr lang="en-CA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251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D8A82E-E67F-3E79-3E17-D73264BAD5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11628" y="1447800"/>
            <a:ext cx="11201401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献祭</a:t>
            </a:r>
            <a:r>
              <a:rPr lang="zh-CN" altLang="en-US" b="1" dirty="0">
                <a:highlight>
                  <a:srgbClr val="FFFF00"/>
                </a:highlight>
              </a:rPr>
              <a:t>（士</a:t>
            </a:r>
            <a:r>
              <a:rPr lang="en-CA" altLang="zh-CN" b="1" dirty="0">
                <a:highlight>
                  <a:srgbClr val="FFFF00"/>
                </a:highlight>
              </a:rPr>
              <a:t>20:26-28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26 </a:t>
            </a:r>
            <a:r>
              <a:rPr lang="zh-CN" altLang="en-US" b="1" dirty="0">
                <a:solidFill>
                  <a:srgbClr val="C00000"/>
                </a:solidFill>
              </a:rPr>
              <a:t>以色列众人就上到伯特利，坐在耶和华面前哭号，当日禁食直到晚上；又在耶和华面前献燔祭和平安祭。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27-28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那时神的约柜在那里。亚伦的孙子、以利亚撒的儿子非尼哈侍立在约柜前。以色列人问耶和华说：“我们当再出去与我们弟兄便雅悯人打仗呢？还是罢兵呢？”耶和华说：“你们当上去，因为明日我必将他们交在你们手中。”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altLang="zh-CN" sz="100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来</a:t>
            </a:r>
            <a:r>
              <a:rPr lang="en-CA" altLang="zh-CN" b="1" dirty="0">
                <a:highlight>
                  <a:srgbClr val="FFFF00"/>
                </a:highlight>
              </a:rPr>
              <a:t>9:22 </a:t>
            </a:r>
            <a:r>
              <a:rPr lang="zh-CN" altLang="en-US" b="1" dirty="0"/>
              <a:t>按着律法，凡物差不多都是用血洁净的，若不流血，罪就不得赦免了。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创</a:t>
            </a:r>
            <a:r>
              <a:rPr lang="en-CA" altLang="zh-CN" b="1" dirty="0">
                <a:highlight>
                  <a:srgbClr val="FFFF00"/>
                </a:highlight>
              </a:rPr>
              <a:t>9:</a:t>
            </a:r>
            <a:r>
              <a:rPr lang="en-US" altLang="zh-CN" b="1" dirty="0">
                <a:highlight>
                  <a:srgbClr val="FFFF00"/>
                </a:highlight>
              </a:rPr>
              <a:t>5 </a:t>
            </a:r>
            <a:r>
              <a:rPr lang="zh-CN" altLang="en-US" b="1" dirty="0"/>
              <a:t>流你们血、害你们命的，无论是兽是人，我必讨他的罪，就是向各人的弟兄也是如此。</a:t>
            </a:r>
            <a:r>
              <a:rPr lang="en-US" altLang="zh-CN" b="1" dirty="0">
                <a:highlight>
                  <a:srgbClr val="FFFF00"/>
                </a:highlight>
              </a:rPr>
              <a:t>6</a:t>
            </a:r>
            <a:r>
              <a:rPr lang="en-US" altLang="zh-CN" b="1" dirty="0"/>
              <a:t> </a:t>
            </a:r>
            <a:r>
              <a:rPr lang="zh-CN" altLang="en-US" b="1" dirty="0"/>
              <a:t>凡流人血的，他的血也必被人所流，因为神造人，是照自己的形像造的。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6807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D8A82E-E67F-3E79-3E17-D73264BAD5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11628" y="1825625"/>
            <a:ext cx="11201401" cy="46296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第三战</a:t>
            </a:r>
            <a:r>
              <a:rPr lang="zh-CN" altLang="en-US" b="1" dirty="0">
                <a:highlight>
                  <a:srgbClr val="FFFF00"/>
                </a:highlight>
              </a:rPr>
              <a:t>（士</a:t>
            </a:r>
            <a:r>
              <a:rPr lang="en-CA" altLang="zh-CN" b="1" dirty="0">
                <a:highlight>
                  <a:srgbClr val="FFFF00"/>
                </a:highlight>
              </a:rPr>
              <a:t>20:29-35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29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以色列人在基比亚的四围设下伏兵。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30</a:t>
            </a:r>
            <a:r>
              <a:rPr lang="en-US" altLang="zh-CN" b="1" dirty="0">
                <a:solidFill>
                  <a:srgbClr val="C00000"/>
                </a:solidFill>
              </a:rPr>
              <a:t>  </a:t>
            </a:r>
            <a:r>
              <a:rPr lang="zh-CN" altLang="en-US" b="1" dirty="0">
                <a:solidFill>
                  <a:srgbClr val="C00000"/>
                </a:solidFill>
              </a:rPr>
              <a:t>第三日，以色列人又上去攻击便雅悯人，在基比亚前摆阵，与前两次一样。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31 </a:t>
            </a:r>
            <a:r>
              <a:rPr lang="zh-CN" altLang="en-US" b="1" dirty="0">
                <a:solidFill>
                  <a:srgbClr val="C00000"/>
                </a:solidFill>
              </a:rPr>
              <a:t>便雅悯人也出来迎敌，就被引诱离城。在田间两条路上，一通伯特利，一通基比亚，像前两次，动手杀死以色列人约有三十个。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32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便雅悯人说：“他们仍旧败在我们面前。”但以色列人说：“我们不如逃跑引诱他们离开城到路上来。”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33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以色列众人都起来，在巴力他玛摆阵，以色列的伏兵从马利迦巴埋伏的地方冲上前去。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34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有以色列人中的一万精兵，来到基比亚前接战，势派甚是凶猛，便雅悯人却不知道灾祸临近了。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35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耶和华使以色列人杀败便雅悯人。那日以色列人杀死便雅悯人二万五千一百，都是拿刀的。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4409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D8A82E-E67F-3E79-3E17-D73264BAD5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11628" y="1825625"/>
            <a:ext cx="11201401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书</a:t>
            </a:r>
            <a:r>
              <a:rPr lang="en-CA" altLang="zh-CN" b="1" dirty="0">
                <a:highlight>
                  <a:srgbClr val="FFFF00"/>
                </a:highlight>
              </a:rPr>
              <a:t>8:</a:t>
            </a:r>
            <a:r>
              <a:rPr lang="en-US" altLang="zh-CN" b="1" dirty="0">
                <a:highlight>
                  <a:srgbClr val="FFFF00"/>
                </a:highlight>
              </a:rPr>
              <a:t>1 </a:t>
            </a:r>
            <a:r>
              <a:rPr lang="zh-CN" altLang="en-US" b="1" dirty="0"/>
              <a:t>耶和华对约书亚说：“不要惧怕，也不要惊惶。你起来，率领一切兵丁上艾城去，我已经把艾城的王和他的民、他的城并他的地，都交在你手里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15 </a:t>
            </a:r>
            <a:r>
              <a:rPr lang="zh-CN" altLang="en-US" b="1" dirty="0"/>
              <a:t>约书亚和以色列众人在他们面前装败，往那通旷野的路逃跑。</a:t>
            </a:r>
            <a:r>
              <a:rPr lang="en-US" altLang="zh-CN" b="1" dirty="0">
                <a:highlight>
                  <a:srgbClr val="FFFF00"/>
                </a:highlight>
              </a:rPr>
              <a:t>16</a:t>
            </a:r>
            <a:r>
              <a:rPr lang="en-US" altLang="zh-CN" b="1" dirty="0"/>
              <a:t> </a:t>
            </a:r>
            <a:r>
              <a:rPr lang="zh-CN" altLang="en-US" b="1" dirty="0"/>
              <a:t>城内的众民都被招聚，追赶他们。艾城人追赶的时候，就被引诱离开城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22 </a:t>
            </a:r>
            <a:r>
              <a:rPr lang="zh-CN" altLang="en-US" b="1" dirty="0"/>
              <a:t>伏兵也出城迎击艾城的人，艾城人就困在以色列人中间，前后都是以色列人。于是以色列人击杀他们，没有留下一个，也没有一个逃脱的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26</a:t>
            </a:r>
            <a:r>
              <a:rPr lang="en-US" altLang="zh-CN" b="1" dirty="0"/>
              <a:t> ······</a:t>
            </a:r>
            <a:r>
              <a:rPr lang="zh-CN" altLang="en-US" b="1" dirty="0"/>
              <a:t>直到把艾城的一切居民尽行杀灭。</a:t>
            </a: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228927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D8A82E-E67F-3E79-3E17-D73264BAD5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11628" y="1825625"/>
            <a:ext cx="11201401" cy="454251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书</a:t>
            </a:r>
            <a:r>
              <a:rPr lang="en-US" altLang="zh-CN" b="1" dirty="0">
                <a:highlight>
                  <a:srgbClr val="FFFF00"/>
                </a:highlight>
              </a:rPr>
              <a:t>7:1 </a:t>
            </a:r>
            <a:r>
              <a:rPr lang="zh-CN" altLang="en-US" b="1" dirty="0"/>
              <a:t>以色列人在当灭的物上犯了罪，因为</a:t>
            </a:r>
            <a:r>
              <a:rPr lang="en-US" altLang="zh-CN" b="1" dirty="0"/>
              <a:t>······</a:t>
            </a:r>
            <a:r>
              <a:rPr lang="zh-CN" altLang="en-US" b="1" dirty="0"/>
              <a:t>亚干取了当灭的物</a:t>
            </a:r>
            <a:r>
              <a:rPr lang="en-US" altLang="zh-CN" b="1" dirty="0"/>
              <a:t>······5 </a:t>
            </a:r>
            <a:r>
              <a:rPr lang="zh-CN" altLang="en-US" b="1" dirty="0"/>
              <a:t>艾城的人击杀了他们三十六人</a:t>
            </a:r>
            <a:r>
              <a:rPr lang="en-US" altLang="zh-CN" b="1" dirty="0"/>
              <a:t>······</a:t>
            </a:r>
            <a:r>
              <a:rPr lang="zh-CN" altLang="en-US" b="1" dirty="0"/>
              <a:t>众民的心就消化如水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11 </a:t>
            </a:r>
            <a:r>
              <a:rPr lang="zh-CN" altLang="en-US" b="1" dirty="0"/>
              <a:t>以色列人犯了罪，违背了我所吩咐他们的约，取了当灭的物，又偷窃，又行诡诈，又把那当灭的放在他们的家具里。</a:t>
            </a:r>
            <a:r>
              <a:rPr lang="en-US" altLang="zh-CN" b="1" dirty="0"/>
              <a:t>12 </a:t>
            </a:r>
            <a:r>
              <a:rPr lang="zh-CN" altLang="en-US" b="1" dirty="0"/>
              <a:t>因此，以色列人在仇敌面前站立不住。他们在仇敌面前转背逃跑，是因成了被咒诅的，你们若不把当灭的物从你们中间除掉，我就不再与你们同在了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19</a:t>
            </a:r>
            <a:r>
              <a:rPr lang="en-US" altLang="zh-CN" b="1" dirty="0"/>
              <a:t> </a:t>
            </a:r>
            <a:r>
              <a:rPr lang="zh-CN" altLang="en-US" b="1" dirty="0"/>
              <a:t>约书亚对亚干说：“我儿，我劝你将荣耀归给耶和华以色列的神，在他面前认罪，将你所作的事告诉我，不要向我隐瞒。”</a:t>
            </a:r>
            <a:r>
              <a:rPr lang="en-US" altLang="zh-CN" b="1" dirty="0">
                <a:highlight>
                  <a:srgbClr val="FFFF00"/>
                </a:highlight>
              </a:rPr>
              <a:t>20</a:t>
            </a:r>
            <a:r>
              <a:rPr lang="en-US" altLang="zh-CN" b="1" dirty="0"/>
              <a:t> </a:t>
            </a:r>
            <a:r>
              <a:rPr lang="zh-CN" altLang="en-US" b="1" dirty="0"/>
              <a:t>亚干回答约书亚说：我实在得罪了耶和华以色列的神</a:t>
            </a:r>
            <a:r>
              <a:rPr lang="en-US" altLang="zh-CN" b="1" dirty="0"/>
              <a:t>······25 </a:t>
            </a:r>
            <a:r>
              <a:rPr lang="zh-CN" altLang="en-US" b="1" dirty="0"/>
              <a:t>约书亚说：“你为什么连累我们呢？今日耶和华必叫你受连累。”于是以色列众人用石头打死他，将石头扔在其上，又用火焚烧他所有的。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3224583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D8A82E-E67F-3E79-3E17-D73264BAD5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11628" y="1382486"/>
            <a:ext cx="11201401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400" b="1" dirty="0"/>
              <a:t>神公义的彰显</a:t>
            </a:r>
            <a:r>
              <a:rPr lang="zh-CN" altLang="en-US" sz="2400" b="1" dirty="0">
                <a:highlight>
                  <a:srgbClr val="FFFF00"/>
                </a:highlight>
              </a:rPr>
              <a:t>（士</a:t>
            </a:r>
            <a:r>
              <a:rPr lang="en-CA" altLang="zh-CN" sz="2400" b="1" dirty="0">
                <a:highlight>
                  <a:srgbClr val="FFFF00"/>
                </a:highlight>
              </a:rPr>
              <a:t>20:36-48</a:t>
            </a:r>
            <a:r>
              <a:rPr lang="zh-CN" altLang="en-US" sz="2400" b="1" dirty="0">
                <a:highlight>
                  <a:srgbClr val="FFFF00"/>
                </a:highlight>
              </a:rPr>
              <a:t>）</a:t>
            </a:r>
            <a:endParaRPr lang="en-CA" altLang="zh-CN" sz="2400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36 </a:t>
            </a:r>
            <a:r>
              <a:rPr lang="zh-CN" altLang="en-US" sz="2400" b="1" dirty="0">
                <a:solidFill>
                  <a:srgbClr val="C00000"/>
                </a:solidFill>
              </a:rPr>
              <a:t>于是便雅悯人知道自己败了。先是以色列人，因为靠着在基比亚前所设的伏兵，就在便雅悯人面前诈败。</a:t>
            </a: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37</a:t>
            </a:r>
            <a:r>
              <a:rPr lang="en-US" altLang="zh-CN" sz="2400" b="1" dirty="0">
                <a:solidFill>
                  <a:srgbClr val="C00000"/>
                </a:solidFill>
              </a:rPr>
              <a:t> </a:t>
            </a:r>
            <a:r>
              <a:rPr lang="zh-CN" altLang="en-US" sz="2400" b="1" dirty="0">
                <a:solidFill>
                  <a:srgbClr val="C00000"/>
                </a:solidFill>
              </a:rPr>
              <a:t>伏兵急忙闯进基比亚，用刀杀死全城的人。</a:t>
            </a: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38</a:t>
            </a:r>
            <a:r>
              <a:rPr lang="en-US" altLang="zh-CN" sz="2400" b="1" dirty="0">
                <a:solidFill>
                  <a:srgbClr val="C00000"/>
                </a:solidFill>
              </a:rPr>
              <a:t> </a:t>
            </a:r>
            <a:r>
              <a:rPr lang="zh-CN" altLang="en-US" sz="2400" b="1" dirty="0">
                <a:solidFill>
                  <a:srgbClr val="C00000"/>
                </a:solidFill>
              </a:rPr>
              <a:t>以色列人预先同伏兵约定在城内放火，以烟气上腾为号。</a:t>
            </a: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39</a:t>
            </a:r>
            <a:r>
              <a:rPr lang="en-US" altLang="zh-CN" sz="2400" b="1" dirty="0">
                <a:solidFill>
                  <a:srgbClr val="C00000"/>
                </a:solidFill>
              </a:rPr>
              <a:t> </a:t>
            </a:r>
            <a:r>
              <a:rPr lang="zh-CN" altLang="en-US" sz="2400" b="1" dirty="0">
                <a:solidFill>
                  <a:srgbClr val="C00000"/>
                </a:solidFill>
              </a:rPr>
              <a:t>以色列人临退阵的时候，便雅悯人动手杀死以色列人，约有三十个，就说：“他们仍像前次被我们杀败了。”</a:t>
            </a: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40</a:t>
            </a:r>
            <a:r>
              <a:rPr lang="en-US" altLang="zh-CN" sz="2400" b="1" dirty="0">
                <a:solidFill>
                  <a:srgbClr val="C00000"/>
                </a:solidFill>
              </a:rPr>
              <a:t> </a:t>
            </a:r>
            <a:r>
              <a:rPr lang="zh-CN" altLang="en-US" sz="2400" b="1" dirty="0">
                <a:solidFill>
                  <a:srgbClr val="C00000"/>
                </a:solidFill>
              </a:rPr>
              <a:t>当烟气如柱从城中上腾的时候，便雅悯人回头观看，见全城的烟气冲天。</a:t>
            </a: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41</a:t>
            </a:r>
            <a:r>
              <a:rPr lang="en-US" altLang="zh-CN" sz="2400" b="1" dirty="0">
                <a:solidFill>
                  <a:srgbClr val="C00000"/>
                </a:solidFill>
              </a:rPr>
              <a:t> </a:t>
            </a:r>
            <a:r>
              <a:rPr lang="zh-CN" altLang="en-US" sz="2400" b="1" dirty="0">
                <a:solidFill>
                  <a:srgbClr val="C00000"/>
                </a:solidFill>
              </a:rPr>
              <a:t>以色列人又转身回来，便雅悯人就甚惊惶，因为看见灾祸临到自己了。</a:t>
            </a: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42 </a:t>
            </a:r>
            <a:r>
              <a:rPr lang="zh-CN" altLang="en-US" sz="2400" b="1" dirty="0">
                <a:solidFill>
                  <a:srgbClr val="C00000"/>
                </a:solidFill>
              </a:rPr>
              <a:t>他们在以色列人面前转身往旷野逃跑；以色列人在后面追杀。那从各城里出来的，也都夹攻杀灭他们。</a:t>
            </a: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43</a:t>
            </a:r>
            <a:r>
              <a:rPr lang="en-US" altLang="zh-CN" sz="2400" b="1" dirty="0">
                <a:solidFill>
                  <a:srgbClr val="C00000"/>
                </a:solidFill>
              </a:rPr>
              <a:t> </a:t>
            </a:r>
            <a:r>
              <a:rPr lang="zh-CN" altLang="en-US" sz="2400" b="1" dirty="0">
                <a:solidFill>
                  <a:srgbClr val="C00000"/>
                </a:solidFill>
              </a:rPr>
              <a:t>以色列人围绕便雅悯人，追赶他们，在他们歇脚之处，对着日出之地的基比亚践踏他们。</a:t>
            </a: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44</a:t>
            </a:r>
            <a:r>
              <a:rPr lang="en-US" altLang="zh-CN" sz="2400" b="1" dirty="0">
                <a:solidFill>
                  <a:srgbClr val="C00000"/>
                </a:solidFill>
              </a:rPr>
              <a:t> </a:t>
            </a:r>
            <a:r>
              <a:rPr lang="zh-CN" altLang="en-US" sz="2400" b="1" dirty="0">
                <a:solidFill>
                  <a:srgbClr val="C00000"/>
                </a:solidFill>
              </a:rPr>
              <a:t>便雅悯人死了的有一万八千，都是勇士。</a:t>
            </a: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45 </a:t>
            </a:r>
            <a:r>
              <a:rPr lang="zh-CN" altLang="en-US" sz="2400" b="1" dirty="0">
                <a:solidFill>
                  <a:srgbClr val="C00000"/>
                </a:solidFill>
              </a:rPr>
              <a:t>其余的人转身向旷野逃跑，往临门磐去。以色列人在道路上杀了他们五千人，如拾取遗穗一样，追到基顿又杀了他们二千人。</a:t>
            </a: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46 </a:t>
            </a:r>
            <a:r>
              <a:rPr lang="zh-CN" altLang="en-US" sz="2400" b="1" dirty="0">
                <a:solidFill>
                  <a:srgbClr val="C00000"/>
                </a:solidFill>
              </a:rPr>
              <a:t>那日便雅悯死了的，共有二万五千人，都是拿刀的勇士。</a:t>
            </a: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47 </a:t>
            </a:r>
            <a:r>
              <a:rPr lang="zh-CN" altLang="en-US" sz="2400" b="1" dirty="0">
                <a:solidFill>
                  <a:srgbClr val="C00000"/>
                </a:solidFill>
              </a:rPr>
              <a:t>只剩下六百人，转身向旷野逃跑，到了临门磐，就在那里住了四个月。</a:t>
            </a: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48</a:t>
            </a:r>
            <a:r>
              <a:rPr lang="en-US" altLang="zh-CN" sz="2400" b="1" dirty="0">
                <a:solidFill>
                  <a:srgbClr val="C00000"/>
                </a:solidFill>
              </a:rPr>
              <a:t> </a:t>
            </a:r>
            <a:r>
              <a:rPr lang="zh-CN" altLang="en-US" sz="2400" b="1" dirty="0">
                <a:solidFill>
                  <a:srgbClr val="C00000"/>
                </a:solidFill>
              </a:rPr>
              <a:t>以色列人又转到便雅悯地，将各城的人和牲畜，并一切所遇见的，都用刀杀尽，又放火烧了一切城邑。</a:t>
            </a:r>
            <a:endParaRPr lang="en-CA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918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D8A82E-E67F-3E79-3E17-D73264BAD5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11628" y="1825625"/>
            <a:ext cx="11201401" cy="4531632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创</a:t>
            </a:r>
            <a:r>
              <a:rPr lang="en-CA" altLang="zh-CN" b="1" dirty="0">
                <a:highlight>
                  <a:srgbClr val="FFFF00"/>
                </a:highlight>
              </a:rPr>
              <a:t>19:</a:t>
            </a:r>
            <a:r>
              <a:rPr lang="en-US" altLang="zh-CN" b="1" dirty="0">
                <a:highlight>
                  <a:srgbClr val="FFFF00"/>
                </a:highlight>
              </a:rPr>
              <a:t>24 </a:t>
            </a:r>
            <a:r>
              <a:rPr lang="zh-CN" altLang="en-US" b="1" dirty="0"/>
              <a:t>当时，耶和华将硫磺与火，从天上耶和华那里，降与所多玛和蛾摩拉，</a:t>
            </a:r>
            <a:r>
              <a:rPr lang="en-US" altLang="zh-CN" b="1" dirty="0">
                <a:highlight>
                  <a:srgbClr val="FFFF00"/>
                </a:highlight>
              </a:rPr>
              <a:t>25 </a:t>
            </a:r>
            <a:r>
              <a:rPr lang="zh-CN" altLang="en-US" b="1" dirty="0"/>
              <a:t>把那些城和全平原，并城里所有的居民，连地上生长的都毁灭了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29</a:t>
            </a:r>
            <a:r>
              <a:rPr lang="en-US" altLang="zh-CN" b="1" dirty="0"/>
              <a:t> </a:t>
            </a:r>
            <a:r>
              <a:rPr lang="zh-CN" altLang="en-US" b="1" dirty="0"/>
              <a:t>当神毁灭平原诸城的时候，他记念亚伯拉罕，正在倾覆罗得所住之城的时候，就打发罗得从倾覆之中出来。</a:t>
            </a:r>
            <a:endParaRPr lang="en-CA" altLang="zh-CN" b="1" dirty="0"/>
          </a:p>
          <a:p>
            <a:pPr marL="0" indent="0">
              <a:buNone/>
            </a:pPr>
            <a:endParaRPr lang="en-CA" altLang="zh-CN" sz="700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士</a:t>
            </a:r>
            <a:r>
              <a:rPr lang="en-CA" altLang="zh-CN" b="1" dirty="0">
                <a:highlight>
                  <a:srgbClr val="FFFF00"/>
                </a:highlight>
              </a:rPr>
              <a:t>20:</a:t>
            </a:r>
            <a:r>
              <a:rPr lang="en-US" altLang="zh-CN" b="1" dirty="0">
                <a:highlight>
                  <a:srgbClr val="FFFF00"/>
                </a:highlight>
              </a:rPr>
              <a:t>40 </a:t>
            </a:r>
            <a:r>
              <a:rPr lang="zh-CN" altLang="en-US" b="1" dirty="0"/>
              <a:t>当烟气如柱从城中上腾的时候，便雅悯人回头观看，见全城的烟气冲天。</a:t>
            </a:r>
            <a:r>
              <a:rPr lang="en-US" altLang="zh-CN" b="1" dirty="0">
                <a:highlight>
                  <a:srgbClr val="FFFF00"/>
                </a:highlight>
              </a:rPr>
              <a:t>41</a:t>
            </a:r>
            <a:r>
              <a:rPr lang="en-US" altLang="zh-CN" b="1" dirty="0"/>
              <a:t>······</a:t>
            </a:r>
            <a:r>
              <a:rPr lang="zh-CN" altLang="en-US" b="1" dirty="0"/>
              <a:t>便雅悯人就甚惊惶，因为看见灾祸临到自己了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47</a:t>
            </a:r>
            <a:r>
              <a:rPr lang="zh-CN" altLang="en-US" b="1" dirty="0"/>
              <a:t>只剩下六百人，转身向旷野逃跑，到了临门磐，就在那里住了四个月。</a:t>
            </a: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3437275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D8A82E-E67F-3E79-3E17-D73264BAD5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11628" y="1825625"/>
            <a:ext cx="11201401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结语</a:t>
            </a:r>
            <a:endParaRPr lang="en-CA" altLang="zh-CN" b="1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箴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14:5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诚实见证人，不说谎话；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A02B93">
                    <a:lumMod val="50000"/>
                  </a:srgbClr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假见证人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，吐出谎言。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箴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6: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16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耶和华所恨恶的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···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19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吐谎言的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A02B93">
                    <a:lumMod val="50000"/>
                  </a:srgbClr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假见证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，并弟兄中布散纷争的人。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  <a:ea typeface="等线" panose="02010600030101010101" pitchFamily="2" charset="-122"/>
              </a:rPr>
              <a:t>彼前</a:t>
            </a:r>
            <a:r>
              <a:rPr lang="en-CA" altLang="zh-CN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  <a:ea typeface="等线" panose="02010600030101010101" pitchFamily="2" charset="-122"/>
              </a:rPr>
              <a:t>5:</a:t>
            </a:r>
            <a:r>
              <a:rPr lang="en-US" altLang="zh-CN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  <a:ea typeface="等线" panose="02010600030101010101" pitchFamily="2" charset="-122"/>
              </a:rPr>
              <a:t>2-3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  <a:ea typeface="等线" panose="02010600030101010101" pitchFamily="2" charset="-122"/>
              </a:rPr>
              <a:t>2 </a:t>
            </a:r>
            <a:r>
              <a:rPr lang="zh-CN" altLang="en-US" b="1" dirty="0">
                <a:solidFill>
                  <a:prstClr val="black"/>
                </a:solidFill>
                <a:latin typeface="Aptos" panose="02110004020202020204"/>
                <a:ea typeface="等线" panose="02010600030101010101" pitchFamily="2" charset="-122"/>
              </a:rPr>
              <a:t>务要牧养在你们中间神的群羊，按着神旨意照管他们。不是出于勉强，乃是出于甘心；也不是因为贪财，乃是出于乐意；</a:t>
            </a:r>
            <a:r>
              <a:rPr lang="en-US" altLang="zh-CN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  <a:ea typeface="等线" panose="02010600030101010101" pitchFamily="2" charset="-122"/>
              </a:rPr>
              <a:t>3</a:t>
            </a:r>
            <a:r>
              <a:rPr lang="en-US" altLang="zh-CN" b="1" dirty="0">
                <a:solidFill>
                  <a:prstClr val="black"/>
                </a:solidFill>
                <a:latin typeface="Aptos" panose="02110004020202020204"/>
                <a:ea typeface="等线" panose="02010600030101010101" pitchFamily="2" charset="-122"/>
              </a:rPr>
              <a:t> </a:t>
            </a:r>
            <a:r>
              <a:rPr lang="zh-CN" altLang="en-US" b="1" dirty="0">
                <a:solidFill>
                  <a:prstClr val="black"/>
                </a:solidFill>
                <a:latin typeface="Aptos" panose="02110004020202020204"/>
                <a:ea typeface="等线" panose="02010600030101010101" pitchFamily="2" charset="-122"/>
              </a:rPr>
              <a:t>也不是辖制所托付你们的，乃是作群羊的榜样。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indent="0">
              <a:buNone/>
            </a:pPr>
            <a:endParaRPr lang="en-CA" altLang="zh-CN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41745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D8A82E-E67F-3E79-3E17-D73264BAD5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11628" y="1825625"/>
            <a:ext cx="11201401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箴</a:t>
            </a:r>
            <a:r>
              <a:rPr lang="en-CA" altLang="zh-CN" b="1" dirty="0">
                <a:highlight>
                  <a:srgbClr val="FFFF00"/>
                </a:highlight>
              </a:rPr>
              <a:t>30:12</a:t>
            </a:r>
            <a:r>
              <a:rPr lang="en-US" altLang="zh-CN" b="1" dirty="0">
                <a:highlight>
                  <a:srgbClr val="FFFF00"/>
                </a:highlight>
              </a:rPr>
              <a:t> </a:t>
            </a:r>
            <a:r>
              <a:rPr lang="zh-CN" altLang="en-US" b="1" dirty="0"/>
              <a:t>有一宗人，自以为清洁，却没有洗去自己的污秽。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太</a:t>
            </a:r>
            <a:r>
              <a:rPr lang="en-CA" altLang="zh-CN" b="1" dirty="0">
                <a:highlight>
                  <a:srgbClr val="FFFF00"/>
                </a:highlight>
              </a:rPr>
              <a:t>7:3-5</a:t>
            </a:r>
          </a:p>
          <a:p>
            <a:pPr marL="0" indent="0">
              <a:buNone/>
            </a:pPr>
            <a:r>
              <a:rPr lang="en-US" altLang="zh-CN" b="1" dirty="0">
                <a:highlight>
                  <a:srgbClr val="FFFF00"/>
                </a:highlight>
              </a:rPr>
              <a:t>3</a:t>
            </a:r>
            <a:r>
              <a:rPr lang="en-US" altLang="zh-CN" b="1" dirty="0"/>
              <a:t> </a:t>
            </a:r>
            <a:r>
              <a:rPr lang="zh-CN" altLang="en-US" b="1" dirty="0"/>
              <a:t>为什么看见你弟兄眼中有刺，却不想自己眼中有梁木呢？</a:t>
            </a:r>
            <a:r>
              <a:rPr lang="en-US" altLang="zh-CN" b="1" dirty="0">
                <a:highlight>
                  <a:srgbClr val="FFFF00"/>
                </a:highlight>
              </a:rPr>
              <a:t>4</a:t>
            </a:r>
            <a:r>
              <a:rPr lang="en-US" altLang="zh-CN" b="1" dirty="0"/>
              <a:t> </a:t>
            </a:r>
            <a:r>
              <a:rPr lang="zh-CN" altLang="en-US" b="1" dirty="0"/>
              <a:t>你自己眼中有梁木，怎能对你弟兄说：‘容我去掉你眼中的刺’呢？</a:t>
            </a:r>
            <a:r>
              <a:rPr lang="en-US" altLang="zh-CN" b="1" dirty="0">
                <a:highlight>
                  <a:srgbClr val="FFFF00"/>
                </a:highlight>
              </a:rPr>
              <a:t>5 </a:t>
            </a:r>
            <a:r>
              <a:rPr lang="zh-CN" altLang="en-US" b="1" dirty="0"/>
              <a:t>你这假冒为善的人！先去掉自己眼中的梁木，然后才能看得清楚，去掉你弟兄眼中的刺。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箴</a:t>
            </a:r>
            <a:r>
              <a:rPr lang="en-CA" altLang="zh-CN" b="1" dirty="0">
                <a:highlight>
                  <a:srgbClr val="FFFF00"/>
                </a:highlight>
              </a:rPr>
              <a:t>13:</a:t>
            </a:r>
            <a:r>
              <a:rPr lang="en-US" altLang="zh-CN" b="1" dirty="0">
                <a:highlight>
                  <a:srgbClr val="FFFF00"/>
                </a:highlight>
              </a:rPr>
              <a:t>20 </a:t>
            </a:r>
            <a:r>
              <a:rPr lang="zh-CN" altLang="en-US" b="1" dirty="0"/>
              <a:t>与智慧人同行的，必得智慧；和愚昧人作伴的，必受亏损。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4253393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D8A82E-E67F-3E79-3E17-D73264BAD5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11628" y="1825625"/>
            <a:ext cx="11201401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引言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士</a:t>
            </a:r>
            <a:r>
              <a:rPr lang="en-CA" altLang="zh-CN" b="1" dirty="0">
                <a:highlight>
                  <a:srgbClr val="FFFF00"/>
                </a:highlight>
              </a:rPr>
              <a:t>19:</a:t>
            </a:r>
            <a:r>
              <a:rPr lang="en-US" altLang="zh-CN" b="1" dirty="0">
                <a:highlight>
                  <a:srgbClr val="FFFF00"/>
                </a:highlight>
              </a:rPr>
              <a:t>1 </a:t>
            </a:r>
            <a:r>
              <a:rPr lang="zh-CN" altLang="en-US" b="1" dirty="0"/>
              <a:t>当以色列中没有王的时候</a:t>
            </a:r>
            <a:r>
              <a:rPr lang="en-US" altLang="zh-CN" b="1"/>
              <a:t>······</a:t>
            </a:r>
            <a:r>
              <a:rPr lang="en-US" altLang="zh-CN" b="1">
                <a:highlight>
                  <a:srgbClr val="FFFF00"/>
                </a:highlight>
              </a:rPr>
              <a:t>22 </a:t>
            </a:r>
            <a:r>
              <a:rPr lang="zh-CN" altLang="en-US" b="1" dirty="0"/>
              <a:t>他们心里正欢畅的时候，城中的匪徒围住房子，连连叩门，对房主老人说：“你把那进你家的人带出来，我们要与他交合。”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25 </a:t>
            </a:r>
            <a:r>
              <a:rPr lang="zh-CN" altLang="en-US" b="1" dirty="0"/>
              <a:t>那些人却不听从他的话。那人就把他的妾拉出去交给他们，他们便与她交合，终夜凌辱她，直到天色快亮才放她去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28 </a:t>
            </a:r>
            <a:r>
              <a:rPr lang="zh-CN" altLang="en-US" b="1" dirty="0"/>
              <a:t>就对妇人说：“起来，我们走吧！”妇人却不回答。那人便将她驮在驴上，起身回本处去了。</a:t>
            </a:r>
            <a:r>
              <a:rPr lang="en-US" altLang="zh-CN" b="1" dirty="0">
                <a:highlight>
                  <a:srgbClr val="FFFF00"/>
                </a:highlight>
              </a:rPr>
              <a:t>29 </a:t>
            </a:r>
            <a:r>
              <a:rPr lang="zh-CN" altLang="en-US" b="1" dirty="0"/>
              <a:t>到了家里，用刀将妾的尸身切成十二块，使人拿着传送以色列的四境。</a:t>
            </a:r>
            <a:r>
              <a:rPr lang="en-US" altLang="zh-CN" b="1" dirty="0">
                <a:highlight>
                  <a:srgbClr val="FFFF00"/>
                </a:highlight>
              </a:rPr>
              <a:t>30 </a:t>
            </a:r>
            <a:r>
              <a:rPr lang="zh-CN" altLang="en-US" b="1" dirty="0"/>
              <a:t>凡看见的人都说：“从以色列人出埃及地，直到今日，这样的事没有行过，也没有见过。现在应当思想，大家商议当怎样办理。”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36002167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D8A82E-E67F-3E79-3E17-D73264BAD5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11628" y="1825625"/>
            <a:ext cx="11201401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CA" altLang="zh-CN" b="1" dirty="0">
                <a:highlight>
                  <a:srgbClr val="FFFF00"/>
                </a:highlight>
              </a:rPr>
              <a:t>2:</a:t>
            </a:r>
            <a:r>
              <a:rPr lang="en-US" altLang="zh-CN" b="1" dirty="0">
                <a:highlight>
                  <a:srgbClr val="FFFF00"/>
                </a:highlight>
              </a:rPr>
              <a:t>12 </a:t>
            </a:r>
            <a:r>
              <a:rPr lang="zh-CN" altLang="en-US" b="1" dirty="0"/>
              <a:t>以利的两个儿子是恶人</a:t>
            </a:r>
            <a:r>
              <a:rPr lang="en-US" altLang="zh-CN" b="1" dirty="0"/>
              <a:t>···</a:t>
            </a:r>
            <a:r>
              <a:rPr lang="en-US" altLang="zh-CN" b="1" dirty="0">
                <a:highlight>
                  <a:srgbClr val="FFFF00"/>
                </a:highlight>
              </a:rPr>
              <a:t>22</a:t>
            </a:r>
            <a:r>
              <a:rPr lang="en-US" altLang="zh-CN" b="1" dirty="0"/>
              <a:t> </a:t>
            </a:r>
            <a:r>
              <a:rPr lang="zh-CN" altLang="en-US" b="1" dirty="0"/>
              <a:t>以利年甚老迈，听见他两个儿子待以色列众人的事，又听见他们与会幕门前伺候的妇人苟合</a:t>
            </a:r>
            <a:r>
              <a:rPr lang="en-US" altLang="zh-CN" b="1" dirty="0"/>
              <a:t>···</a:t>
            </a:r>
            <a:r>
              <a:rPr lang="en-US" altLang="zh-CN" b="1" dirty="0">
                <a:highlight>
                  <a:srgbClr val="FFFF00"/>
                </a:highlight>
              </a:rPr>
              <a:t>29</a:t>
            </a:r>
            <a:r>
              <a:rPr lang="en-US" altLang="zh-CN" b="1" dirty="0"/>
              <a:t> ···</a:t>
            </a:r>
            <a:r>
              <a:rPr lang="zh-CN" altLang="en-US" b="1" dirty="0"/>
              <a:t>尊重你的儿子过于尊重我</a:t>
            </a:r>
            <a:r>
              <a:rPr lang="en-US" altLang="zh-CN" b="1" dirty="0"/>
              <a:t>···</a:t>
            </a:r>
            <a:r>
              <a:rPr lang="en-US" altLang="zh-CN" b="1" dirty="0">
                <a:highlight>
                  <a:srgbClr val="FFFF00"/>
                </a:highlight>
              </a:rPr>
              <a:t>30 </a:t>
            </a:r>
            <a:r>
              <a:rPr lang="zh-CN" altLang="en-US" b="1" dirty="0"/>
              <a:t>因此，耶和华以色列的神说：‘我曾说，你和你父家必永远行在我面前；现在我却说，决不容你们这样行。因为尊重我的，我必重看他；藐视我的，他必被轻视。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士</a:t>
            </a:r>
            <a:r>
              <a:rPr lang="en-CA" altLang="zh-CN" b="1" dirty="0">
                <a:highlight>
                  <a:srgbClr val="FFFF00"/>
                </a:highlight>
              </a:rPr>
              <a:t>20:</a:t>
            </a:r>
            <a:r>
              <a:rPr lang="en-US" altLang="zh-CN" b="1" dirty="0">
                <a:highlight>
                  <a:srgbClr val="FFFF00"/>
                </a:highlight>
              </a:rPr>
              <a:t>40 </a:t>
            </a:r>
            <a:r>
              <a:rPr lang="zh-CN" altLang="en-US" b="1" dirty="0"/>
              <a:t>当烟气如柱从城中上腾的时候，便雅悯人回头观看，见全城的烟气冲天</a:t>
            </a:r>
            <a:r>
              <a:rPr lang="en-US" altLang="zh-CN" b="1" dirty="0"/>
              <a:t>···</a:t>
            </a:r>
            <a:r>
              <a:rPr lang="en-US" altLang="zh-CN" b="1" dirty="0">
                <a:highlight>
                  <a:srgbClr val="FFFF00"/>
                </a:highlight>
              </a:rPr>
              <a:t>48 </a:t>
            </a:r>
            <a:r>
              <a:rPr lang="zh-CN" altLang="en-US" b="1" dirty="0"/>
              <a:t>以色列人又转到便雅悯地，将各城的人和牲畜，并一切所遇见的，都用刀杀尽，又放火烧了一切城邑</a:t>
            </a:r>
            <a:r>
              <a:rPr lang="en-US" altLang="zh-CN" b="1" dirty="0"/>
              <a:t>···</a:t>
            </a:r>
            <a:r>
              <a:rPr lang="en-US" altLang="zh-CN" b="1" dirty="0">
                <a:highlight>
                  <a:srgbClr val="FFFF00"/>
                </a:highlight>
              </a:rPr>
              <a:t>47 </a:t>
            </a:r>
            <a:r>
              <a:rPr lang="zh-CN" altLang="en-US" b="1" dirty="0"/>
              <a:t>只剩下六百人，转身向旷野逃跑</a:t>
            </a:r>
            <a:r>
              <a:rPr lang="en-US" altLang="zh-CN" b="1" dirty="0"/>
              <a:t>···</a:t>
            </a:r>
          </a:p>
          <a:p>
            <a:pPr marL="0" indent="0">
              <a:buNone/>
            </a:pPr>
            <a:endParaRPr lang="en-US" altLang="zh-CN" b="1" dirty="0"/>
          </a:p>
          <a:p>
            <a:pPr marL="0" indent="0">
              <a:buNone/>
            </a:pP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38623294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D8A82E-E67F-3E79-3E17-D73264BAD5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87829" y="1825625"/>
            <a:ext cx="11125200" cy="435133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诗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76:10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人的忿怒要成全你的荣美，人的余怒，你要禁止。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赛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1:9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若不是万军之耶和华给我们稍留余种，我们早已像所多玛、蛾摩拉的样子了。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+mn-ea"/>
                <a:cs typeface="+mn-cs"/>
              </a:rPr>
              <a:t>士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+mn-ea"/>
                <a:cs typeface="+mn-cs"/>
              </a:rPr>
              <a:t>20:26-28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+mn-ea"/>
                <a:cs typeface="+mn-cs"/>
              </a:rPr>
              <a:t>26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以色列众人就上到伯特利，坐在耶和华面前哭号，当日禁食直到晚上；又在耶和华面前献燔祭和平安祭。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+mn-ea"/>
                <a:cs typeface="+mn-cs"/>
              </a:rPr>
              <a:t>27-28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那时神的约柜在那里。亚伦的孙子、以利亚撒的儿子非尼哈侍立在约柜前。以色列人问耶和华说：“我们当再出去与我们弟兄便雅悯人打仗呢？还是罢兵呢？”耶和华说：“你们当上去，因为明日我必将他们交在你们手中。”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CA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71786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D8A82E-E67F-3E79-3E17-D73264BAD5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87829" y="1426029"/>
            <a:ext cx="11125200" cy="4750934"/>
          </a:xfrm>
        </p:spPr>
        <p:txBody>
          <a:bodyPr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</a:rPr>
              <a:t>来</a:t>
            </a:r>
            <a:r>
              <a:rPr lang="en-CA" altLang="zh-CN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</a:rPr>
              <a:t>7:</a:t>
            </a:r>
            <a:r>
              <a:rPr lang="en-US" altLang="zh-CN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</a:rPr>
              <a:t>28 </a:t>
            </a:r>
            <a:r>
              <a:rPr lang="zh-CN" altLang="en-US" b="1" dirty="0">
                <a:solidFill>
                  <a:prstClr val="black"/>
                </a:solidFill>
                <a:latin typeface="Aptos" panose="02110004020202020204"/>
              </a:rPr>
              <a:t>律法本是立软弱的人为大祭司，但在律法以后起誓的话，是立儿子为大祭司，乃是成全到永远的。</a:t>
            </a:r>
            <a:endParaRPr lang="en-CA" altLang="zh-CN" b="1" dirty="0">
              <a:solidFill>
                <a:prstClr val="black"/>
              </a:solidFill>
              <a:latin typeface="Aptos" panose="021100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</a:rPr>
              <a:t>来</a:t>
            </a:r>
            <a:r>
              <a:rPr lang="en-CA" altLang="zh-CN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</a:rPr>
              <a:t>8:</a:t>
            </a:r>
            <a:r>
              <a:rPr lang="en-US" altLang="zh-CN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</a:rPr>
              <a:t>5 </a:t>
            </a:r>
            <a:r>
              <a:rPr lang="zh-CN" altLang="en-US" b="1" dirty="0">
                <a:solidFill>
                  <a:prstClr val="black"/>
                </a:solidFill>
                <a:latin typeface="Aptos" panose="02110004020202020204"/>
              </a:rPr>
              <a:t>他们供奉的事本是天上事的形状和影像</a:t>
            </a:r>
            <a:r>
              <a:rPr lang="en-US" altLang="zh-CN" b="1" dirty="0">
                <a:solidFill>
                  <a:prstClr val="black"/>
                </a:solidFill>
                <a:latin typeface="Aptos" panose="02110004020202020204"/>
              </a:rPr>
              <a:t>···</a:t>
            </a:r>
            <a:r>
              <a:rPr lang="en-US" altLang="zh-CN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</a:rPr>
              <a:t>6</a:t>
            </a:r>
            <a:r>
              <a:rPr lang="en-US" altLang="zh-CN" b="1" dirty="0">
                <a:solidFill>
                  <a:prstClr val="black"/>
                </a:solidFill>
                <a:latin typeface="Aptos" panose="02110004020202020204"/>
              </a:rPr>
              <a:t> </a:t>
            </a:r>
            <a:r>
              <a:rPr lang="zh-CN" altLang="en-US" b="1" dirty="0">
                <a:solidFill>
                  <a:prstClr val="black"/>
                </a:solidFill>
                <a:latin typeface="Aptos" panose="02110004020202020204"/>
              </a:rPr>
              <a:t>如今耶稣所得的职任是更美的，正如他作更美之约的中保。这约原是凭更美之应许立的。</a:t>
            </a:r>
            <a:endParaRPr lang="en-CA" altLang="zh-CN" b="1" dirty="0">
              <a:solidFill>
                <a:prstClr val="black"/>
              </a:solidFill>
              <a:latin typeface="Aptos" panose="021100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+mn-ea"/>
                <a:cs typeface="+mn-cs"/>
              </a:rPr>
              <a:t>来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+mn-ea"/>
                <a:cs typeface="+mn-cs"/>
              </a:rPr>
              <a:t>10:19-21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+mn-ea"/>
                <a:cs typeface="+mn-cs"/>
              </a:rPr>
              <a:t>19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弟兄们，我们既因耶稣的血得以坦然进入至圣所，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+mn-ea"/>
                <a:cs typeface="+mn-cs"/>
              </a:rPr>
              <a:t>20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是藉着他给我们开了一条又新、又活的路从幔子经过，这幔子就是他的身体。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+mn-ea"/>
                <a:cs typeface="+mn-cs"/>
              </a:rPr>
              <a:t>2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+mn-ea"/>
                <a:cs typeface="+mn-cs"/>
              </a:rPr>
              <a:t>1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又有一位大祭司治理神的家。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</a:rPr>
              <a:t>提前</a:t>
            </a:r>
            <a:r>
              <a:rPr lang="en-US" altLang="zh-CN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</a:rPr>
              <a:t>3:15</a:t>
            </a:r>
            <a:r>
              <a:rPr lang="en-US" altLang="zh-CN" b="1" dirty="0">
                <a:solidFill>
                  <a:prstClr val="black"/>
                </a:solidFill>
                <a:latin typeface="Aptos" panose="02110004020202020204"/>
              </a:rPr>
              <a:t>···</a:t>
            </a:r>
            <a:r>
              <a:rPr lang="zh-CN" altLang="en-US" b="1" dirty="0">
                <a:solidFill>
                  <a:prstClr val="black"/>
                </a:solidFill>
                <a:latin typeface="Aptos" panose="02110004020202020204"/>
              </a:rPr>
              <a:t>这家就是永生神的教会，真理的柱石和根基。</a:t>
            </a:r>
            <a:r>
              <a:rPr lang="en-US" altLang="zh-CN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</a:rPr>
              <a:t>16 </a:t>
            </a:r>
            <a:r>
              <a:rPr lang="zh-CN" altLang="en-US" b="1" dirty="0">
                <a:solidFill>
                  <a:prstClr val="black"/>
                </a:solidFill>
                <a:latin typeface="Aptos" panose="02110004020202020204"/>
              </a:rPr>
              <a:t>大哉！敬虔的奥秘，无人不以为然，就是：神在肉身显现，被圣灵称义，被天使看见，被传于外邦，被世人信服，被接在荣耀里。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CA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27344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D8A82E-E67F-3E79-3E17-D73264BAD5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11628" y="1687285"/>
            <a:ext cx="11201401" cy="47244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400" b="1" dirty="0"/>
              <a:t>人的忿怒</a:t>
            </a:r>
            <a:r>
              <a:rPr lang="zh-CN" altLang="en-US" sz="2400" b="1" dirty="0">
                <a:highlight>
                  <a:srgbClr val="FFFF00"/>
                </a:highlight>
              </a:rPr>
              <a:t>（士</a:t>
            </a:r>
            <a:r>
              <a:rPr lang="en-CA" altLang="zh-CN" sz="2400" b="1" dirty="0">
                <a:highlight>
                  <a:srgbClr val="FFFF00"/>
                </a:highlight>
              </a:rPr>
              <a:t>20:1-11</a:t>
            </a:r>
            <a:r>
              <a:rPr lang="zh-CN" altLang="en-US" sz="2400" b="1" dirty="0">
                <a:highlight>
                  <a:srgbClr val="FFFF00"/>
                </a:highlight>
              </a:rPr>
              <a:t>）</a:t>
            </a:r>
            <a:endParaRPr lang="en-CA" altLang="zh-CN" sz="2400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1 </a:t>
            </a:r>
            <a:r>
              <a:rPr lang="zh-CN" altLang="en-US" sz="2400" b="1" dirty="0">
                <a:solidFill>
                  <a:srgbClr val="C00000"/>
                </a:solidFill>
              </a:rPr>
              <a:t>于是以色列从但到别是巴，以及住基列地的众人都出来，</a:t>
            </a: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如同一人</a:t>
            </a:r>
            <a:r>
              <a:rPr lang="zh-CN" altLang="en-US" sz="2400" b="1" dirty="0">
                <a:solidFill>
                  <a:srgbClr val="C00000"/>
                </a:solidFill>
              </a:rPr>
              <a:t>，聚集在米斯巴耶和华面前。</a:t>
            </a: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2</a:t>
            </a:r>
            <a:r>
              <a:rPr lang="en-US" altLang="zh-CN" sz="2400" b="1" dirty="0">
                <a:solidFill>
                  <a:srgbClr val="C00000"/>
                </a:solidFill>
              </a:rPr>
              <a:t> </a:t>
            </a:r>
            <a:r>
              <a:rPr lang="zh-CN" altLang="en-US" sz="2400" b="1" dirty="0">
                <a:solidFill>
                  <a:srgbClr val="C00000"/>
                </a:solidFill>
              </a:rPr>
              <a:t>以色列民的首领，就是各支派的军长，都站在神百姓的会中；拿刀的步兵共有四十万。</a:t>
            </a: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3</a:t>
            </a:r>
            <a:r>
              <a:rPr lang="en-US" altLang="zh-CN" sz="2400" b="1" dirty="0">
                <a:solidFill>
                  <a:srgbClr val="C00000"/>
                </a:solidFill>
              </a:rPr>
              <a:t> </a:t>
            </a:r>
            <a:r>
              <a:rPr lang="zh-CN" altLang="en-US" sz="2400" b="1" dirty="0">
                <a:solidFill>
                  <a:srgbClr val="C00000"/>
                </a:solidFill>
              </a:rPr>
              <a:t>以色列人上到米斯巴，便雅悯人都听见了。以色列人说：“请你将这件恶事的情由对我们说明。” </a:t>
            </a: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4</a:t>
            </a:r>
            <a:r>
              <a:rPr lang="en-US" altLang="zh-CN" sz="2400" b="1" dirty="0">
                <a:solidFill>
                  <a:srgbClr val="C00000"/>
                </a:solidFill>
              </a:rPr>
              <a:t> </a:t>
            </a:r>
            <a:r>
              <a:rPr lang="zh-CN" altLang="en-US" sz="2400" b="1" dirty="0">
                <a:solidFill>
                  <a:srgbClr val="C00000"/>
                </a:solidFill>
              </a:rPr>
              <a:t>那利未人，就是被害之妇人的丈夫回答说：“我和我的妾到了便雅悯的基比亚住宿。</a:t>
            </a: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5 </a:t>
            </a:r>
            <a:r>
              <a:rPr lang="zh-CN" altLang="en-US" sz="2400" b="1" dirty="0">
                <a:solidFill>
                  <a:srgbClr val="C00000"/>
                </a:solidFill>
              </a:rPr>
              <a:t>基比亚人夜间起来，围了我住的房子，想要杀我，又将我的妾强奸致死。</a:t>
            </a: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6 </a:t>
            </a:r>
            <a:r>
              <a:rPr lang="zh-CN" altLang="en-US" sz="2400" b="1" dirty="0">
                <a:solidFill>
                  <a:srgbClr val="C00000"/>
                </a:solidFill>
              </a:rPr>
              <a:t>我就把我妾的尸身切成块子，使人拿着传送以色列得为业的全地，因为基比亚人在以色列中行了凶淫丑恶的事。</a:t>
            </a: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7</a:t>
            </a:r>
            <a:r>
              <a:rPr lang="en-US" altLang="zh-CN" sz="2400" b="1" dirty="0">
                <a:solidFill>
                  <a:srgbClr val="C00000"/>
                </a:solidFill>
              </a:rPr>
              <a:t> </a:t>
            </a:r>
            <a:r>
              <a:rPr lang="zh-CN" altLang="en-US" sz="2400" b="1" dirty="0">
                <a:solidFill>
                  <a:srgbClr val="C00000"/>
                </a:solidFill>
              </a:rPr>
              <a:t>你们以色列人都当筹划商议。” </a:t>
            </a: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8 </a:t>
            </a:r>
            <a:r>
              <a:rPr lang="zh-CN" altLang="en-US" sz="2400" b="1" dirty="0">
                <a:solidFill>
                  <a:srgbClr val="C00000"/>
                </a:solidFill>
              </a:rPr>
              <a:t>众民都起来</a:t>
            </a: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如同一人</a:t>
            </a:r>
            <a:r>
              <a:rPr lang="zh-CN" altLang="en-US" sz="2400" b="1" dirty="0">
                <a:solidFill>
                  <a:srgbClr val="C00000"/>
                </a:solidFill>
              </a:rPr>
              <a:t>，说：“我们连一人都不回自己帐棚、自己房屋去。</a:t>
            </a: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9</a:t>
            </a:r>
            <a:r>
              <a:rPr lang="en-US" altLang="zh-CN" sz="2400" b="1" dirty="0">
                <a:solidFill>
                  <a:srgbClr val="C00000"/>
                </a:solidFill>
              </a:rPr>
              <a:t> </a:t>
            </a:r>
            <a:r>
              <a:rPr lang="zh-CN" altLang="en-US" sz="2400" b="1" dirty="0">
                <a:solidFill>
                  <a:srgbClr val="C00000"/>
                </a:solidFill>
              </a:rPr>
              <a:t>我们向基比亚人必这样行，照所掣的签去攻击他们。</a:t>
            </a: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10</a:t>
            </a:r>
            <a:r>
              <a:rPr lang="en-US" altLang="zh-CN" sz="2400" b="1" dirty="0">
                <a:solidFill>
                  <a:srgbClr val="C00000"/>
                </a:solidFill>
              </a:rPr>
              <a:t> </a:t>
            </a:r>
            <a:r>
              <a:rPr lang="zh-CN" altLang="en-US" sz="2400" b="1" dirty="0">
                <a:solidFill>
                  <a:srgbClr val="C00000"/>
                </a:solidFill>
              </a:rPr>
              <a:t>我们要在以色列各支派中，一百人挑取十人、一千人挑取百人、一万人挑取千人为民运粮。等大众到了便雅悯的基比亚，就照基比亚人在以色列中所行的丑事征伐他们。”</a:t>
            </a: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11 </a:t>
            </a:r>
            <a:r>
              <a:rPr lang="zh-CN" altLang="en-US" sz="2400" b="1" dirty="0">
                <a:solidFill>
                  <a:srgbClr val="C00000"/>
                </a:solidFill>
              </a:rPr>
              <a:t>于是以色列众人彼此连合</a:t>
            </a: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如同一人</a:t>
            </a:r>
            <a:r>
              <a:rPr lang="zh-CN" altLang="en-US" sz="2400" b="1" dirty="0">
                <a:solidFill>
                  <a:srgbClr val="C00000"/>
                </a:solidFill>
              </a:rPr>
              <a:t>，聚集攻击那城。</a:t>
            </a:r>
            <a:endParaRPr lang="en-CA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208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D8A82E-E67F-3E79-3E17-D73264BAD5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11628" y="2024743"/>
            <a:ext cx="11201401" cy="42998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士</a:t>
            </a:r>
            <a:r>
              <a:rPr lang="en-CA" altLang="zh-CN" b="1" dirty="0">
                <a:highlight>
                  <a:srgbClr val="FFFF00"/>
                </a:highlight>
              </a:rPr>
              <a:t>20:</a:t>
            </a:r>
            <a:r>
              <a:rPr lang="en-US" altLang="zh-CN" b="1" dirty="0">
                <a:highlight>
                  <a:srgbClr val="FFFF00"/>
                </a:highlight>
              </a:rPr>
              <a:t>3 </a:t>
            </a:r>
            <a:r>
              <a:rPr lang="en-US" altLang="zh-CN" b="1" dirty="0"/>
              <a:t>···</a:t>
            </a:r>
            <a:r>
              <a:rPr lang="zh-CN" altLang="en-US" b="1" dirty="0"/>
              <a:t>以色列人说：“请你将这件恶事的情由对我们说明。” </a:t>
            </a:r>
            <a:r>
              <a:rPr lang="en-US" altLang="zh-CN" b="1" dirty="0">
                <a:highlight>
                  <a:srgbClr val="FFFF00"/>
                </a:highlight>
              </a:rPr>
              <a:t>4</a:t>
            </a:r>
            <a:r>
              <a:rPr lang="en-US" altLang="zh-CN" b="1" dirty="0"/>
              <a:t> </a:t>
            </a:r>
            <a:r>
              <a:rPr lang="zh-CN" altLang="en-US" b="1" dirty="0"/>
              <a:t>那利未人</a:t>
            </a:r>
            <a:r>
              <a:rPr lang="en-US" altLang="zh-CN" b="1" dirty="0"/>
              <a:t>···</a:t>
            </a:r>
            <a:r>
              <a:rPr lang="zh-CN" altLang="en-US" b="1" dirty="0"/>
              <a:t>回答说：“我和我的妾到了便雅悯的基比亚住宿。</a:t>
            </a:r>
            <a:r>
              <a:rPr lang="en-US" altLang="zh-CN" b="1" dirty="0">
                <a:highlight>
                  <a:srgbClr val="FFFF00"/>
                </a:highlight>
              </a:rPr>
              <a:t>5 </a:t>
            </a:r>
            <a:r>
              <a:rPr lang="zh-CN" altLang="en-US" b="1" dirty="0"/>
              <a:t>基比亚人夜间起来，围了我住的房子，</a:t>
            </a:r>
            <a:r>
              <a:rPr lang="zh-CN" altLang="en-US" sz="3600" b="1" dirty="0">
                <a:solidFill>
                  <a:schemeClr val="accent5">
                    <a:lumMod val="75000"/>
                  </a:schemeClr>
                </a:solidFill>
              </a:rPr>
              <a:t>想要杀我</a:t>
            </a:r>
            <a:r>
              <a:rPr lang="zh-CN" altLang="en-US" b="1" dirty="0"/>
              <a:t>，又将我的妾强奸致死。</a:t>
            </a:r>
            <a:endParaRPr lang="en-CA" altLang="zh-CN" b="1" dirty="0"/>
          </a:p>
          <a:p>
            <a:pPr marL="0" indent="0">
              <a:buNone/>
            </a:pPr>
            <a:endParaRPr lang="en-CA" altLang="zh-CN" sz="1050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士</a:t>
            </a:r>
            <a:r>
              <a:rPr lang="en-CA" altLang="zh-CN" b="1" dirty="0">
                <a:highlight>
                  <a:srgbClr val="FFFF00"/>
                </a:highlight>
              </a:rPr>
              <a:t>19:</a:t>
            </a:r>
            <a:r>
              <a:rPr lang="en-US" altLang="zh-CN" b="1" dirty="0">
                <a:highlight>
                  <a:srgbClr val="FFFF00"/>
                </a:highlight>
              </a:rPr>
              <a:t>22 </a:t>
            </a:r>
            <a:r>
              <a:rPr lang="en-US" altLang="zh-CN" b="1" dirty="0"/>
              <a:t>···</a:t>
            </a:r>
            <a:r>
              <a:rPr lang="zh-CN" altLang="en-US" b="1" dirty="0"/>
              <a:t>城中的匪徒</a:t>
            </a:r>
            <a:r>
              <a:rPr lang="en-US" altLang="zh-CN" b="1" dirty="0"/>
              <a:t>······</a:t>
            </a:r>
            <a:r>
              <a:rPr lang="zh-CN" altLang="en-US" b="1" dirty="0"/>
              <a:t>对房主老人说：“你把那进你家的人带出来，我们要</a:t>
            </a:r>
            <a:r>
              <a:rPr lang="zh-CN" altLang="en-US" sz="3600" b="1" dirty="0">
                <a:solidFill>
                  <a:schemeClr val="accent5">
                    <a:lumMod val="75000"/>
                  </a:schemeClr>
                </a:solidFill>
              </a:rPr>
              <a:t>与他交合。</a:t>
            </a:r>
            <a:r>
              <a:rPr lang="zh-CN" altLang="en-US" b="1" dirty="0"/>
              <a:t>”</a:t>
            </a:r>
            <a:r>
              <a:rPr lang="en-US" altLang="zh-CN" b="1" dirty="0"/>
              <a:t>···</a:t>
            </a:r>
            <a:r>
              <a:rPr lang="en-US" altLang="zh-CN" b="1" dirty="0">
                <a:highlight>
                  <a:srgbClr val="FFFF00"/>
                </a:highlight>
              </a:rPr>
              <a:t>25</a:t>
            </a:r>
            <a:r>
              <a:rPr lang="en-US" altLang="zh-CN" b="1" dirty="0"/>
              <a:t> </a:t>
            </a:r>
            <a:r>
              <a:rPr lang="zh-CN" altLang="en-US" b="1" dirty="0"/>
              <a:t>那些人却不听从他的话。那人就把他的妾拉出去</a:t>
            </a:r>
            <a:r>
              <a:rPr lang="zh-CN" altLang="en-US" sz="3600" b="1" dirty="0">
                <a:solidFill>
                  <a:schemeClr val="accent5">
                    <a:lumMod val="75000"/>
                  </a:schemeClr>
                </a:solidFill>
              </a:rPr>
              <a:t>交给他们</a:t>
            </a:r>
            <a:r>
              <a:rPr lang="zh-CN" altLang="en-US" b="1" dirty="0"/>
              <a:t>，他们便与她交合，终夜凌辱她，直到天色快亮才放她去。</a:t>
            </a: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3251214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D8A82E-E67F-3E79-3E17-D73264BAD5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11628" y="2046513"/>
            <a:ext cx="11201401" cy="42563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申</a:t>
            </a:r>
            <a:r>
              <a:rPr lang="en-CA" altLang="zh-CN" b="1" dirty="0">
                <a:highlight>
                  <a:srgbClr val="FFFF00"/>
                </a:highlight>
              </a:rPr>
              <a:t>19:</a:t>
            </a:r>
            <a:r>
              <a:rPr lang="en-US" altLang="zh-CN" b="1" dirty="0">
                <a:highlight>
                  <a:srgbClr val="FFFF00"/>
                </a:highlight>
              </a:rPr>
              <a:t>15 </a:t>
            </a:r>
            <a:r>
              <a:rPr lang="zh-CN" altLang="en-US" b="1" dirty="0"/>
              <a:t>人无论犯什么罪，作什么恶，不可凭一个人的口作见证，总要</a:t>
            </a:r>
            <a:r>
              <a:rPr lang="zh-CN" altLang="en-US" sz="3600" b="1" dirty="0">
                <a:solidFill>
                  <a:schemeClr val="accent5">
                    <a:lumMod val="50000"/>
                  </a:schemeClr>
                </a:solidFill>
              </a:rPr>
              <a:t>凭两三个人的口作见证</a:t>
            </a:r>
            <a:r>
              <a:rPr lang="zh-CN" altLang="en-US" b="1" dirty="0"/>
              <a:t>才可定案。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提前</a:t>
            </a:r>
            <a:r>
              <a:rPr lang="en-CA" altLang="zh-CN" b="1" dirty="0">
                <a:highlight>
                  <a:srgbClr val="FFFF00"/>
                </a:highlight>
              </a:rPr>
              <a:t>5:19 </a:t>
            </a:r>
            <a:r>
              <a:rPr lang="zh-CN" altLang="en-US" b="1" dirty="0"/>
              <a:t>控告长老的呈子，非</a:t>
            </a:r>
            <a:r>
              <a:rPr lang="zh-CN" altLang="en-US" sz="3600" b="1" dirty="0">
                <a:solidFill>
                  <a:schemeClr val="accent5">
                    <a:lumMod val="50000"/>
                  </a:schemeClr>
                </a:solidFill>
              </a:rPr>
              <a:t>有两三个见证</a:t>
            </a:r>
            <a:r>
              <a:rPr lang="zh-CN" altLang="en-US" b="1" dirty="0"/>
              <a:t>就不要收。</a:t>
            </a:r>
            <a:endParaRPr lang="en-CA" altLang="zh-CN" b="1" dirty="0"/>
          </a:p>
          <a:p>
            <a:pPr marL="0" indent="0">
              <a:buNone/>
            </a:pPr>
            <a:endParaRPr lang="en-CA" altLang="zh-CN" sz="700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雅</a:t>
            </a:r>
            <a:r>
              <a:rPr lang="en-CA" altLang="zh-CN" b="1" dirty="0">
                <a:highlight>
                  <a:srgbClr val="FFFF00"/>
                </a:highlight>
              </a:rPr>
              <a:t>1:19</a:t>
            </a:r>
            <a:r>
              <a:rPr lang="en-CA" altLang="zh-CN" b="1" dirty="0"/>
              <a:t> </a:t>
            </a:r>
            <a:r>
              <a:rPr lang="en-US" altLang="zh-CN" b="1" dirty="0"/>
              <a:t>······</a:t>
            </a:r>
            <a:r>
              <a:rPr lang="zh-CN" altLang="en-US" b="1" dirty="0"/>
              <a:t>但你们各人要快快地听，慢慢地说，慢慢地动怒，</a:t>
            </a:r>
            <a:r>
              <a:rPr lang="en-CA" altLang="zh-CN" b="1" dirty="0">
                <a:highlight>
                  <a:srgbClr val="FFFF00"/>
                </a:highlight>
              </a:rPr>
              <a:t>20 </a:t>
            </a:r>
            <a:r>
              <a:rPr lang="zh-CN" altLang="en-US" b="1" dirty="0"/>
              <a:t>因为</a:t>
            </a:r>
            <a:r>
              <a:rPr lang="zh-CN" altLang="en-US" sz="3600" b="1" dirty="0">
                <a:solidFill>
                  <a:schemeClr val="accent5">
                    <a:lumMod val="50000"/>
                  </a:schemeClr>
                </a:solidFill>
              </a:rPr>
              <a:t>人的怒气并不成就神的义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诗</a:t>
            </a:r>
            <a:r>
              <a:rPr lang="en-CA" altLang="zh-CN" b="1" dirty="0">
                <a:highlight>
                  <a:srgbClr val="FFFF00"/>
                </a:highlight>
              </a:rPr>
              <a:t>89:</a:t>
            </a:r>
            <a:r>
              <a:rPr lang="en-US" altLang="zh-CN" b="1" dirty="0">
                <a:highlight>
                  <a:srgbClr val="FFFF00"/>
                </a:highlight>
              </a:rPr>
              <a:t>14 </a:t>
            </a:r>
            <a:r>
              <a:rPr lang="zh-CN" altLang="en-US" b="1" dirty="0"/>
              <a:t>公义和公平是你宝座的根基；慈爱和诚实行在你前面。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723446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D8A82E-E67F-3E79-3E17-D73264BAD5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11628" y="1825625"/>
            <a:ext cx="1120140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包庇罪恶</a:t>
            </a:r>
            <a:r>
              <a:rPr lang="zh-CN" altLang="en-US" b="1" dirty="0">
                <a:highlight>
                  <a:srgbClr val="FFFF00"/>
                </a:highlight>
              </a:rPr>
              <a:t>（士</a:t>
            </a:r>
            <a:r>
              <a:rPr lang="en-CA" altLang="zh-CN" b="1" dirty="0">
                <a:highlight>
                  <a:srgbClr val="FFFF00"/>
                </a:highlight>
              </a:rPr>
              <a:t>20:12-17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12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以色列众支派打发人去，问便雅悯支派的各家说：“你们中间怎么作了这样的恶事呢？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13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现在你们要将基比亚的那些匪徒交出来，我们好治死他们，从以色列中除掉这恶。”便雅悯人却不肯听从他们弟兄以色列人的话。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14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便雅悯人从他们的各城里出来，聚集到了基比亚，要与以色列人打仗。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15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那时便雅悯人，从各城里点出拿刀的，共有二万六千。另外还有基比亚人点出七百精兵。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16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在众军之中有拣选的七百精兵，都是左手便利的，能用机弦甩石打人，毫发不差。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17 </a:t>
            </a:r>
            <a:r>
              <a:rPr lang="zh-CN" altLang="en-US" b="1" dirty="0">
                <a:solidFill>
                  <a:srgbClr val="C00000"/>
                </a:solidFill>
              </a:rPr>
              <a:t>便雅悯人之外，点出以色列人拿刀的，共有四十万，都是战士。</a:t>
            </a:r>
            <a:endParaRPr lang="en-CA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105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D8A82E-E67F-3E79-3E17-D73264BAD5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6056" y="1676400"/>
            <a:ext cx="11016343" cy="48550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400" b="1" dirty="0">
                <a:highlight>
                  <a:srgbClr val="FFFF00"/>
                </a:highlight>
              </a:rPr>
              <a:t>书</a:t>
            </a:r>
            <a:r>
              <a:rPr lang="en-CA" altLang="zh-CN" sz="2400" b="1" dirty="0">
                <a:highlight>
                  <a:srgbClr val="FFFF00"/>
                </a:highlight>
              </a:rPr>
              <a:t>22:</a:t>
            </a:r>
            <a:r>
              <a:rPr lang="en-US" altLang="zh-CN" sz="2400" b="1" dirty="0">
                <a:highlight>
                  <a:srgbClr val="FFFF00"/>
                </a:highlight>
              </a:rPr>
              <a:t>10 </a:t>
            </a:r>
            <a:r>
              <a:rPr lang="zh-CN" altLang="en-US" sz="2400" b="1" dirty="0"/>
              <a:t>流便人、迦得人和玛拿西半支派的人，到了靠近约旦河的一带迦南地，就在约旦河那里，筑了一座坛，那坛看着高大</a:t>
            </a:r>
            <a:r>
              <a:rPr lang="en-US" altLang="zh-CN" sz="2400" b="1" dirty="0"/>
              <a:t>······</a:t>
            </a:r>
            <a:r>
              <a:rPr lang="en-US" altLang="zh-CN" sz="2400" b="1" dirty="0">
                <a:highlight>
                  <a:srgbClr val="FFFF00"/>
                </a:highlight>
              </a:rPr>
              <a:t>13</a:t>
            </a:r>
            <a:r>
              <a:rPr lang="en-US" altLang="zh-CN" sz="2400" b="1" dirty="0"/>
              <a:t> </a:t>
            </a:r>
            <a:r>
              <a:rPr lang="zh-CN" altLang="en-US" sz="2400" b="1" dirty="0"/>
              <a:t>以色列人打发祭司以利亚撒的儿子非尼哈</a:t>
            </a:r>
            <a:r>
              <a:rPr lang="en-US" altLang="zh-CN" sz="2400" b="1" dirty="0"/>
              <a:t>······</a:t>
            </a:r>
            <a:r>
              <a:rPr lang="en-US" altLang="zh-CN" sz="2400" b="1" dirty="0">
                <a:highlight>
                  <a:srgbClr val="FFFF00"/>
                </a:highlight>
              </a:rPr>
              <a:t>14</a:t>
            </a:r>
            <a:r>
              <a:rPr lang="en-US" altLang="zh-CN" sz="2400" b="1" dirty="0"/>
              <a:t> </a:t>
            </a:r>
            <a:r>
              <a:rPr lang="zh-CN" altLang="en-US" sz="2400" b="1" dirty="0"/>
              <a:t>又打发十个首领与非尼哈同去</a:t>
            </a:r>
            <a:r>
              <a:rPr lang="en-US" altLang="zh-CN" sz="2400" b="1" dirty="0"/>
              <a:t>······</a:t>
            </a:r>
            <a:r>
              <a:rPr lang="en-US" altLang="zh-CN" sz="2400" b="1" dirty="0">
                <a:highlight>
                  <a:srgbClr val="FFFF00"/>
                </a:highlight>
              </a:rPr>
              <a:t>15</a:t>
            </a:r>
            <a:r>
              <a:rPr lang="en-US" altLang="zh-CN" sz="2400" b="1" dirty="0"/>
              <a:t> ······</a:t>
            </a:r>
            <a:r>
              <a:rPr lang="zh-CN" altLang="en-US" sz="2400" b="1" dirty="0"/>
              <a:t>对他们说：</a:t>
            </a:r>
            <a:r>
              <a:rPr lang="en-US" altLang="zh-CN" sz="2400" b="1" dirty="0">
                <a:highlight>
                  <a:srgbClr val="FFFF00"/>
                </a:highlight>
              </a:rPr>
              <a:t>16 </a:t>
            </a:r>
            <a:r>
              <a:rPr lang="en-US" altLang="zh-CN" sz="2400" b="1" dirty="0"/>
              <a:t>“</a:t>
            </a:r>
            <a:r>
              <a:rPr lang="zh-CN" altLang="en-US" sz="2400" b="1" dirty="0"/>
              <a:t>耶和华全会众这样说，你们今日转去不跟从耶和华，干犯以色列的神，为自己筑一座坛，悖逆了耶和华，这犯的是什么罪呢</a:t>
            </a:r>
            <a:r>
              <a:rPr lang="en-US" altLang="zh-CN" sz="2400" b="1" dirty="0"/>
              <a:t>······</a:t>
            </a:r>
            <a:r>
              <a:rPr lang="en-US" altLang="zh-CN" sz="2400" b="1" dirty="0">
                <a:highlight>
                  <a:srgbClr val="FFFF00"/>
                </a:highlight>
              </a:rPr>
              <a:t>19 </a:t>
            </a:r>
            <a:r>
              <a:rPr lang="zh-CN" altLang="en-US" sz="2400" b="1" dirty="0"/>
              <a:t>你们所得为业之地，若嫌不洁净，就可以过到耶和华之地，就是耶和华的帐幕所住之地，在我们中间得地业，只是不可悖逆耶和华，也不可得罪我们，在耶和华我们神的坛以外为自己筑坛</a:t>
            </a:r>
            <a:r>
              <a:rPr lang="en-US" altLang="zh-CN" sz="2400" b="1" dirty="0"/>
              <a:t>······</a:t>
            </a:r>
            <a:r>
              <a:rPr lang="en-US" altLang="zh-CN" sz="2400" b="1" dirty="0">
                <a:highlight>
                  <a:srgbClr val="FFFF00"/>
                </a:highlight>
              </a:rPr>
              <a:t>24</a:t>
            </a:r>
            <a:r>
              <a:rPr lang="en-US" altLang="zh-CN" sz="2400" b="1" dirty="0"/>
              <a:t> </a:t>
            </a:r>
            <a:r>
              <a:rPr lang="zh-CN" altLang="en-US" sz="2400" b="1" dirty="0"/>
              <a:t>我们行这事并非无故，是特意作的，说：恐怕日后你们的子孙对我们的子孙说：‘你们与耶和华以色列的神有何关涉呢</a:t>
            </a:r>
            <a:r>
              <a:rPr lang="en-US" altLang="zh-CN" sz="2400" b="1" dirty="0"/>
              <a:t>······</a:t>
            </a:r>
            <a:r>
              <a:rPr lang="en-US" altLang="zh-CN" sz="2400" b="1" dirty="0">
                <a:highlight>
                  <a:srgbClr val="FFFF00"/>
                </a:highlight>
              </a:rPr>
              <a:t>26</a:t>
            </a:r>
            <a:r>
              <a:rPr lang="en-US" altLang="zh-CN" sz="2400" b="1" dirty="0"/>
              <a:t> </a:t>
            </a:r>
            <a:r>
              <a:rPr lang="zh-CN" altLang="en-US" sz="2400" b="1" dirty="0"/>
              <a:t>因此我们说：‘不如为自己筑一座坛，不是为献燔祭，也不是为献别的祭；</a:t>
            </a:r>
            <a:r>
              <a:rPr lang="en-US" altLang="zh-CN" sz="2400" b="1" dirty="0">
                <a:highlight>
                  <a:srgbClr val="FFFF00"/>
                </a:highlight>
              </a:rPr>
              <a:t>27 </a:t>
            </a:r>
            <a:r>
              <a:rPr lang="zh-CN" altLang="en-US" sz="2400" b="1" dirty="0"/>
              <a:t>乃是为你我中间和你我后人中间作证据</a:t>
            </a:r>
            <a:r>
              <a:rPr lang="en-US" altLang="zh-CN" sz="2400" b="1" dirty="0"/>
              <a:t>······</a:t>
            </a:r>
            <a:r>
              <a:rPr lang="en-US" altLang="zh-CN" sz="2400" b="1" dirty="0">
                <a:highlight>
                  <a:srgbClr val="FFFF00"/>
                </a:highlight>
              </a:rPr>
              <a:t>30 </a:t>
            </a:r>
            <a:r>
              <a:rPr lang="zh-CN" altLang="en-US" sz="2400" b="1" dirty="0"/>
              <a:t>祭司非尼哈与会中的首领，就是与他同来以色列军中的统领，听见流便人、迦得人、玛拿西人所说的话，就都以为美</a:t>
            </a:r>
            <a:r>
              <a:rPr lang="en-US" altLang="zh-CN" sz="2400" b="1" dirty="0"/>
              <a:t>······</a:t>
            </a:r>
            <a:r>
              <a:rPr lang="en-US" altLang="zh-CN" sz="2400" b="1" dirty="0">
                <a:highlight>
                  <a:srgbClr val="FFFF00"/>
                </a:highlight>
              </a:rPr>
              <a:t>33 </a:t>
            </a:r>
            <a:r>
              <a:rPr lang="zh-CN" altLang="en-US" sz="2400" b="1" dirty="0"/>
              <a:t>以色列人以这事为美，就称颂神，不再提上去攻打流便人、迦得人，毁坏他们所住的地了。</a:t>
            </a:r>
            <a:endParaRPr lang="en-CA" sz="2400" b="1" dirty="0"/>
          </a:p>
        </p:txBody>
      </p:sp>
    </p:spTree>
    <p:extLst>
      <p:ext uri="{BB962C8B-B14F-4D97-AF65-F5344CB8AC3E}">
        <p14:creationId xmlns:p14="http://schemas.microsoft.com/office/powerpoint/2010/main" val="237804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D8A82E-E67F-3E79-3E17-D73264BAD5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01486" y="2177143"/>
            <a:ext cx="9503228" cy="42454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书</a:t>
            </a:r>
            <a:r>
              <a:rPr lang="en-CA" altLang="zh-CN" b="1" dirty="0">
                <a:highlight>
                  <a:srgbClr val="FFFF00"/>
                </a:highlight>
              </a:rPr>
              <a:t>22:</a:t>
            </a:r>
            <a:r>
              <a:rPr lang="en-US" altLang="zh-CN" b="1" dirty="0">
                <a:highlight>
                  <a:srgbClr val="FFFF00"/>
                </a:highlight>
              </a:rPr>
              <a:t>13 </a:t>
            </a:r>
            <a:r>
              <a:rPr lang="zh-CN" altLang="en-US" b="1" dirty="0"/>
              <a:t>以色列人打发祭司以利亚撒的儿子</a:t>
            </a:r>
            <a:r>
              <a:rPr lang="zh-CN" altLang="en-US" sz="3600" b="1" dirty="0">
                <a:solidFill>
                  <a:schemeClr val="accent5">
                    <a:lumMod val="50000"/>
                  </a:schemeClr>
                </a:solidFill>
              </a:rPr>
              <a:t>非尼哈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14</a:t>
            </a:r>
            <a:r>
              <a:rPr lang="en-US" altLang="zh-CN" b="1" dirty="0"/>
              <a:t> </a:t>
            </a:r>
            <a:r>
              <a:rPr lang="zh-CN" altLang="en-US" b="1" dirty="0"/>
              <a:t>又打发十个首领与非尼哈同去</a:t>
            </a:r>
            <a:r>
              <a:rPr lang="en-US" altLang="zh-CN" b="1" dirty="0"/>
              <a:t>······</a:t>
            </a:r>
          </a:p>
          <a:p>
            <a:pPr marL="0" indent="0">
              <a:buNone/>
            </a:pPr>
            <a:endParaRPr lang="en-US" altLang="zh-CN" sz="1100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士</a:t>
            </a:r>
            <a:r>
              <a:rPr lang="en-CA" altLang="zh-CN" b="1" dirty="0">
                <a:highlight>
                  <a:srgbClr val="FFFF00"/>
                </a:highlight>
              </a:rPr>
              <a:t>20:</a:t>
            </a:r>
            <a:r>
              <a:rPr lang="en-US" altLang="zh-CN" b="1" dirty="0">
                <a:highlight>
                  <a:srgbClr val="FFFF00"/>
                </a:highlight>
              </a:rPr>
              <a:t>27 </a:t>
            </a:r>
            <a:r>
              <a:rPr lang="zh-CN" altLang="en-US" b="1" dirty="0"/>
              <a:t>那时神的约柜在那里。亚伦的孙子、以利亚撒的儿子</a:t>
            </a:r>
            <a:r>
              <a:rPr lang="zh-CN" altLang="en-US" sz="3600" b="1" dirty="0">
                <a:solidFill>
                  <a:schemeClr val="accent5">
                    <a:lumMod val="50000"/>
                  </a:schemeClr>
                </a:solidFill>
              </a:rPr>
              <a:t>非尼哈</a:t>
            </a:r>
            <a:r>
              <a:rPr lang="zh-CN" altLang="en-US" b="1" dirty="0"/>
              <a:t>侍立在约柜前</a:t>
            </a:r>
            <a:r>
              <a:rPr lang="en-US" altLang="zh-CN" b="1" dirty="0"/>
              <a:t>······</a:t>
            </a:r>
          </a:p>
        </p:txBody>
      </p:sp>
    </p:spTree>
    <p:extLst>
      <p:ext uri="{BB962C8B-B14F-4D97-AF65-F5344CB8AC3E}">
        <p14:creationId xmlns:p14="http://schemas.microsoft.com/office/powerpoint/2010/main" val="2087249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D8A82E-E67F-3E79-3E17-D73264BAD5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11628" y="1825625"/>
            <a:ext cx="11201401" cy="435133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士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20:2 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······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拿刀的步兵共有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A02B93">
                    <a:lumMod val="50000"/>
                  </a:srgbClr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四十万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······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11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于是以色列众人彼此连合如同一人，聚集攻击那城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······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14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便雅悯人从他们的各城里出来，聚集到了基比亚，要与以色列人打仗。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15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那时便雅悯人，从各城里点出拿刀的，共有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A02B93">
                    <a:lumMod val="50000"/>
                  </a:srgbClr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二万六千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。另外还有基比亚人点出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A02B93">
                    <a:lumMod val="50000"/>
                  </a:srgbClr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七百精兵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16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在众军之中有拣选的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七百精兵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，都是左手便利的，能用机弦甩石打人，毫发不差。</a:t>
            </a:r>
            <a:endParaRPr kumimoji="0" lang="en-CA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indent="0">
              <a:buNone/>
            </a:pPr>
            <a:endParaRPr lang="en-CA" altLang="zh-CN" sz="900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士</a:t>
            </a:r>
            <a:r>
              <a:rPr lang="en-CA" altLang="zh-CN" b="1" dirty="0">
                <a:highlight>
                  <a:srgbClr val="FFFF00"/>
                </a:highlight>
              </a:rPr>
              <a:t>21:25 </a:t>
            </a:r>
            <a:r>
              <a:rPr lang="zh-CN" altLang="en-US" b="1" dirty="0"/>
              <a:t>那时以色列中没有王，各人任意而行。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罗</a:t>
            </a:r>
            <a:r>
              <a:rPr lang="en-CA" altLang="zh-CN" b="1" dirty="0">
                <a:highlight>
                  <a:srgbClr val="FFFF00"/>
                </a:highlight>
              </a:rPr>
              <a:t>12:</a:t>
            </a:r>
            <a:r>
              <a:rPr lang="en-US" altLang="zh-CN" b="1" dirty="0">
                <a:highlight>
                  <a:srgbClr val="FFFF00"/>
                </a:highlight>
              </a:rPr>
              <a:t>17 </a:t>
            </a:r>
            <a:r>
              <a:rPr lang="zh-CN" altLang="en-US" b="1" dirty="0"/>
              <a:t>不要以恶报恶。众人以为美的事，要留心去作。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2518661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1313</TotalTime>
  <Words>3890</Words>
  <Application>Microsoft Office PowerPoint</Application>
  <PresentationFormat>宽屏</PresentationFormat>
  <Paragraphs>69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6" baseType="lpstr">
      <vt:lpstr>Aptos</vt:lpstr>
      <vt:lpstr>Aptos Display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Jianping Guo</dc:creator>
  <cp:lastModifiedBy>Jianping Guo</cp:lastModifiedBy>
  <cp:revision>1</cp:revision>
  <dcterms:created xsi:type="dcterms:W3CDTF">2024-05-08T14:35:19Z</dcterms:created>
  <dcterms:modified xsi:type="dcterms:W3CDTF">2024-05-15T19:38:28Z</dcterms:modified>
</cp:coreProperties>
</file>