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2" r:id="rId3"/>
    <p:sldId id="273" r:id="rId4"/>
    <p:sldId id="288" r:id="rId5"/>
    <p:sldId id="287" r:id="rId6"/>
    <p:sldId id="286" r:id="rId7"/>
    <p:sldId id="285" r:id="rId8"/>
    <p:sldId id="291" r:id="rId9"/>
    <p:sldId id="290" r:id="rId10"/>
    <p:sldId id="289" r:id="rId11"/>
    <p:sldId id="284" r:id="rId12"/>
    <p:sldId id="293" r:id="rId13"/>
    <p:sldId id="292" r:id="rId14"/>
    <p:sldId id="296" r:id="rId15"/>
    <p:sldId id="295" r:id="rId16"/>
    <p:sldId id="297" r:id="rId17"/>
    <p:sldId id="298" r:id="rId18"/>
    <p:sldId id="299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56EC41-889D-4CCF-833D-316F7B9D04F5}" v="42" dt="2024-04-30T18:31:19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nping Guo" userId="214695277e21a7f1" providerId="LiveId" clId="{7A56EC41-889D-4CCF-833D-316F7B9D04F5}"/>
    <pc:docChg chg="custSel addSld delSld modSld sldOrd">
      <pc:chgData name="Jianping Guo" userId="214695277e21a7f1" providerId="LiveId" clId="{7A56EC41-889D-4CCF-833D-316F7B9D04F5}" dt="2024-05-01T20:11:07.688" v="2350" actId="20577"/>
      <pc:docMkLst>
        <pc:docMk/>
      </pc:docMkLst>
      <pc:sldChg chg="del">
        <pc:chgData name="Jianping Guo" userId="214695277e21a7f1" providerId="LiveId" clId="{7A56EC41-889D-4CCF-833D-316F7B9D04F5}" dt="2024-04-22T18:22:39.776" v="118" actId="2696"/>
        <pc:sldMkLst>
          <pc:docMk/>
          <pc:sldMk cId="2255446797" sldId="256"/>
        </pc:sldMkLst>
      </pc:sldChg>
      <pc:sldChg chg="del">
        <pc:chgData name="Jianping Guo" userId="214695277e21a7f1" providerId="LiveId" clId="{7A56EC41-889D-4CCF-833D-316F7B9D04F5}" dt="2024-04-22T18:00:43.390" v="2" actId="2696"/>
        <pc:sldMkLst>
          <pc:docMk/>
          <pc:sldMk cId="2154013690" sldId="272"/>
        </pc:sldMkLst>
      </pc:sldChg>
      <pc:sldChg chg="modSp mod modAnim">
        <pc:chgData name="Jianping Guo" userId="214695277e21a7f1" providerId="LiveId" clId="{7A56EC41-889D-4CCF-833D-316F7B9D04F5}" dt="2024-04-30T18:08:44.605" v="2308" actId="20577"/>
        <pc:sldMkLst>
          <pc:docMk/>
          <pc:sldMk cId="339049771" sldId="273"/>
        </pc:sldMkLst>
        <pc:spChg chg="mod">
          <ac:chgData name="Jianping Guo" userId="214695277e21a7f1" providerId="LiveId" clId="{7A56EC41-889D-4CCF-833D-316F7B9D04F5}" dt="2024-04-30T18:08:44.605" v="2308" actId="20577"/>
          <ac:spMkLst>
            <pc:docMk/>
            <pc:sldMk cId="339049771" sldId="273"/>
            <ac:spMk id="3" creationId="{DFE63AC8-CC84-7C21-2551-4C11A1F92DDF}"/>
          </ac:spMkLst>
        </pc:spChg>
      </pc:sldChg>
      <pc:sldChg chg="addSp delSp modSp new del">
        <pc:chgData name="Jianping Guo" userId="214695277e21a7f1" providerId="LiveId" clId="{7A56EC41-889D-4CCF-833D-316F7B9D04F5}" dt="2024-04-22T18:22:27.873" v="115" actId="2696"/>
        <pc:sldMkLst>
          <pc:docMk/>
          <pc:sldMk cId="520259922" sldId="274"/>
        </pc:sldMkLst>
        <pc:spChg chg="del">
          <ac:chgData name="Jianping Guo" userId="214695277e21a7f1" providerId="LiveId" clId="{7A56EC41-889D-4CCF-833D-316F7B9D04F5}" dt="2024-04-22T17:57:34.018" v="1"/>
          <ac:spMkLst>
            <pc:docMk/>
            <pc:sldMk cId="520259922" sldId="274"/>
            <ac:spMk id="3" creationId="{0F879140-495F-3FF6-0FAB-380005B42B6C}"/>
          </ac:spMkLst>
        </pc:spChg>
        <pc:picChg chg="add mod">
          <ac:chgData name="Jianping Guo" userId="214695277e21a7f1" providerId="LiveId" clId="{7A56EC41-889D-4CCF-833D-316F7B9D04F5}" dt="2024-04-22T17:57:34.018" v="1"/>
          <ac:picMkLst>
            <pc:docMk/>
            <pc:sldMk cId="520259922" sldId="274"/>
            <ac:picMk id="4" creationId="{D1B8ED90-9CB7-2C4B-1726-BDCB8FF8A20A}"/>
          </ac:picMkLst>
        </pc:picChg>
      </pc:sldChg>
      <pc:sldChg chg="addSp delSp modSp new del">
        <pc:chgData name="Jianping Guo" userId="214695277e21a7f1" providerId="LiveId" clId="{7A56EC41-889D-4CCF-833D-316F7B9D04F5}" dt="2024-04-22T18:15:18.975" v="48" actId="2696"/>
        <pc:sldMkLst>
          <pc:docMk/>
          <pc:sldMk cId="3603023707" sldId="275"/>
        </pc:sldMkLst>
        <pc:spChg chg="del">
          <ac:chgData name="Jianping Guo" userId="214695277e21a7f1" providerId="LiveId" clId="{7A56EC41-889D-4CCF-833D-316F7B9D04F5}" dt="2024-04-22T18:02:44.121" v="4"/>
          <ac:spMkLst>
            <pc:docMk/>
            <pc:sldMk cId="3603023707" sldId="275"/>
            <ac:spMk id="3" creationId="{2A2CB3A6-313D-D75D-3075-7D4C18B0AD4F}"/>
          </ac:spMkLst>
        </pc:spChg>
        <pc:picChg chg="add mod">
          <ac:chgData name="Jianping Guo" userId="214695277e21a7f1" providerId="LiveId" clId="{7A56EC41-889D-4CCF-833D-316F7B9D04F5}" dt="2024-04-22T18:02:44.121" v="4"/>
          <ac:picMkLst>
            <pc:docMk/>
            <pc:sldMk cId="3603023707" sldId="275"/>
            <ac:picMk id="4" creationId="{5CB5BE6B-8702-2E8B-FD26-8273C1E50B60}"/>
          </ac:picMkLst>
        </pc:picChg>
      </pc:sldChg>
      <pc:sldChg chg="addSp delSp modSp new del mod modClrScheme chgLayout">
        <pc:chgData name="Jianping Guo" userId="214695277e21a7f1" providerId="LiveId" clId="{7A56EC41-889D-4CCF-833D-316F7B9D04F5}" dt="2024-04-22T18:15:48.201" v="54" actId="2696"/>
        <pc:sldMkLst>
          <pc:docMk/>
          <pc:sldMk cId="2451525457" sldId="276"/>
        </pc:sldMkLst>
        <pc:spChg chg="del">
          <ac:chgData name="Jianping Guo" userId="214695277e21a7f1" providerId="LiveId" clId="{7A56EC41-889D-4CCF-833D-316F7B9D04F5}" dt="2024-04-22T18:15:23.034" v="49" actId="700"/>
          <ac:spMkLst>
            <pc:docMk/>
            <pc:sldMk cId="2451525457" sldId="276"/>
            <ac:spMk id="2" creationId="{EB94E425-0083-8DB7-02F9-59A689B5A3FA}"/>
          </ac:spMkLst>
        </pc:spChg>
        <pc:spChg chg="del">
          <ac:chgData name="Jianping Guo" userId="214695277e21a7f1" providerId="LiveId" clId="{7A56EC41-889D-4CCF-833D-316F7B9D04F5}" dt="2024-04-22T18:03:40.086" v="6"/>
          <ac:spMkLst>
            <pc:docMk/>
            <pc:sldMk cId="2451525457" sldId="276"/>
            <ac:spMk id="3" creationId="{6D6EB3A8-94B3-1BF5-537B-52D09BADF445}"/>
          </ac:spMkLst>
        </pc:spChg>
        <pc:picChg chg="add mod ord">
          <ac:chgData name="Jianping Guo" userId="214695277e21a7f1" providerId="LiveId" clId="{7A56EC41-889D-4CCF-833D-316F7B9D04F5}" dt="2024-04-22T18:15:42.957" v="53" actId="14100"/>
          <ac:picMkLst>
            <pc:docMk/>
            <pc:sldMk cId="2451525457" sldId="276"/>
            <ac:picMk id="4" creationId="{34B2A141-4798-3FEE-1077-13759F41E7AD}"/>
          </ac:picMkLst>
        </pc:picChg>
      </pc:sldChg>
      <pc:sldChg chg="addSp delSp modSp new del mod setBg">
        <pc:chgData name="Jianping Guo" userId="214695277e21a7f1" providerId="LiveId" clId="{7A56EC41-889D-4CCF-833D-316F7B9D04F5}" dt="2024-04-22T18:22:30.842" v="116" actId="2696"/>
        <pc:sldMkLst>
          <pc:docMk/>
          <pc:sldMk cId="2195297003" sldId="277"/>
        </pc:sldMkLst>
        <pc:spChg chg="del">
          <ac:chgData name="Jianping Guo" userId="214695277e21a7f1" providerId="LiveId" clId="{7A56EC41-889D-4CCF-833D-316F7B9D04F5}" dt="2024-04-22T18:15:52.320" v="55" actId="26606"/>
          <ac:spMkLst>
            <pc:docMk/>
            <pc:sldMk cId="2195297003" sldId="277"/>
            <ac:spMk id="2" creationId="{DF36A936-B988-FD7E-A14E-188F78DB8020}"/>
          </ac:spMkLst>
        </pc:spChg>
        <pc:spChg chg="del">
          <ac:chgData name="Jianping Guo" userId="214695277e21a7f1" providerId="LiveId" clId="{7A56EC41-889D-4CCF-833D-316F7B9D04F5}" dt="2024-04-22T18:04:51.401" v="8"/>
          <ac:spMkLst>
            <pc:docMk/>
            <pc:sldMk cId="2195297003" sldId="277"/>
            <ac:spMk id="3" creationId="{E119FB46-812A-B780-140F-6F46E56B3C3F}"/>
          </ac:spMkLst>
        </pc:spChg>
        <pc:spChg chg="add">
          <ac:chgData name="Jianping Guo" userId="214695277e21a7f1" providerId="LiveId" clId="{7A56EC41-889D-4CCF-833D-316F7B9D04F5}" dt="2024-04-22T18:15:52.320" v="55" actId="26606"/>
          <ac:spMkLst>
            <pc:docMk/>
            <pc:sldMk cId="2195297003" sldId="277"/>
            <ac:spMk id="9" creationId="{42A4FC2C-047E-45A5-965D-8E1E3BF09BC6}"/>
          </ac:spMkLst>
        </pc:spChg>
        <pc:picChg chg="add mod">
          <ac:chgData name="Jianping Guo" userId="214695277e21a7f1" providerId="LiveId" clId="{7A56EC41-889D-4CCF-833D-316F7B9D04F5}" dt="2024-04-22T18:15:52.320" v="55" actId="26606"/>
          <ac:picMkLst>
            <pc:docMk/>
            <pc:sldMk cId="2195297003" sldId="277"/>
            <ac:picMk id="4" creationId="{29426D74-F160-86BE-E360-7C7C8BAAA62D}"/>
          </ac:picMkLst>
        </pc:picChg>
      </pc:sldChg>
      <pc:sldChg chg="addSp delSp modSp new del">
        <pc:chgData name="Jianping Guo" userId="214695277e21a7f1" providerId="LiveId" clId="{7A56EC41-889D-4CCF-833D-316F7B9D04F5}" dt="2024-04-22T18:14:32.187" v="42" actId="2696"/>
        <pc:sldMkLst>
          <pc:docMk/>
          <pc:sldMk cId="3408105174" sldId="278"/>
        </pc:sldMkLst>
        <pc:spChg chg="del">
          <ac:chgData name="Jianping Guo" userId="214695277e21a7f1" providerId="LiveId" clId="{7A56EC41-889D-4CCF-833D-316F7B9D04F5}" dt="2024-04-22T18:05:29.555" v="10"/>
          <ac:spMkLst>
            <pc:docMk/>
            <pc:sldMk cId="3408105174" sldId="278"/>
            <ac:spMk id="3" creationId="{42CFEC12-00A3-83B9-F75F-3394B46B8E4F}"/>
          </ac:spMkLst>
        </pc:spChg>
        <pc:picChg chg="add mod">
          <ac:chgData name="Jianping Guo" userId="214695277e21a7f1" providerId="LiveId" clId="{7A56EC41-889D-4CCF-833D-316F7B9D04F5}" dt="2024-04-22T18:05:29.555" v="10"/>
          <ac:picMkLst>
            <pc:docMk/>
            <pc:sldMk cId="3408105174" sldId="278"/>
            <ac:picMk id="4" creationId="{0A3EEEB9-4883-2844-619F-B3C7724536CE}"/>
          </ac:picMkLst>
        </pc:picChg>
      </pc:sldChg>
      <pc:sldChg chg="addSp delSp modSp new del mod modClrScheme chgLayout">
        <pc:chgData name="Jianping Guo" userId="214695277e21a7f1" providerId="LiveId" clId="{7A56EC41-889D-4CCF-833D-316F7B9D04F5}" dt="2024-04-22T18:15:13.357" v="47" actId="2696"/>
        <pc:sldMkLst>
          <pc:docMk/>
          <pc:sldMk cId="1919378150" sldId="279"/>
        </pc:sldMkLst>
        <pc:spChg chg="del">
          <ac:chgData name="Jianping Guo" userId="214695277e21a7f1" providerId="LiveId" clId="{7A56EC41-889D-4CCF-833D-316F7B9D04F5}" dt="2024-04-22T18:14:39.933" v="43" actId="700"/>
          <ac:spMkLst>
            <pc:docMk/>
            <pc:sldMk cId="1919378150" sldId="279"/>
            <ac:spMk id="2" creationId="{7822D9C3-2244-5C1B-A545-25548F9F1EDE}"/>
          </ac:spMkLst>
        </pc:spChg>
        <pc:spChg chg="del">
          <ac:chgData name="Jianping Guo" userId="214695277e21a7f1" providerId="LiveId" clId="{7A56EC41-889D-4CCF-833D-316F7B9D04F5}" dt="2024-04-22T18:06:51.355" v="12"/>
          <ac:spMkLst>
            <pc:docMk/>
            <pc:sldMk cId="1919378150" sldId="279"/>
            <ac:spMk id="3" creationId="{E3D325AA-8021-C7DA-5507-37B04A3AFD5F}"/>
          </ac:spMkLst>
        </pc:spChg>
        <pc:picChg chg="add mod ord">
          <ac:chgData name="Jianping Guo" userId="214695277e21a7f1" providerId="LiveId" clId="{7A56EC41-889D-4CCF-833D-316F7B9D04F5}" dt="2024-04-22T18:14:48.420" v="46" actId="14100"/>
          <ac:picMkLst>
            <pc:docMk/>
            <pc:sldMk cId="1919378150" sldId="279"/>
            <ac:picMk id="4" creationId="{A917CD04-EB2B-60ED-7122-FEC12DDE0ECC}"/>
          </ac:picMkLst>
        </pc:picChg>
      </pc:sldChg>
      <pc:sldChg chg="addSp delSp modSp new del mod modClrScheme chgLayout">
        <pc:chgData name="Jianping Guo" userId="214695277e21a7f1" providerId="LiveId" clId="{7A56EC41-889D-4CCF-833D-316F7B9D04F5}" dt="2024-04-22T18:16:47.987" v="62" actId="2696"/>
        <pc:sldMkLst>
          <pc:docMk/>
          <pc:sldMk cId="3301986491" sldId="280"/>
        </pc:sldMkLst>
        <pc:spChg chg="del">
          <ac:chgData name="Jianping Guo" userId="214695277e21a7f1" providerId="LiveId" clId="{7A56EC41-889D-4CCF-833D-316F7B9D04F5}" dt="2024-04-22T18:16:20.985" v="56" actId="700"/>
          <ac:spMkLst>
            <pc:docMk/>
            <pc:sldMk cId="3301986491" sldId="280"/>
            <ac:spMk id="2" creationId="{324F9C94-8536-307C-259A-3AB83E4FCA9A}"/>
          </ac:spMkLst>
        </pc:spChg>
        <pc:spChg chg="del">
          <ac:chgData name="Jianping Guo" userId="214695277e21a7f1" providerId="LiveId" clId="{7A56EC41-889D-4CCF-833D-316F7B9D04F5}" dt="2024-04-22T18:07:25.160" v="14"/>
          <ac:spMkLst>
            <pc:docMk/>
            <pc:sldMk cId="3301986491" sldId="280"/>
            <ac:spMk id="3" creationId="{40CFC22B-CC7C-D1E5-4523-36F033332018}"/>
          </ac:spMkLst>
        </pc:spChg>
        <pc:picChg chg="add mod ord">
          <ac:chgData name="Jianping Guo" userId="214695277e21a7f1" providerId="LiveId" clId="{7A56EC41-889D-4CCF-833D-316F7B9D04F5}" dt="2024-04-22T18:16:38.008" v="61" actId="14100"/>
          <ac:picMkLst>
            <pc:docMk/>
            <pc:sldMk cId="3301986491" sldId="280"/>
            <ac:picMk id="4" creationId="{33A4FDAD-0799-4620-348D-D603C03A5D45}"/>
          </ac:picMkLst>
        </pc:picChg>
      </pc:sldChg>
      <pc:sldChg chg="addSp delSp modSp new del mod setBg">
        <pc:chgData name="Jianping Guo" userId="214695277e21a7f1" providerId="LiveId" clId="{7A56EC41-889D-4CCF-833D-316F7B9D04F5}" dt="2024-04-22T18:22:35.174" v="117" actId="2696"/>
        <pc:sldMkLst>
          <pc:docMk/>
          <pc:sldMk cId="3303340520" sldId="281"/>
        </pc:sldMkLst>
        <pc:spChg chg="del">
          <ac:chgData name="Jianping Guo" userId="214695277e21a7f1" providerId="LiveId" clId="{7A56EC41-889D-4CCF-833D-316F7B9D04F5}" dt="2024-04-22T18:16:55.636" v="63" actId="26606"/>
          <ac:spMkLst>
            <pc:docMk/>
            <pc:sldMk cId="3303340520" sldId="281"/>
            <ac:spMk id="2" creationId="{B59F6428-95AC-7006-796A-B203BBB06018}"/>
          </ac:spMkLst>
        </pc:spChg>
        <pc:spChg chg="del">
          <ac:chgData name="Jianping Guo" userId="214695277e21a7f1" providerId="LiveId" clId="{7A56EC41-889D-4CCF-833D-316F7B9D04F5}" dt="2024-04-22T18:08:06.765" v="20"/>
          <ac:spMkLst>
            <pc:docMk/>
            <pc:sldMk cId="3303340520" sldId="281"/>
            <ac:spMk id="3" creationId="{3275A821-5899-83C8-2855-013145681FF0}"/>
          </ac:spMkLst>
        </pc:spChg>
        <pc:spChg chg="add">
          <ac:chgData name="Jianping Guo" userId="214695277e21a7f1" providerId="LiveId" clId="{7A56EC41-889D-4CCF-833D-316F7B9D04F5}" dt="2024-04-22T18:16:55.636" v="63" actId="26606"/>
          <ac:spMkLst>
            <pc:docMk/>
            <pc:sldMk cId="3303340520" sldId="281"/>
            <ac:spMk id="9" creationId="{8950AD4C-6AF3-49F8-94E1-DBCAFB39478B}"/>
          </ac:spMkLst>
        </pc:spChg>
        <pc:spChg chg="add">
          <ac:chgData name="Jianping Guo" userId="214695277e21a7f1" providerId="LiveId" clId="{7A56EC41-889D-4CCF-833D-316F7B9D04F5}" dt="2024-04-22T18:16:55.636" v="63" actId="26606"/>
          <ac:spMkLst>
            <pc:docMk/>
            <pc:sldMk cId="3303340520" sldId="281"/>
            <ac:spMk id="11" creationId="{2F0E00C3-4613-415F-BE3A-78FBAD9061C0}"/>
          </ac:spMkLst>
        </pc:spChg>
        <pc:spChg chg="add">
          <ac:chgData name="Jianping Guo" userId="214695277e21a7f1" providerId="LiveId" clId="{7A56EC41-889D-4CCF-833D-316F7B9D04F5}" dt="2024-04-22T18:16:55.636" v="63" actId="26606"/>
          <ac:spMkLst>
            <pc:docMk/>
            <pc:sldMk cId="3303340520" sldId="281"/>
            <ac:spMk id="13" creationId="{8DBEAE55-3EA1-41D7-A212-5F7D8986C1F2}"/>
          </ac:spMkLst>
        </pc:spChg>
        <pc:spChg chg="add">
          <ac:chgData name="Jianping Guo" userId="214695277e21a7f1" providerId="LiveId" clId="{7A56EC41-889D-4CCF-833D-316F7B9D04F5}" dt="2024-04-22T18:16:55.636" v="63" actId="26606"/>
          <ac:spMkLst>
            <pc:docMk/>
            <pc:sldMk cId="3303340520" sldId="281"/>
            <ac:spMk id="15" creationId="{CFC5F0E7-644F-4101-BE72-12825CF537E7}"/>
          </ac:spMkLst>
        </pc:spChg>
        <pc:picChg chg="add mod">
          <ac:chgData name="Jianping Guo" userId="214695277e21a7f1" providerId="LiveId" clId="{7A56EC41-889D-4CCF-833D-316F7B9D04F5}" dt="2024-04-22T18:16:55.636" v="63" actId="26606"/>
          <ac:picMkLst>
            <pc:docMk/>
            <pc:sldMk cId="3303340520" sldId="281"/>
            <ac:picMk id="4" creationId="{7E9D1C0E-88D3-11B4-0DB3-35525C5DFF90}"/>
          </ac:picMkLst>
        </pc:picChg>
      </pc:sldChg>
      <pc:sldChg chg="addSp delSp modSp new mod setBg">
        <pc:chgData name="Jianping Guo" userId="214695277e21a7f1" providerId="LiveId" clId="{7A56EC41-889D-4CCF-833D-316F7B9D04F5}" dt="2024-05-01T19:51:59.320" v="2345" actId="20577"/>
        <pc:sldMkLst>
          <pc:docMk/>
          <pc:sldMk cId="600859401" sldId="282"/>
        </pc:sldMkLst>
        <pc:spChg chg="mod">
          <ac:chgData name="Jianping Guo" userId="214695277e21a7f1" providerId="LiveId" clId="{7A56EC41-889D-4CCF-833D-316F7B9D04F5}" dt="2024-05-01T19:51:59.320" v="2345" actId="20577"/>
          <ac:spMkLst>
            <pc:docMk/>
            <pc:sldMk cId="600859401" sldId="282"/>
            <ac:spMk id="2" creationId="{9FC7E264-0213-2A9F-6B5E-2A980E149002}"/>
          </ac:spMkLst>
        </pc:spChg>
        <pc:spChg chg="del">
          <ac:chgData name="Jianping Guo" userId="214695277e21a7f1" providerId="LiveId" clId="{7A56EC41-889D-4CCF-833D-316F7B9D04F5}" dt="2024-04-22T18:08:33.308" v="26"/>
          <ac:spMkLst>
            <pc:docMk/>
            <pc:sldMk cId="600859401" sldId="282"/>
            <ac:spMk id="3" creationId="{8EE7D12E-41CA-D830-0A3B-C3280FE70596}"/>
          </ac:spMkLst>
        </pc:spChg>
        <pc:spChg chg="add del">
          <ac:chgData name="Jianping Guo" userId="214695277e21a7f1" providerId="LiveId" clId="{7A56EC41-889D-4CCF-833D-316F7B9D04F5}" dt="2024-04-22T18:18:28.230" v="65"/>
          <ac:spMkLst>
            <pc:docMk/>
            <pc:sldMk cId="600859401" sldId="282"/>
            <ac:spMk id="8" creationId="{7C655E87-EEF0-F81B-299C-FC15BF05CC98}"/>
          </ac:spMkLst>
        </pc:spChg>
        <pc:spChg chg="add del">
          <ac:chgData name="Jianping Guo" userId="214695277e21a7f1" providerId="LiveId" clId="{7A56EC41-889D-4CCF-833D-316F7B9D04F5}" dt="2024-04-22T18:19:59.149" v="95" actId="26606"/>
          <ac:spMkLst>
            <pc:docMk/>
            <pc:sldMk cId="600859401" sldId="282"/>
            <ac:spMk id="11" creationId="{327D73B4-9F5C-4A64-A179-51B9500CB8B5}"/>
          </ac:spMkLst>
        </pc:spChg>
        <pc:spChg chg="add del">
          <ac:chgData name="Jianping Guo" userId="214695277e21a7f1" providerId="LiveId" clId="{7A56EC41-889D-4CCF-833D-316F7B9D04F5}" dt="2024-04-22T18:19:59.149" v="95" actId="26606"/>
          <ac:spMkLst>
            <pc:docMk/>
            <pc:sldMk cId="600859401" sldId="282"/>
            <ac:spMk id="13" creationId="{C1F06963-6374-4B48-844F-071A9BAAAE02}"/>
          </ac:spMkLst>
        </pc:spChg>
        <pc:spChg chg="add del">
          <ac:chgData name="Jianping Guo" userId="214695277e21a7f1" providerId="LiveId" clId="{7A56EC41-889D-4CCF-833D-316F7B9D04F5}" dt="2024-04-22T18:19:59.149" v="95" actId="26606"/>
          <ac:spMkLst>
            <pc:docMk/>
            <pc:sldMk cId="600859401" sldId="282"/>
            <ac:spMk id="15" creationId="{6CB927A4-E432-4310-9CD5-E89FF5063179}"/>
          </ac:spMkLst>
        </pc:spChg>
        <pc:spChg chg="add del">
          <ac:chgData name="Jianping Guo" userId="214695277e21a7f1" providerId="LiveId" clId="{7A56EC41-889D-4CCF-833D-316F7B9D04F5}" dt="2024-04-22T18:19:59.149" v="95" actId="26606"/>
          <ac:spMkLst>
            <pc:docMk/>
            <pc:sldMk cId="600859401" sldId="282"/>
            <ac:spMk id="17" creationId="{1453BF6C-B012-48B7-B4E8-6D7AC7C27D02}"/>
          </ac:spMkLst>
        </pc:spChg>
        <pc:spChg chg="add del">
          <ac:chgData name="Jianping Guo" userId="214695277e21a7f1" providerId="LiveId" clId="{7A56EC41-889D-4CCF-833D-316F7B9D04F5}" dt="2024-04-22T18:19:59.149" v="95" actId="26606"/>
          <ac:spMkLst>
            <pc:docMk/>
            <pc:sldMk cId="600859401" sldId="282"/>
            <ac:spMk id="19" creationId="{E3020543-B24B-4EC4-8FFC-8DD88EEA91A8}"/>
          </ac:spMkLst>
        </pc:spChg>
        <pc:spChg chg="add">
          <ac:chgData name="Jianping Guo" userId="214695277e21a7f1" providerId="LiveId" clId="{7A56EC41-889D-4CCF-833D-316F7B9D04F5}" dt="2024-04-22T18:19:59.149" v="95" actId="26606"/>
          <ac:spMkLst>
            <pc:docMk/>
            <pc:sldMk cId="600859401" sldId="282"/>
            <ac:spMk id="26" creationId="{F0087D53-9295-4463-AAE4-D5C626046E9F}"/>
          </ac:spMkLst>
        </pc:spChg>
        <pc:spChg chg="add">
          <ac:chgData name="Jianping Guo" userId="214695277e21a7f1" providerId="LiveId" clId="{7A56EC41-889D-4CCF-833D-316F7B9D04F5}" dt="2024-04-22T18:19:59.149" v="95" actId="26606"/>
          <ac:spMkLst>
            <pc:docMk/>
            <pc:sldMk cId="600859401" sldId="282"/>
            <ac:spMk id="28" creationId="{D6A9C53F-5F90-40A5-8C85-5412D39C8C68}"/>
          </ac:spMkLst>
        </pc:spChg>
        <pc:picChg chg="add mod">
          <ac:chgData name="Jianping Guo" userId="214695277e21a7f1" providerId="LiveId" clId="{7A56EC41-889D-4CCF-833D-316F7B9D04F5}" dt="2024-04-22T18:19:59.149" v="95" actId="26606"/>
          <ac:picMkLst>
            <pc:docMk/>
            <pc:sldMk cId="600859401" sldId="282"/>
            <ac:picMk id="4" creationId="{AAC94E88-C463-19C5-EA57-C7A6C0949194}"/>
          </ac:picMkLst>
        </pc:picChg>
        <pc:picChg chg="add mod">
          <ac:chgData name="Jianping Guo" userId="214695277e21a7f1" providerId="LiveId" clId="{7A56EC41-889D-4CCF-833D-316F7B9D04F5}" dt="2024-04-22T18:19:59.149" v="95" actId="26606"/>
          <ac:picMkLst>
            <pc:docMk/>
            <pc:sldMk cId="600859401" sldId="282"/>
            <ac:picMk id="5" creationId="{35D3E6E7-8899-AF96-07E7-0C14F7F5EA3C}"/>
          </ac:picMkLst>
        </pc:picChg>
        <pc:cxnChg chg="add del">
          <ac:chgData name="Jianping Guo" userId="214695277e21a7f1" providerId="LiveId" clId="{7A56EC41-889D-4CCF-833D-316F7B9D04F5}" dt="2024-04-22T18:19:59.149" v="95" actId="26606"/>
          <ac:cxnSpMkLst>
            <pc:docMk/>
            <pc:sldMk cId="600859401" sldId="282"/>
            <ac:cxnSpMk id="21" creationId="{C49DA8F6-BCC1-4447-B54C-57856834B94B}"/>
          </ac:cxnSpMkLst>
        </pc:cxnChg>
      </pc:sldChg>
      <pc:sldChg chg="modSp mod modAnim">
        <pc:chgData name="Jianping Guo" userId="214695277e21a7f1" providerId="LiveId" clId="{7A56EC41-889D-4CCF-833D-316F7B9D04F5}" dt="2024-04-30T18:31:28.829" v="2318" actId="14100"/>
        <pc:sldMkLst>
          <pc:docMk/>
          <pc:sldMk cId="119732732" sldId="283"/>
        </pc:sldMkLst>
        <pc:spChg chg="mod">
          <ac:chgData name="Jianping Guo" userId="214695277e21a7f1" providerId="LiveId" clId="{7A56EC41-889D-4CCF-833D-316F7B9D04F5}" dt="2024-04-30T18:31:28.829" v="2318" actId="14100"/>
          <ac:spMkLst>
            <pc:docMk/>
            <pc:sldMk cId="119732732" sldId="283"/>
            <ac:spMk id="3" creationId="{DFE63AC8-CC84-7C21-2551-4C11A1F92DDF}"/>
          </ac:spMkLst>
        </pc:spChg>
      </pc:sldChg>
      <pc:sldChg chg="addSp delSp modSp new del mod setBg">
        <pc:chgData name="Jianping Guo" userId="214695277e21a7f1" providerId="LiveId" clId="{7A56EC41-889D-4CCF-833D-316F7B9D04F5}" dt="2024-04-22T18:14:14.815" v="41" actId="2696"/>
        <pc:sldMkLst>
          <pc:docMk/>
          <pc:sldMk cId="1148377152" sldId="283"/>
        </pc:sldMkLst>
        <pc:spChg chg="del">
          <ac:chgData name="Jianping Guo" userId="214695277e21a7f1" providerId="LiveId" clId="{7A56EC41-889D-4CCF-833D-316F7B9D04F5}" dt="2024-04-22T18:13:56.016" v="37" actId="26606"/>
          <ac:spMkLst>
            <pc:docMk/>
            <pc:sldMk cId="1148377152" sldId="283"/>
            <ac:spMk id="2" creationId="{A41B6954-CCAD-EB68-2F38-15786394B3C9}"/>
          </ac:spMkLst>
        </pc:spChg>
        <pc:spChg chg="del">
          <ac:chgData name="Jianping Guo" userId="214695277e21a7f1" providerId="LiveId" clId="{7A56EC41-889D-4CCF-833D-316F7B9D04F5}" dt="2024-04-22T18:09:14.161" v="33"/>
          <ac:spMkLst>
            <pc:docMk/>
            <pc:sldMk cId="1148377152" sldId="283"/>
            <ac:spMk id="3" creationId="{C7668BF0-0088-220A-49E1-52A84DFC18E6}"/>
          </ac:spMkLst>
        </pc:spChg>
        <pc:spChg chg="add">
          <ac:chgData name="Jianping Guo" userId="214695277e21a7f1" providerId="LiveId" clId="{7A56EC41-889D-4CCF-833D-316F7B9D04F5}" dt="2024-04-22T18:13:56.016" v="37" actId="26606"/>
          <ac:spMkLst>
            <pc:docMk/>
            <pc:sldMk cId="1148377152" sldId="283"/>
            <ac:spMk id="9" creationId="{8950AD4C-6AF3-49F8-94E1-DBCAFB39478B}"/>
          </ac:spMkLst>
        </pc:spChg>
        <pc:spChg chg="add">
          <ac:chgData name="Jianping Guo" userId="214695277e21a7f1" providerId="LiveId" clId="{7A56EC41-889D-4CCF-833D-316F7B9D04F5}" dt="2024-04-22T18:13:56.016" v="37" actId="26606"/>
          <ac:spMkLst>
            <pc:docMk/>
            <pc:sldMk cId="1148377152" sldId="283"/>
            <ac:spMk id="11" creationId="{2F0E00C3-4613-415F-BE3A-78FBAD9061C0}"/>
          </ac:spMkLst>
        </pc:spChg>
        <pc:spChg chg="add">
          <ac:chgData name="Jianping Guo" userId="214695277e21a7f1" providerId="LiveId" clId="{7A56EC41-889D-4CCF-833D-316F7B9D04F5}" dt="2024-04-22T18:13:56.016" v="37" actId="26606"/>
          <ac:spMkLst>
            <pc:docMk/>
            <pc:sldMk cId="1148377152" sldId="283"/>
            <ac:spMk id="13" creationId="{8DBEAE55-3EA1-41D7-A212-5F7D8986C1F2}"/>
          </ac:spMkLst>
        </pc:spChg>
        <pc:spChg chg="add">
          <ac:chgData name="Jianping Guo" userId="214695277e21a7f1" providerId="LiveId" clId="{7A56EC41-889D-4CCF-833D-316F7B9D04F5}" dt="2024-04-22T18:13:56.016" v="37" actId="26606"/>
          <ac:spMkLst>
            <pc:docMk/>
            <pc:sldMk cId="1148377152" sldId="283"/>
            <ac:spMk id="15" creationId="{CFC5F0E7-644F-4101-BE72-12825CF537E7}"/>
          </ac:spMkLst>
        </pc:spChg>
        <pc:picChg chg="add mod">
          <ac:chgData name="Jianping Guo" userId="214695277e21a7f1" providerId="LiveId" clId="{7A56EC41-889D-4CCF-833D-316F7B9D04F5}" dt="2024-04-22T18:14:04.901" v="40" actId="14100"/>
          <ac:picMkLst>
            <pc:docMk/>
            <pc:sldMk cId="1148377152" sldId="283"/>
            <ac:picMk id="4" creationId="{A7285677-A47B-839C-5111-05A0BD6E7DF6}"/>
          </ac:picMkLst>
        </pc:picChg>
      </pc:sldChg>
      <pc:sldChg chg="modSp mod">
        <pc:chgData name="Jianping Guo" userId="214695277e21a7f1" providerId="LiveId" clId="{7A56EC41-889D-4CCF-833D-316F7B9D04F5}" dt="2024-04-30T15:12:41.866" v="1765" actId="13926"/>
        <pc:sldMkLst>
          <pc:docMk/>
          <pc:sldMk cId="2829609446" sldId="284"/>
        </pc:sldMkLst>
        <pc:spChg chg="mod">
          <ac:chgData name="Jianping Guo" userId="214695277e21a7f1" providerId="LiveId" clId="{7A56EC41-889D-4CCF-833D-316F7B9D04F5}" dt="2024-04-30T15:12:41.866" v="1765" actId="13926"/>
          <ac:spMkLst>
            <pc:docMk/>
            <pc:sldMk cId="2829609446" sldId="284"/>
            <ac:spMk id="3" creationId="{DFE63AC8-CC84-7C21-2551-4C11A1F92DDF}"/>
          </ac:spMkLst>
        </pc:spChg>
      </pc:sldChg>
      <pc:sldChg chg="modSp mod">
        <pc:chgData name="Jianping Guo" userId="214695277e21a7f1" providerId="LiveId" clId="{7A56EC41-889D-4CCF-833D-316F7B9D04F5}" dt="2024-04-24T19:26:36.726" v="705" actId="13926"/>
        <pc:sldMkLst>
          <pc:docMk/>
          <pc:sldMk cId="4072423543" sldId="285"/>
        </pc:sldMkLst>
        <pc:spChg chg="mod">
          <ac:chgData name="Jianping Guo" userId="214695277e21a7f1" providerId="LiveId" clId="{7A56EC41-889D-4CCF-833D-316F7B9D04F5}" dt="2024-04-24T19:26:36.726" v="705" actId="13926"/>
          <ac:spMkLst>
            <pc:docMk/>
            <pc:sldMk cId="4072423543" sldId="285"/>
            <ac:spMk id="3" creationId="{DFE63AC8-CC84-7C21-2551-4C11A1F92DDF}"/>
          </ac:spMkLst>
        </pc:spChg>
      </pc:sldChg>
      <pc:sldChg chg="modSp mod">
        <pc:chgData name="Jianping Guo" userId="214695277e21a7f1" providerId="LiveId" clId="{7A56EC41-889D-4CCF-833D-316F7B9D04F5}" dt="2024-04-24T19:09:08.310" v="628" actId="20577"/>
        <pc:sldMkLst>
          <pc:docMk/>
          <pc:sldMk cId="1448666322" sldId="286"/>
        </pc:sldMkLst>
        <pc:spChg chg="mod">
          <ac:chgData name="Jianping Guo" userId="214695277e21a7f1" providerId="LiveId" clId="{7A56EC41-889D-4CCF-833D-316F7B9D04F5}" dt="2024-04-24T19:09:08.310" v="628" actId="20577"/>
          <ac:spMkLst>
            <pc:docMk/>
            <pc:sldMk cId="1448666322" sldId="286"/>
            <ac:spMk id="3" creationId="{DFE63AC8-CC84-7C21-2551-4C11A1F92DDF}"/>
          </ac:spMkLst>
        </pc:spChg>
      </pc:sldChg>
      <pc:sldChg chg="modSp mod modAnim">
        <pc:chgData name="Jianping Guo" userId="214695277e21a7f1" providerId="LiveId" clId="{7A56EC41-889D-4CCF-833D-316F7B9D04F5}" dt="2024-04-30T18:10:19.279" v="2310"/>
        <pc:sldMkLst>
          <pc:docMk/>
          <pc:sldMk cId="685324426" sldId="287"/>
        </pc:sldMkLst>
        <pc:spChg chg="mod">
          <ac:chgData name="Jianping Guo" userId="214695277e21a7f1" providerId="LiveId" clId="{7A56EC41-889D-4CCF-833D-316F7B9D04F5}" dt="2024-04-24T19:02:29.297" v="625" actId="13926"/>
          <ac:spMkLst>
            <pc:docMk/>
            <pc:sldMk cId="685324426" sldId="287"/>
            <ac:spMk id="3" creationId="{DFE63AC8-CC84-7C21-2551-4C11A1F92DDF}"/>
          </ac:spMkLst>
        </pc:spChg>
      </pc:sldChg>
      <pc:sldChg chg="modSp mod">
        <pc:chgData name="Jianping Guo" userId="214695277e21a7f1" providerId="LiveId" clId="{7A56EC41-889D-4CCF-833D-316F7B9D04F5}" dt="2024-04-30T18:09:53.733" v="2309" actId="14100"/>
        <pc:sldMkLst>
          <pc:docMk/>
          <pc:sldMk cId="2916361938" sldId="288"/>
        </pc:sldMkLst>
        <pc:spChg chg="mod">
          <ac:chgData name="Jianping Guo" userId="214695277e21a7f1" providerId="LiveId" clId="{7A56EC41-889D-4CCF-833D-316F7B9D04F5}" dt="2024-04-30T18:09:53.733" v="2309" actId="14100"/>
          <ac:spMkLst>
            <pc:docMk/>
            <pc:sldMk cId="2916361938" sldId="288"/>
            <ac:spMk id="3" creationId="{DFE63AC8-CC84-7C21-2551-4C11A1F92DDF}"/>
          </ac:spMkLst>
        </pc:spChg>
      </pc:sldChg>
      <pc:sldChg chg="modSp mod">
        <pc:chgData name="Jianping Guo" userId="214695277e21a7f1" providerId="LiveId" clId="{7A56EC41-889D-4CCF-833D-316F7B9D04F5}" dt="2024-05-01T20:11:07.688" v="2350" actId="20577"/>
        <pc:sldMkLst>
          <pc:docMk/>
          <pc:sldMk cId="2593124412" sldId="289"/>
        </pc:sldMkLst>
        <pc:spChg chg="mod">
          <ac:chgData name="Jianping Guo" userId="214695277e21a7f1" providerId="LiveId" clId="{7A56EC41-889D-4CCF-833D-316F7B9D04F5}" dt="2024-05-01T20:11:07.688" v="2350" actId="20577"/>
          <ac:spMkLst>
            <pc:docMk/>
            <pc:sldMk cId="2593124412" sldId="289"/>
            <ac:spMk id="3" creationId="{DFE63AC8-CC84-7C21-2551-4C11A1F92DDF}"/>
          </ac:spMkLst>
        </pc:spChg>
      </pc:sldChg>
      <pc:sldChg chg="modSp mod modAnim">
        <pc:chgData name="Jianping Guo" userId="214695277e21a7f1" providerId="LiveId" clId="{7A56EC41-889D-4CCF-833D-316F7B9D04F5}" dt="2024-04-30T18:16:59.674" v="2312"/>
        <pc:sldMkLst>
          <pc:docMk/>
          <pc:sldMk cId="3486446924" sldId="290"/>
        </pc:sldMkLst>
        <pc:spChg chg="mod">
          <ac:chgData name="Jianping Guo" userId="214695277e21a7f1" providerId="LiveId" clId="{7A56EC41-889D-4CCF-833D-316F7B9D04F5}" dt="2024-04-24T20:15:16.236" v="975" actId="207"/>
          <ac:spMkLst>
            <pc:docMk/>
            <pc:sldMk cId="3486446924" sldId="290"/>
            <ac:spMk id="3" creationId="{DFE63AC8-CC84-7C21-2551-4C11A1F92DDF}"/>
          </ac:spMkLst>
        </pc:spChg>
      </pc:sldChg>
      <pc:sldChg chg="modSp mod modAnim">
        <pc:chgData name="Jianping Guo" userId="214695277e21a7f1" providerId="LiveId" clId="{7A56EC41-889D-4CCF-833D-316F7B9D04F5}" dt="2024-04-30T18:16:32.188" v="2311"/>
        <pc:sldMkLst>
          <pc:docMk/>
          <pc:sldMk cId="2714383107" sldId="291"/>
        </pc:sldMkLst>
        <pc:spChg chg="mod">
          <ac:chgData name="Jianping Guo" userId="214695277e21a7f1" providerId="LiveId" clId="{7A56EC41-889D-4CCF-833D-316F7B9D04F5}" dt="2024-04-30T15:01:07.738" v="1752" actId="13926"/>
          <ac:spMkLst>
            <pc:docMk/>
            <pc:sldMk cId="2714383107" sldId="291"/>
            <ac:spMk id="3" creationId="{DFE63AC8-CC84-7C21-2551-4C11A1F92DDF}"/>
          </ac:spMkLst>
        </pc:spChg>
      </pc:sldChg>
      <pc:sldChg chg="modSp mod">
        <pc:chgData name="Jianping Guo" userId="214695277e21a7f1" providerId="LiveId" clId="{7A56EC41-889D-4CCF-833D-316F7B9D04F5}" dt="2024-04-30T15:48:52.475" v="1806" actId="20577"/>
        <pc:sldMkLst>
          <pc:docMk/>
          <pc:sldMk cId="4113363887" sldId="292"/>
        </pc:sldMkLst>
        <pc:spChg chg="mod">
          <ac:chgData name="Jianping Guo" userId="214695277e21a7f1" providerId="LiveId" clId="{7A56EC41-889D-4CCF-833D-316F7B9D04F5}" dt="2024-04-30T15:48:52.475" v="1806" actId="20577"/>
          <ac:spMkLst>
            <pc:docMk/>
            <pc:sldMk cId="4113363887" sldId="292"/>
            <ac:spMk id="3" creationId="{DFE63AC8-CC84-7C21-2551-4C11A1F92DDF}"/>
          </ac:spMkLst>
        </pc:spChg>
      </pc:sldChg>
      <pc:sldChg chg="modSp mod">
        <pc:chgData name="Jianping Guo" userId="214695277e21a7f1" providerId="LiveId" clId="{7A56EC41-889D-4CCF-833D-316F7B9D04F5}" dt="2024-04-30T15:15:12.690" v="1789" actId="20577"/>
        <pc:sldMkLst>
          <pc:docMk/>
          <pc:sldMk cId="1443575265" sldId="293"/>
        </pc:sldMkLst>
        <pc:spChg chg="mod">
          <ac:chgData name="Jianping Guo" userId="214695277e21a7f1" providerId="LiveId" clId="{7A56EC41-889D-4CCF-833D-316F7B9D04F5}" dt="2024-04-30T15:15:12.690" v="1789" actId="20577"/>
          <ac:spMkLst>
            <pc:docMk/>
            <pc:sldMk cId="1443575265" sldId="293"/>
            <ac:spMk id="3" creationId="{DFE63AC8-CC84-7C21-2551-4C11A1F92DDF}"/>
          </ac:spMkLst>
        </pc:spChg>
      </pc:sldChg>
      <pc:sldChg chg="modSp new del mod ord">
        <pc:chgData name="Jianping Guo" userId="214695277e21a7f1" providerId="LiveId" clId="{7A56EC41-889D-4CCF-833D-316F7B9D04F5}" dt="2024-04-30T17:26:30.642" v="2289" actId="2696"/>
        <pc:sldMkLst>
          <pc:docMk/>
          <pc:sldMk cId="543913518" sldId="294"/>
        </pc:sldMkLst>
        <pc:spChg chg="mod">
          <ac:chgData name="Jianping Guo" userId="214695277e21a7f1" providerId="LiveId" clId="{7A56EC41-889D-4CCF-833D-316F7B9D04F5}" dt="2024-04-30T17:25:31.743" v="2288" actId="21"/>
          <ac:spMkLst>
            <pc:docMk/>
            <pc:sldMk cId="543913518" sldId="294"/>
            <ac:spMk id="3" creationId="{DC201DD6-C033-1F0D-8DEF-560DC5C394DB}"/>
          </ac:spMkLst>
        </pc:spChg>
      </pc:sldChg>
      <pc:sldChg chg="modSp mod">
        <pc:chgData name="Jianping Guo" userId="214695277e21a7f1" providerId="LiveId" clId="{7A56EC41-889D-4CCF-833D-316F7B9D04F5}" dt="2024-04-30T16:40:35.776" v="2004" actId="13926"/>
        <pc:sldMkLst>
          <pc:docMk/>
          <pc:sldMk cId="530894100" sldId="295"/>
        </pc:sldMkLst>
        <pc:spChg chg="mod">
          <ac:chgData name="Jianping Guo" userId="214695277e21a7f1" providerId="LiveId" clId="{7A56EC41-889D-4CCF-833D-316F7B9D04F5}" dt="2024-04-30T16:40:35.776" v="2004" actId="13926"/>
          <ac:spMkLst>
            <pc:docMk/>
            <pc:sldMk cId="530894100" sldId="295"/>
            <ac:spMk id="3" creationId="{DFE63AC8-CC84-7C21-2551-4C11A1F92DDF}"/>
          </ac:spMkLst>
        </pc:spChg>
      </pc:sldChg>
      <pc:sldChg chg="modSp mod">
        <pc:chgData name="Jianping Guo" userId="214695277e21a7f1" providerId="LiveId" clId="{7A56EC41-889D-4CCF-833D-316F7B9D04F5}" dt="2024-04-30T15:50:13.486" v="1856" actId="13926"/>
        <pc:sldMkLst>
          <pc:docMk/>
          <pc:sldMk cId="3955415918" sldId="296"/>
        </pc:sldMkLst>
        <pc:spChg chg="mod">
          <ac:chgData name="Jianping Guo" userId="214695277e21a7f1" providerId="LiveId" clId="{7A56EC41-889D-4CCF-833D-316F7B9D04F5}" dt="2024-04-30T15:50:13.486" v="1856" actId="13926"/>
          <ac:spMkLst>
            <pc:docMk/>
            <pc:sldMk cId="3955415918" sldId="296"/>
            <ac:spMk id="3" creationId="{DFE63AC8-CC84-7C21-2551-4C11A1F92DDF}"/>
          </ac:spMkLst>
        </pc:spChg>
      </pc:sldChg>
      <pc:sldChg chg="modSp mod modAnim">
        <pc:chgData name="Jianping Guo" userId="214695277e21a7f1" providerId="LiveId" clId="{7A56EC41-889D-4CCF-833D-316F7B9D04F5}" dt="2024-04-30T18:25:28.105" v="2314"/>
        <pc:sldMkLst>
          <pc:docMk/>
          <pc:sldMk cId="2477343308" sldId="297"/>
        </pc:sldMkLst>
        <pc:spChg chg="mod">
          <ac:chgData name="Jianping Guo" userId="214695277e21a7f1" providerId="LiveId" clId="{7A56EC41-889D-4CCF-833D-316F7B9D04F5}" dt="2024-04-30T18:25:09.670" v="2313" actId="20577"/>
          <ac:spMkLst>
            <pc:docMk/>
            <pc:sldMk cId="2477343308" sldId="297"/>
            <ac:spMk id="3" creationId="{DFE63AC8-CC84-7C21-2551-4C11A1F92DDF}"/>
          </ac:spMkLst>
        </pc:spChg>
      </pc:sldChg>
      <pc:sldChg chg="modSp mod">
        <pc:chgData name="Jianping Guo" userId="214695277e21a7f1" providerId="LiveId" clId="{7A56EC41-889D-4CCF-833D-316F7B9D04F5}" dt="2024-04-30T18:55:08.409" v="2334" actId="14100"/>
        <pc:sldMkLst>
          <pc:docMk/>
          <pc:sldMk cId="971709405" sldId="298"/>
        </pc:sldMkLst>
        <pc:spChg chg="mod">
          <ac:chgData name="Jianping Guo" userId="214695277e21a7f1" providerId="LiveId" clId="{7A56EC41-889D-4CCF-833D-316F7B9D04F5}" dt="2024-04-30T18:55:08.409" v="2334" actId="14100"/>
          <ac:spMkLst>
            <pc:docMk/>
            <pc:sldMk cId="971709405" sldId="298"/>
            <ac:spMk id="3" creationId="{DFE63AC8-CC84-7C21-2551-4C11A1F92DDF}"/>
          </ac:spMkLst>
        </pc:spChg>
      </pc:sldChg>
      <pc:sldChg chg="modSp mod">
        <pc:chgData name="Jianping Guo" userId="214695277e21a7f1" providerId="LiveId" clId="{7A56EC41-889D-4CCF-833D-316F7B9D04F5}" dt="2024-04-30T17:19:40.613" v="2230" actId="20577"/>
        <pc:sldMkLst>
          <pc:docMk/>
          <pc:sldMk cId="1215949130" sldId="299"/>
        </pc:sldMkLst>
        <pc:spChg chg="mod">
          <ac:chgData name="Jianping Guo" userId="214695277e21a7f1" providerId="LiveId" clId="{7A56EC41-889D-4CCF-833D-316F7B9D04F5}" dt="2024-04-30T17:19:40.613" v="2230" actId="20577"/>
          <ac:spMkLst>
            <pc:docMk/>
            <pc:sldMk cId="1215949130" sldId="299"/>
            <ac:spMk id="3" creationId="{DFE63AC8-CC84-7C21-2551-4C11A1F92DDF}"/>
          </ac:spMkLst>
        </pc:spChg>
      </pc:sldChg>
      <pc:sldChg chg="modSp new del mod">
        <pc:chgData name="Jianping Guo" userId="214695277e21a7f1" providerId="LiveId" clId="{7A56EC41-889D-4CCF-833D-316F7B9D04F5}" dt="2024-05-01T19:54:43.905" v="2348" actId="2696"/>
        <pc:sldMkLst>
          <pc:docMk/>
          <pc:sldMk cId="3787418668" sldId="300"/>
        </pc:sldMkLst>
        <pc:spChg chg="mod">
          <ac:chgData name="Jianping Guo" userId="214695277e21a7f1" providerId="LiveId" clId="{7A56EC41-889D-4CCF-833D-316F7B9D04F5}" dt="2024-05-01T19:54:23.842" v="2347"/>
          <ac:spMkLst>
            <pc:docMk/>
            <pc:sldMk cId="3787418668" sldId="300"/>
            <ac:spMk id="3" creationId="{7AE027F0-F0E7-A808-C438-26E06F45265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CC706A-066F-703F-BA9C-BBD4F399D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8134DB7-B888-F42C-FF22-32C93BF15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6456C5-EDFB-6360-0F75-28A77408C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BD6A-C6DC-4C98-88D0-F9EC9B10A27A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AD4B72-43D3-4858-C0C2-AD9642828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C8AB49-12C8-27F7-E5E6-EE992B61B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74D4-2B8F-491B-9EC3-EE880E752F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11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2E1262-769E-5189-272C-6F87CDAA4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3822F7-9197-58AD-186F-5B1D28739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E765C3-BB22-9D95-D9EE-3B3026EC4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BD6A-C6DC-4C98-88D0-F9EC9B10A27A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7253F6-959B-675C-6475-A2C44E14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D05291-38B3-90E5-C6EC-03D0D79C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74D4-2B8F-491B-9EC3-EE880E752F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166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B344254-0F42-95E2-AABD-9DEE036AB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3093F9E-F18A-626E-90F5-C8BC39090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F44F09-A6DE-A5F9-70D0-74540F19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BD6A-C6DC-4C98-88D0-F9EC9B10A27A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1A1E4A-17E0-4F16-AFC0-0868402E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742711-070F-FF22-11F2-62EE7A135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74D4-2B8F-491B-9EC3-EE880E752F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70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83589B-42D5-00DF-9927-CF1DBCF06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21C207-8993-91F1-761D-AB5DC40B2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383C0F-D0A7-8DAB-8CA0-CF6183F49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F2E985-E4F2-CDF3-6765-7009F3C0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F106BB-F250-D487-8D06-3055C192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273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F80280-522A-8C0E-2C87-1B5800B1A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0B52A1-366D-B8A8-46EC-A2610321D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8469E7-D9DF-2621-C422-5971C317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2A4EC5-2172-B8EC-F427-005E541D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97A761-FD55-8498-023C-3D55EA99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4088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74D8F9-1445-7823-75FB-91E06851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03AFDA-F14E-E8D8-C38E-AF78C065B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BDF3B1-15D2-C2A8-39B6-CD4462943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F8AD81-DC1F-2C20-67A3-E356065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C95CF8-613E-4F52-1240-D52507CE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242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919237-9F31-FCAB-1A9E-DDED9474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B14D3B-859B-85EC-E3D6-5D2FBD9B9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CBE555-6150-EEF2-B4EC-6F071179B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894E0-DF7A-9D4D-0903-414386F5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668D28-B451-CCB5-7209-9EEB1A69A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D3EA43-CF3B-A177-2326-B5D70A3D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334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ED33C6-0457-A55E-4C95-C25E716C7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D3E9F6-B5FE-A21D-CD58-6562CCD77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46D626-96CC-9D27-C19A-58EC6FDA4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880522C-D5B2-0400-1768-8E47F632C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DC1C36-7EEF-93B3-2E83-35D354EEF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FD2FCE4-D49F-CB03-A2AC-BD33F1A0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DC5C0E3-FBB6-8C1C-FA5E-461860CE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AB55EA8-FE11-1D66-3DE3-86EE3D4B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318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2B502E-8DFC-40D2-319D-555DEE54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43B98F7-400D-6212-4E36-AC9EDB5B4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AE562A-65A7-7371-CCB5-101EEFE1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14CAD10-0F63-6C2B-7FCF-E2516137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9798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701E195-C6BE-EC2A-6AD7-9A2F575E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10C213-09A2-F27D-52B3-EA9A72BB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DB29B7-B0B4-8FAD-7985-D2336F6E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430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E1269C-2029-EE94-7578-36F35195F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BD3171-83EE-2DBB-AEBA-A287F8981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E28FDE-094C-7863-7DC3-A8CCBB525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A4CAB6-3BAE-EFB9-9E71-28E850ED5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CAC349-623C-C48E-8161-02FFF096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74DA85-D406-4DCE-5C57-991619F0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533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313976-0388-7F2F-A280-EB5528B9E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160AD0-90C7-C6DA-D41E-9E89E4EAC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233A0A-F3FA-6C2D-C0C0-D64A8851C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BD6A-C6DC-4C98-88D0-F9EC9B10A27A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CDEF86-3AF5-B5F4-EC0A-B2D18FAC4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E189FE-F22B-2DBF-AEB9-9401730EB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74D4-2B8F-491B-9EC3-EE880E752F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7098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01931C-58A4-810F-9A71-658F977D5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F41D65-BE76-6CA9-5C8C-DFBB19653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B302BE-0311-A0D0-96CC-0A12F2A8E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BC6451-4030-C8D7-E33A-DB54E47C7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605D6C-E5C7-D01C-8D0D-4E9F0907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570BD0-50FF-DA66-F889-3BBA8B36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913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E064AC-BD64-D039-9E27-C2074E3F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60462F-0818-8CC0-B626-52DB4C2D6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227AE6-AE54-9168-415B-787873BFD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344E14-53F0-3B60-D940-F2C947BEF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683159-CC92-DA42-CE52-A9C4AB0D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0078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FF02A1-37A3-E8E6-AB0C-EECE3B563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1E29527-0CDA-FE20-6332-9ABE02D74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84D7CD-186E-66C7-F6FD-923E7E47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22465A-5632-18D6-47C0-AB5B108E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EBA853-C47B-ADE1-2C89-88B79063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177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61B8A-B279-C441-F875-569B8E102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D2B70B-8769-75E6-3E99-495585183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B26645-3D45-A2E4-B9C2-28DBB8863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BD6A-C6DC-4C98-88D0-F9EC9B10A27A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9031C9-2F5E-D301-10F9-FBDE3394A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B921AE-D791-0570-04C7-AB38B358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74D4-2B8F-491B-9EC3-EE880E752F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639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33CBF8-2DB1-F7F4-1E52-C54707784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79FFC2-6B13-D9E2-A3EB-631560CF4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56EDB0-C449-3641-2C16-9E657F0DB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5181B8-9293-1D18-66E9-2512E6DCB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BD6A-C6DC-4C98-88D0-F9EC9B10A27A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AF4B86-292D-32A0-E05F-9B46F140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8C5066-5262-B996-BD69-83D78444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74D4-2B8F-491B-9EC3-EE880E752F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60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1E2B2-2FBE-D38A-C6B0-7EC04F8E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32D698-6B27-7D80-F335-C7F672D1D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FA392A-F136-ED2A-2659-0882B44FB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4457751-DBC6-0DE4-F70A-2CCC11B58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E6BDB7-4902-0EBA-E31B-020F004221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7AC74B5-427C-E231-73E9-ADAB9103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BD6A-C6DC-4C98-88D0-F9EC9B10A27A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BDD8A1-3BFE-AA80-DC81-732BFB76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8503BA-E6FC-3325-7F60-FE9E55020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74D4-2B8F-491B-9EC3-EE880E752F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367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A4C2FC-15A2-880A-AAF3-BCD79D20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3E592DA-D043-33E9-1639-7E5F617B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BD6A-C6DC-4C98-88D0-F9EC9B10A27A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82BB7F7-3398-04DC-83CE-CE285A88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26AF2C-5AC8-D292-8E2A-B95F9171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74D4-2B8F-491B-9EC3-EE880E752F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540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F72DBA4-BD76-F3EF-A6B4-0534D36FB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BD6A-C6DC-4C98-88D0-F9EC9B10A27A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395FB8F-118C-798F-C107-3115B615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F4F2D8-B465-95E3-7AF9-D1EC1350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74D4-2B8F-491B-9EC3-EE880E752F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748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83DDE1-0CE2-519C-BBA9-2D1C55F0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98F6E2-CFCD-C279-2824-0C5D5516B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1AF3FC-124D-D11F-1391-5EB3CB793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5455BF-7C51-BBA3-5FF4-D19ADC0A6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BD6A-C6DC-4C98-88D0-F9EC9B10A27A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CA1A5A-2445-C2D6-486A-3AA26644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781D93-B542-B381-47EC-22FABEE7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74D4-2B8F-491B-9EC3-EE880E752F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803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E4B63D-A2D1-565E-0C1B-F003E19B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7611783-3A84-588D-B7C0-EC71F801E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118E31-AAF4-E1CC-1001-1AD8EF679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ABF029-F2B7-CADD-B3B2-57A459A1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BD6A-C6DC-4C98-88D0-F9EC9B10A27A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05EC65-A38E-8FF4-66A4-9D703E3A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B955AA-FED5-E327-0015-2BF03347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74D4-2B8F-491B-9EC3-EE880E752F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192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BCF4BD9-C9BE-4C8C-CFAE-D6F44AA4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02F3CB-98BD-46B1-5024-51B5ABF61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2A1B0D-0055-BF0D-25B1-F50DC6101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7DBD6A-C6DC-4C98-88D0-F9EC9B10A27A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62001F-040E-3C21-4EAF-82872D6F5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D5D5DB-9714-A780-646A-D1E91ECB1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2174D4-2B8F-491B-9EC3-EE880E752F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457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9F5360D-513B-FF60-06A9-E20A8D9A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CDEC08-4850-EF73-E0F3-6F5755976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8C34F3-F201-461C-3D49-0753A1509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F420-EF7B-4674-A741-A63E35AE4ECB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7EAF98-8918-CDF4-FB1F-089D18EFD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DFDF33-8659-1357-BAB7-187DC73CC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208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FC7E264-0213-2A9F-6B5E-2A980E149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CN" altLang="en-US" sz="5300" b="1" dirty="0">
                <a:solidFill>
                  <a:schemeClr val="accent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基比亚匪徒的暴行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（士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19:1-30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AC94E88-C463-19C5-EA57-C7A6C0949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67" r="14829"/>
          <a:stretch/>
        </p:blipFill>
        <p:spPr>
          <a:xfrm>
            <a:off x="1179562" y="320040"/>
            <a:ext cx="3895371" cy="3895344"/>
          </a:xfrm>
          <a:prstGeom prst="rect">
            <a:avLst/>
          </a:prstGeom>
        </p:spPr>
      </p:pic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5D3E6E7-8899-AF96-07E7-0C14F7F5E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4496" y="772873"/>
            <a:ext cx="5614416" cy="2989677"/>
          </a:xfrm>
          <a:prstGeom prst="rect">
            <a:avLst/>
          </a:prstGeom>
        </p:spPr>
      </p:pic>
      <p:sp>
        <p:nvSpPr>
          <p:cNvPr id="28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5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799" y="1825625"/>
            <a:ext cx="110054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创</a:t>
            </a:r>
            <a:r>
              <a:rPr lang="en-CA" altLang="zh-CN" b="1" dirty="0">
                <a:highlight>
                  <a:srgbClr val="FFFF00"/>
                </a:highlight>
              </a:rPr>
              <a:t>19:</a:t>
            </a:r>
            <a:r>
              <a:rPr lang="en-US" altLang="zh-CN" b="1" dirty="0">
                <a:highlight>
                  <a:srgbClr val="FFFF00"/>
                </a:highlight>
              </a:rPr>
              <a:t>3-8</a:t>
            </a:r>
          </a:p>
          <a:p>
            <a:pPr marL="0" indent="0">
              <a:buNone/>
            </a:pPr>
            <a:r>
              <a:rPr lang="en-US" altLang="zh-CN" b="1" dirty="0">
                <a:highlight>
                  <a:srgbClr val="FFFF00"/>
                </a:highlight>
              </a:rPr>
              <a:t>3</a:t>
            </a:r>
            <a:r>
              <a:rPr lang="en-US" altLang="zh-CN" b="1" dirty="0"/>
              <a:t> </a:t>
            </a:r>
            <a:r>
              <a:rPr lang="zh-CN" altLang="en-US" b="1" dirty="0"/>
              <a:t>罗得切切地请他们，他们这才进去到他屋里。罗得为他们预备筵席，烤无酵饼，他们就吃了。</a:t>
            </a:r>
            <a:r>
              <a:rPr lang="en-US" altLang="zh-CN" b="1" dirty="0">
                <a:highlight>
                  <a:srgbClr val="FFFF00"/>
                </a:highlight>
              </a:rPr>
              <a:t>4</a:t>
            </a:r>
            <a:r>
              <a:rPr lang="en-US" altLang="zh-CN" b="1" dirty="0"/>
              <a:t> </a:t>
            </a:r>
            <a:r>
              <a:rPr lang="zh-CN" altLang="en-US" b="1" dirty="0"/>
              <a:t>他们还没有躺下，所多玛城里各处的人，连老带少，都来围住那房子，</a:t>
            </a:r>
            <a:r>
              <a:rPr lang="en-US" altLang="zh-CN" b="1" dirty="0">
                <a:highlight>
                  <a:srgbClr val="FFFF00"/>
                </a:highlight>
              </a:rPr>
              <a:t>5</a:t>
            </a:r>
            <a:r>
              <a:rPr lang="en-US" altLang="zh-CN" b="1" dirty="0"/>
              <a:t> </a:t>
            </a:r>
            <a:r>
              <a:rPr lang="zh-CN" altLang="en-US" b="1" dirty="0"/>
              <a:t>呼叫罗得说：“今日晚上到你这里来的人在哪里呢？把他们带出来，任我们所为。”</a:t>
            </a:r>
            <a:r>
              <a:rPr lang="en-US" altLang="zh-CN" b="1" dirty="0">
                <a:highlight>
                  <a:srgbClr val="FFFF00"/>
                </a:highlight>
              </a:rPr>
              <a:t>6</a:t>
            </a:r>
            <a:r>
              <a:rPr lang="en-US" altLang="zh-CN" b="1" dirty="0"/>
              <a:t> </a:t>
            </a:r>
            <a:r>
              <a:rPr lang="zh-CN" altLang="en-US" b="1" dirty="0"/>
              <a:t>罗得出来，把门关上，到众人那里，</a:t>
            </a:r>
            <a:r>
              <a:rPr lang="en-US" altLang="zh-CN" b="1" dirty="0">
                <a:highlight>
                  <a:srgbClr val="FFFF00"/>
                </a:highlight>
              </a:rPr>
              <a:t>7</a:t>
            </a:r>
            <a:r>
              <a:rPr lang="en-US" altLang="zh-CN" b="1" dirty="0"/>
              <a:t> </a:t>
            </a:r>
            <a:r>
              <a:rPr lang="zh-CN" altLang="en-US" b="1" dirty="0"/>
              <a:t>说：“众弟兄，请你们不要作这恶事。</a:t>
            </a:r>
            <a:r>
              <a:rPr lang="en-US" altLang="zh-CN" b="1" dirty="0">
                <a:highlight>
                  <a:srgbClr val="FFFF00"/>
                </a:highlight>
              </a:rPr>
              <a:t>8 </a:t>
            </a:r>
            <a:r>
              <a:rPr lang="zh-CN" altLang="en-US" b="1" dirty="0"/>
              <a:t>我有两个女儿，还是处女，容我领出来任凭你们的心愿而行，只是这两个人既然到我舍下，不要向他们作什么。”</a:t>
            </a:r>
            <a:endParaRPr lang="en-CA" altLang="zh-CN" b="1" dirty="0"/>
          </a:p>
          <a:p>
            <a:pPr marL="0" indent="0">
              <a:buNone/>
            </a:pPr>
            <a:endParaRPr lang="en-CA" altLang="zh-CN" b="1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960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7457" y="1502229"/>
            <a:ext cx="11462657" cy="5040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罗</a:t>
            </a:r>
            <a:r>
              <a:rPr lang="en-CA" altLang="zh-CN" b="1" dirty="0">
                <a:highlight>
                  <a:srgbClr val="FFFF00"/>
                </a:highlight>
              </a:rPr>
              <a:t>1:21 </a:t>
            </a:r>
            <a:r>
              <a:rPr lang="zh-CN" altLang="en-US" b="1" dirty="0"/>
              <a:t>因为，他们虽然知道神，却不当作神荣耀他，也不感谢他。他们的思念变为虚妄，无知的心就昏暗了</a:t>
            </a:r>
            <a:r>
              <a:rPr lang="en-US" altLang="zh-CN" b="1" dirty="0"/>
              <a:t>······</a:t>
            </a:r>
            <a:r>
              <a:rPr lang="en-US" altLang="zh-CN" b="1" dirty="0">
                <a:highlight>
                  <a:srgbClr val="FFFF00"/>
                </a:highlight>
              </a:rPr>
              <a:t>24 </a:t>
            </a:r>
            <a:r>
              <a:rPr lang="zh-CN" altLang="en-US" b="1" dirty="0"/>
              <a:t>所以，神任凭他们逞着心里的情欲行污秽的事，以致彼此玷辱自己的身体</a:t>
            </a:r>
            <a:r>
              <a:rPr lang="en-US" altLang="zh-CN" b="1" dirty="0"/>
              <a:t>······</a:t>
            </a:r>
            <a:r>
              <a:rPr lang="en-US" altLang="zh-CN" b="1" dirty="0">
                <a:highlight>
                  <a:srgbClr val="FFFF00"/>
                </a:highlight>
              </a:rPr>
              <a:t>26</a:t>
            </a:r>
            <a:r>
              <a:rPr lang="en-US" altLang="zh-CN" b="1" dirty="0"/>
              <a:t> </a:t>
            </a:r>
            <a:r>
              <a:rPr lang="zh-CN" altLang="en-US" b="1" dirty="0"/>
              <a:t>因此，神任凭他们放纵可羞耻的情欲。他们的女人把顺性的用处变为逆性的用处；</a:t>
            </a:r>
            <a:r>
              <a:rPr lang="en-US" altLang="zh-CN" b="1" dirty="0">
                <a:highlight>
                  <a:srgbClr val="FFFF00"/>
                </a:highlight>
              </a:rPr>
              <a:t>27</a:t>
            </a:r>
            <a:r>
              <a:rPr lang="en-US" altLang="zh-CN" b="1" dirty="0"/>
              <a:t> </a:t>
            </a:r>
            <a:r>
              <a:rPr lang="zh-CN" altLang="en-US" b="1" dirty="0"/>
              <a:t>男人也是如此，弃了女人顺性的用处，欲火攻心，彼此贪恋，男和男行可羞耻的事，就在自己身上受这妄为当得的报应。</a:t>
            </a:r>
            <a:r>
              <a:rPr lang="en-US" altLang="zh-CN" b="1" dirty="0">
                <a:highlight>
                  <a:srgbClr val="FFFF00"/>
                </a:highlight>
              </a:rPr>
              <a:t>28</a:t>
            </a:r>
            <a:r>
              <a:rPr lang="en-US" altLang="zh-CN" b="1" dirty="0"/>
              <a:t> </a:t>
            </a:r>
            <a:r>
              <a:rPr lang="zh-CN" altLang="en-US" b="1" dirty="0"/>
              <a:t>他们既然故意不认识神，神就任凭他们存邪僻的心，行那些不合理的事；</a:t>
            </a:r>
            <a:r>
              <a:rPr lang="en-US" altLang="zh-CN" b="1" dirty="0">
                <a:highlight>
                  <a:srgbClr val="FFFF00"/>
                </a:highlight>
              </a:rPr>
              <a:t>29</a:t>
            </a:r>
            <a:r>
              <a:rPr lang="en-US" altLang="zh-CN" b="1" dirty="0"/>
              <a:t> </a:t>
            </a:r>
            <a:r>
              <a:rPr lang="zh-CN" altLang="en-US" b="1" dirty="0"/>
              <a:t>装满了各样不义、邪恶、贪婪、恶毒，满心是嫉妒、凶杀、争竞、诡诈、毒恨，</a:t>
            </a:r>
            <a:r>
              <a:rPr lang="en-US" altLang="zh-CN" b="1" dirty="0">
                <a:highlight>
                  <a:srgbClr val="FFFF00"/>
                </a:highlight>
              </a:rPr>
              <a:t>30</a:t>
            </a:r>
            <a:r>
              <a:rPr lang="en-US" altLang="zh-CN" b="1" dirty="0"/>
              <a:t> </a:t>
            </a:r>
            <a:r>
              <a:rPr lang="zh-CN" altLang="en-US" b="1" dirty="0"/>
              <a:t>又是谗毁的、背后说人的、怨恨神的、侮慢人的、狂傲的、自夸的、捏造恶事的、违背父母的、</a:t>
            </a:r>
            <a:r>
              <a:rPr lang="en-US" altLang="zh-CN" b="1" dirty="0">
                <a:highlight>
                  <a:srgbClr val="FFFF00"/>
                </a:highlight>
              </a:rPr>
              <a:t>31</a:t>
            </a:r>
            <a:r>
              <a:rPr lang="en-US" altLang="zh-CN" b="1" dirty="0"/>
              <a:t> </a:t>
            </a:r>
            <a:r>
              <a:rPr lang="zh-CN" altLang="en-US" b="1" dirty="0"/>
              <a:t>无知的、背约的、无亲情的、不怜悯人的。</a:t>
            </a:r>
            <a:r>
              <a:rPr lang="en-US" altLang="zh-CN" b="1" dirty="0">
                <a:highlight>
                  <a:srgbClr val="FFFF00"/>
                </a:highlight>
              </a:rPr>
              <a:t>32</a:t>
            </a:r>
            <a:r>
              <a:rPr lang="en-US" altLang="zh-CN" b="1" dirty="0"/>
              <a:t> </a:t>
            </a:r>
            <a:r>
              <a:rPr lang="zh-CN" altLang="en-US" b="1" dirty="0"/>
              <a:t>他们虽知道神判定行这样事的人是当死的，然而他们不但自己去行，还喜欢别人去行。</a:t>
            </a:r>
            <a:endParaRPr lang="en-CA" altLang="zh-CN" b="1" dirty="0"/>
          </a:p>
          <a:p>
            <a:pPr marL="0" indent="0">
              <a:buNone/>
            </a:pPr>
            <a:endParaRPr lang="en-CA" altLang="zh-CN" b="1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3575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5171" y="1825625"/>
            <a:ext cx="1113608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利未人向以色列传报恶事</a:t>
            </a:r>
            <a:r>
              <a:rPr lang="zh-CN" altLang="en-US" b="1" dirty="0">
                <a:highlight>
                  <a:srgbClr val="FFFF00"/>
                </a:highlight>
              </a:rPr>
              <a:t>（士</a:t>
            </a:r>
            <a:r>
              <a:rPr lang="en-CA" altLang="zh-CN" b="1" dirty="0">
                <a:highlight>
                  <a:srgbClr val="FFFF00"/>
                </a:highlight>
              </a:rPr>
              <a:t>19:27-30</a:t>
            </a:r>
            <a:r>
              <a:rPr lang="zh-CN" altLang="en-US" b="1" dirty="0">
                <a:highlight>
                  <a:srgbClr val="FFFF00"/>
                </a:highlight>
              </a:rPr>
              <a:t>）</a:t>
            </a:r>
            <a:endParaRPr lang="en-CA" altLang="zh-CN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27 </a:t>
            </a:r>
            <a:r>
              <a:rPr lang="zh-CN" altLang="en-US" b="1" dirty="0">
                <a:solidFill>
                  <a:srgbClr val="C00000"/>
                </a:solidFill>
              </a:rPr>
              <a:t>早晨，她的主人起来开了房门，出去要行路。不料那妇人仆倒在房门前，两手搭在门槛上。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28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就对妇人说：“起来，我们走吧！”妇人却不回答。那人便将她驮在驴上，起身回本处去了。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29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到了家里，用刀将妾的尸身切成十二块，使人拿着传送以色列的四境。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30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凡看见的人都说：“从以色列人出埃及地，直到今日，这样的事没有行过，也没有见过。现在应当思想，大家商议当怎样办理。”</a:t>
            </a:r>
            <a:endParaRPr lang="en-CA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3363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799" y="1825625"/>
            <a:ext cx="11005457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出</a:t>
            </a:r>
            <a:r>
              <a:rPr lang="en-CA" altLang="zh-CN" b="1" dirty="0">
                <a:highlight>
                  <a:srgbClr val="FFFF00"/>
                </a:highlight>
              </a:rPr>
              <a:t>29:15-18</a:t>
            </a:r>
          </a:p>
          <a:p>
            <a:pPr marL="0" indent="0">
              <a:buNone/>
            </a:pPr>
            <a:r>
              <a:rPr lang="en-US" altLang="zh-CN" b="1" dirty="0">
                <a:highlight>
                  <a:srgbClr val="FFFF00"/>
                </a:highlight>
              </a:rPr>
              <a:t>15</a:t>
            </a:r>
            <a:r>
              <a:rPr lang="en-US" altLang="zh-CN" b="1" dirty="0"/>
              <a:t> </a:t>
            </a:r>
            <a:r>
              <a:rPr lang="zh-CN" altLang="en-US" b="1" dirty="0"/>
              <a:t>“你要牵一只公绵羊来，亚伦和他儿子要按手在这羊的头上。</a:t>
            </a:r>
            <a:r>
              <a:rPr lang="en-US" altLang="zh-CN" b="1" dirty="0">
                <a:highlight>
                  <a:srgbClr val="FFFF00"/>
                </a:highlight>
              </a:rPr>
              <a:t>16</a:t>
            </a:r>
            <a:r>
              <a:rPr lang="en-US" altLang="zh-CN" b="1" dirty="0"/>
              <a:t> </a:t>
            </a:r>
            <a:r>
              <a:rPr lang="zh-CN" altLang="en-US" b="1" dirty="0"/>
              <a:t>要宰这羊，把血洒在坛的周围。</a:t>
            </a:r>
            <a:r>
              <a:rPr lang="en-US" altLang="zh-CN" b="1" dirty="0">
                <a:highlight>
                  <a:srgbClr val="FFFF00"/>
                </a:highlight>
              </a:rPr>
              <a:t>17</a:t>
            </a:r>
            <a:r>
              <a:rPr lang="en-US" altLang="zh-CN" b="1" dirty="0"/>
              <a:t> </a:t>
            </a:r>
            <a:r>
              <a:rPr lang="zh-CN" altLang="en-US" b="1" dirty="0"/>
              <a:t>要把羊切成块子，洗净五脏和腿，连块子带头，都放在一处。</a:t>
            </a:r>
            <a:r>
              <a:rPr lang="en-US" altLang="zh-CN" b="1" dirty="0">
                <a:highlight>
                  <a:srgbClr val="FFFF00"/>
                </a:highlight>
              </a:rPr>
              <a:t>18</a:t>
            </a:r>
            <a:r>
              <a:rPr lang="en-US" altLang="zh-CN" b="1" dirty="0"/>
              <a:t> </a:t>
            </a:r>
            <a:r>
              <a:rPr lang="zh-CN" altLang="en-US" b="1" dirty="0"/>
              <a:t>要把全羊烧在坛上，是给耶和华献的燔祭，是献给耶和华为馨香的火祭。</a:t>
            </a:r>
            <a:endParaRPr lang="en-CA" altLang="zh-CN" b="1" dirty="0"/>
          </a:p>
          <a:p>
            <a:pPr marL="0" indent="0">
              <a:buNone/>
            </a:pPr>
            <a:endParaRPr lang="en-CA" altLang="zh-CN" b="1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5415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0743" y="1825625"/>
            <a:ext cx="11190513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/>
              <a:t>结语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士</a:t>
            </a:r>
            <a:r>
              <a:rPr lang="en-CA" altLang="zh-CN" b="1" dirty="0">
                <a:highlight>
                  <a:srgbClr val="FFFF00"/>
                </a:highlight>
              </a:rPr>
              <a:t>19:1</a:t>
            </a:r>
            <a:r>
              <a:rPr lang="zh-CN" altLang="en-US" b="1" dirty="0">
                <a:highlight>
                  <a:srgbClr val="FFFF00"/>
                </a:highlight>
              </a:rPr>
              <a:t> </a:t>
            </a:r>
            <a:r>
              <a:rPr lang="zh-CN" altLang="en-US" b="1" dirty="0"/>
              <a:t>当以色列中没有王的时候</a:t>
            </a:r>
            <a:r>
              <a:rPr lang="en-US" altLang="zh-CN" b="1" dirty="0"/>
              <a:t>······</a:t>
            </a:r>
            <a:r>
              <a:rPr lang="en-US" altLang="zh-CN" b="1" dirty="0">
                <a:highlight>
                  <a:srgbClr val="FFFF00"/>
                </a:highlight>
              </a:rPr>
              <a:t>3 </a:t>
            </a:r>
            <a:r>
              <a:rPr lang="en-US" altLang="zh-CN" b="1" dirty="0"/>
              <a:t>······</a:t>
            </a:r>
            <a:r>
              <a:rPr lang="zh-CN" altLang="en-US" b="1" dirty="0"/>
              <a:t>她父见了那人，便欢欢喜喜地迎接</a:t>
            </a:r>
            <a:r>
              <a:rPr lang="en-US" altLang="zh-CN" b="1" dirty="0"/>
              <a:t>······</a:t>
            </a:r>
            <a:r>
              <a:rPr lang="en-US" altLang="zh-CN" b="1" dirty="0">
                <a:highlight>
                  <a:srgbClr val="FFFF00"/>
                </a:highlight>
              </a:rPr>
              <a:t>24</a:t>
            </a:r>
            <a:r>
              <a:rPr lang="en-US" altLang="zh-CN" b="1" dirty="0"/>
              <a:t> </a:t>
            </a:r>
            <a:r>
              <a:rPr lang="zh-CN" altLang="en-US" b="1" dirty="0"/>
              <a:t>我有个女儿，还是处女，并有这人的妾，我将她们领出来任凭你们玷辱她们，只是向这人不可行这样的丑事</a:t>
            </a:r>
            <a:r>
              <a:rPr lang="en-US" altLang="zh-CN" b="1" dirty="0"/>
              <a:t>······</a:t>
            </a:r>
            <a:r>
              <a:rPr lang="en-US" altLang="zh-CN" b="1" dirty="0">
                <a:highlight>
                  <a:srgbClr val="FFFF00"/>
                </a:highlight>
              </a:rPr>
              <a:t>22 </a:t>
            </a:r>
            <a:r>
              <a:rPr lang="en-US" altLang="zh-CN" b="1" dirty="0"/>
              <a:t>······</a:t>
            </a:r>
            <a:r>
              <a:rPr lang="zh-CN" altLang="en-US" b="1" dirty="0"/>
              <a:t>城中的匪徒围住房子，连连叩门，对房主老人说：“你把那进你家的人带出来，我们要与他交合。”</a:t>
            </a:r>
            <a:r>
              <a:rPr lang="en-US" altLang="zh-CN" b="1" dirty="0"/>
              <a:t>······</a:t>
            </a:r>
            <a:r>
              <a:rPr lang="en-US" altLang="zh-CN" b="1" dirty="0">
                <a:highlight>
                  <a:srgbClr val="FFFF00"/>
                </a:highlight>
              </a:rPr>
              <a:t>27 </a:t>
            </a:r>
            <a:r>
              <a:rPr lang="zh-CN" altLang="en-US" b="1" dirty="0"/>
              <a:t>早晨，她的主人起来开了房门，出去要行路。不料那妇人仆倒在房门前，两手搭在门槛上</a:t>
            </a:r>
            <a:r>
              <a:rPr lang="en-US" altLang="zh-CN" b="1" dirty="0"/>
              <a:t>······</a:t>
            </a:r>
            <a:r>
              <a:rPr lang="en-US" altLang="zh-CN" b="1" dirty="0">
                <a:highlight>
                  <a:srgbClr val="FFFF00"/>
                </a:highlight>
              </a:rPr>
              <a:t>29 </a:t>
            </a:r>
            <a:r>
              <a:rPr lang="zh-CN" altLang="en-US" b="1" dirty="0"/>
              <a:t>到了家里，用刀将妾的尸身切成十二块，使人拿着传送以色列的四境。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530894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7" y="1825625"/>
            <a:ext cx="112231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提后</a:t>
            </a:r>
            <a:r>
              <a:rPr lang="en-CA" altLang="zh-CN" b="1" dirty="0">
                <a:highlight>
                  <a:srgbClr val="FFFF00"/>
                </a:highlight>
              </a:rPr>
              <a:t>3:1-5</a:t>
            </a:r>
          </a:p>
          <a:p>
            <a:pPr marL="0" indent="0">
              <a:buNone/>
            </a:pPr>
            <a:r>
              <a:rPr lang="en-US" altLang="zh-CN" b="1" dirty="0">
                <a:highlight>
                  <a:srgbClr val="FFFF00"/>
                </a:highlight>
              </a:rPr>
              <a:t>1 </a:t>
            </a:r>
            <a:r>
              <a:rPr lang="zh-CN" altLang="en-US" b="1" dirty="0"/>
              <a:t>你该知道，末世必有危险的日子来到。</a:t>
            </a:r>
            <a:r>
              <a:rPr lang="en-US" altLang="zh-CN" b="1" dirty="0">
                <a:highlight>
                  <a:srgbClr val="FFFF00"/>
                </a:highlight>
              </a:rPr>
              <a:t>2</a:t>
            </a:r>
            <a:r>
              <a:rPr lang="en-US" altLang="zh-CN" b="1" dirty="0"/>
              <a:t> </a:t>
            </a:r>
            <a:r>
              <a:rPr lang="zh-CN" altLang="en-US" b="1" dirty="0"/>
              <a:t>因为那时人要专顾自己、贪爱钱财、自夸、狂傲、谤讟、违背父母、忘恩负义、心不圣洁、</a:t>
            </a:r>
            <a:r>
              <a:rPr lang="en-US" altLang="zh-CN" b="1" dirty="0">
                <a:highlight>
                  <a:srgbClr val="FFFF00"/>
                </a:highlight>
              </a:rPr>
              <a:t>3</a:t>
            </a:r>
            <a:r>
              <a:rPr lang="en-US" altLang="zh-CN" b="1" dirty="0"/>
              <a:t> </a:t>
            </a:r>
            <a:r>
              <a:rPr lang="zh-CN" altLang="en-US" b="1" dirty="0"/>
              <a:t>无亲情、不解怨、好说谗言、不能自约、性情凶暴、不爱良善、</a:t>
            </a:r>
            <a:r>
              <a:rPr lang="en-US" altLang="zh-CN" b="1" dirty="0">
                <a:highlight>
                  <a:srgbClr val="FFFF00"/>
                </a:highlight>
              </a:rPr>
              <a:t>4</a:t>
            </a:r>
            <a:r>
              <a:rPr lang="en-US" altLang="zh-CN" b="1" dirty="0"/>
              <a:t> </a:t>
            </a:r>
            <a:r>
              <a:rPr lang="zh-CN" altLang="en-US" b="1" dirty="0"/>
              <a:t>卖主卖友、任意妄为、自高自大、爱宴乐、不爱神，</a:t>
            </a:r>
            <a:r>
              <a:rPr lang="en-US" altLang="zh-CN" b="1" dirty="0">
                <a:highlight>
                  <a:srgbClr val="FFFF00"/>
                </a:highlight>
              </a:rPr>
              <a:t>5 </a:t>
            </a:r>
            <a:r>
              <a:rPr lang="zh-CN" altLang="en-US" b="1" dirty="0"/>
              <a:t>有敬虔的外貌，却背了敬虔的实意，这等人你要躲开。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何</a:t>
            </a:r>
            <a:r>
              <a:rPr lang="en-CA" altLang="zh-CN" b="1" dirty="0">
                <a:highlight>
                  <a:srgbClr val="FFFF00"/>
                </a:highlight>
              </a:rPr>
              <a:t>9:</a:t>
            </a:r>
            <a:r>
              <a:rPr lang="en-US" altLang="zh-CN" b="1" dirty="0">
                <a:highlight>
                  <a:srgbClr val="FFFF00"/>
                </a:highlight>
              </a:rPr>
              <a:t>9 </a:t>
            </a:r>
            <a:r>
              <a:rPr lang="zh-CN" altLang="en-US" b="1" dirty="0"/>
              <a:t>以法莲深深地败坏，如在基比亚的日子一样。耶和华必记念他们的罪孽，追讨他们的罪恶。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何</a:t>
            </a:r>
            <a:r>
              <a:rPr lang="en-CA" altLang="zh-CN" b="1" dirty="0">
                <a:highlight>
                  <a:srgbClr val="FFFF00"/>
                </a:highlight>
              </a:rPr>
              <a:t>10:</a:t>
            </a:r>
            <a:r>
              <a:rPr lang="en-US" altLang="zh-CN" b="1" dirty="0">
                <a:highlight>
                  <a:srgbClr val="FFFF00"/>
                </a:highlight>
              </a:rPr>
              <a:t>9 </a:t>
            </a:r>
            <a:r>
              <a:rPr lang="zh-CN" altLang="en-US" b="1" dirty="0"/>
              <a:t>以色列啊，你从基比亚的日子以来，时常犯罪。你们的先人曾站在那里，现今住基比亚的人，以为攻击罪孽之辈的战事临不到自己。</a:t>
            </a:r>
            <a:endParaRPr lang="en-CA" altLang="zh-CN" b="1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734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2257" y="1825625"/>
            <a:ext cx="10776857" cy="4520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赛</a:t>
            </a:r>
            <a:r>
              <a:rPr lang="en-CA" altLang="zh-CN" b="1" dirty="0">
                <a:highlight>
                  <a:srgbClr val="FFFF00"/>
                </a:highlight>
              </a:rPr>
              <a:t>56:10-11</a:t>
            </a:r>
          </a:p>
          <a:p>
            <a:pPr marL="0" indent="0">
              <a:buNone/>
            </a:pPr>
            <a:r>
              <a:rPr lang="en-US" altLang="zh-CN" b="1" dirty="0">
                <a:highlight>
                  <a:srgbClr val="FFFF00"/>
                </a:highlight>
              </a:rPr>
              <a:t>10 </a:t>
            </a:r>
            <a:r>
              <a:rPr lang="zh-CN" altLang="en-US" b="1" dirty="0"/>
              <a:t>他看守的人是瞎眼的，都没有知识，都是哑巴狗，不能叫唤；但知作梦、躺卧、贪睡。</a:t>
            </a:r>
            <a:r>
              <a:rPr lang="en-CA" altLang="zh-CN" b="1" dirty="0">
                <a:highlight>
                  <a:srgbClr val="FFFF00"/>
                </a:highlight>
              </a:rPr>
              <a:t>11 </a:t>
            </a:r>
            <a:r>
              <a:rPr lang="zh-CN" altLang="en-US" b="1" dirty="0"/>
              <a:t>这些狗贪食，不知饱足。这些牧人不能明白，各人偏行己路，各从各方求自己的利益。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结</a:t>
            </a:r>
            <a:r>
              <a:rPr lang="en-CA" altLang="zh-CN" b="1" dirty="0">
                <a:highlight>
                  <a:srgbClr val="FFFF00"/>
                </a:highlight>
              </a:rPr>
              <a:t>34:2-4</a:t>
            </a:r>
          </a:p>
          <a:p>
            <a:pPr marL="0" indent="0">
              <a:buNone/>
            </a:pPr>
            <a:r>
              <a:rPr lang="en-US" altLang="zh-CN" b="1" dirty="0">
                <a:highlight>
                  <a:srgbClr val="FFFF00"/>
                </a:highlight>
              </a:rPr>
              <a:t>2</a:t>
            </a:r>
            <a:r>
              <a:rPr lang="en-US" altLang="zh-CN" b="1" dirty="0"/>
              <a:t> </a:t>
            </a:r>
            <a:r>
              <a:rPr lang="zh-CN" altLang="en-US" b="1" dirty="0"/>
              <a:t>人子啊，你要向以色列的牧人发预言攻击他们，说主耶和华如此说：祸哉！以色列的牧人只知牧养自己。牧人岂不当牧养群羊吗？</a:t>
            </a:r>
            <a:r>
              <a:rPr lang="en-US" altLang="zh-CN" b="1" dirty="0">
                <a:highlight>
                  <a:srgbClr val="FFFF00"/>
                </a:highlight>
              </a:rPr>
              <a:t>3</a:t>
            </a:r>
            <a:r>
              <a:rPr lang="en-US" altLang="zh-CN" b="1" dirty="0"/>
              <a:t> </a:t>
            </a:r>
            <a:r>
              <a:rPr lang="zh-CN" altLang="en-US" b="1" dirty="0"/>
              <a:t>你们吃脂油，穿羊毛，宰肥壮的，却不牧养群羊。</a:t>
            </a:r>
            <a:r>
              <a:rPr lang="en-US" altLang="zh-CN" b="1" dirty="0">
                <a:highlight>
                  <a:srgbClr val="FFFF00"/>
                </a:highlight>
              </a:rPr>
              <a:t>4</a:t>
            </a:r>
            <a:r>
              <a:rPr lang="en-US" altLang="zh-CN" b="1" dirty="0"/>
              <a:t> </a:t>
            </a:r>
            <a:r>
              <a:rPr lang="zh-CN" altLang="en-US" b="1" dirty="0"/>
              <a:t>瘦弱的，你们没有养壮，有病的，你们没有医治，受伤的，你们没有缠裹，被逐的，你们没有领回，失丧的，你们没有寻找；但用强暴严严地辖制。</a:t>
            </a:r>
            <a:endParaRPr lang="en-CA" altLang="zh-CN" b="1" dirty="0"/>
          </a:p>
          <a:p>
            <a:pPr marL="0" indent="0">
              <a:buNone/>
            </a:pPr>
            <a:endParaRPr lang="en-CA" altLang="zh-CN" b="1" dirty="0"/>
          </a:p>
          <a:p>
            <a:pPr marL="0" indent="0">
              <a:buNone/>
            </a:pPr>
            <a:endParaRPr lang="en-CA" altLang="zh-CN" b="1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1709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799" y="1825625"/>
            <a:ext cx="110054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徒</a:t>
            </a:r>
            <a:r>
              <a:rPr lang="en-CA" altLang="zh-CN" b="1" dirty="0">
                <a:highlight>
                  <a:srgbClr val="FFFF00"/>
                </a:highlight>
              </a:rPr>
              <a:t>20:28-32</a:t>
            </a:r>
          </a:p>
          <a:p>
            <a:pPr marL="0" indent="0">
              <a:buNone/>
            </a:pPr>
            <a:r>
              <a:rPr lang="en-US" altLang="zh-CN" b="1" dirty="0">
                <a:highlight>
                  <a:srgbClr val="FFFF00"/>
                </a:highlight>
              </a:rPr>
              <a:t>28</a:t>
            </a:r>
            <a:r>
              <a:rPr lang="en-US" altLang="zh-CN" b="1" dirty="0"/>
              <a:t> </a:t>
            </a:r>
            <a:r>
              <a:rPr lang="zh-CN" altLang="en-US" b="1" dirty="0"/>
              <a:t>圣灵立你们作全群的监督，你们就当为自己谨慎，也为全群谨慎，牧养神的教会，就是他用自己血所买来的。</a:t>
            </a:r>
            <a:r>
              <a:rPr lang="en-US" altLang="zh-CN" b="1" dirty="0">
                <a:highlight>
                  <a:srgbClr val="FFFF00"/>
                </a:highlight>
              </a:rPr>
              <a:t>29 </a:t>
            </a:r>
            <a:r>
              <a:rPr lang="zh-CN" altLang="en-US" b="1" dirty="0"/>
              <a:t>我知道我去之后，必有凶暴的豺狼进入你们中间，不爱惜羊群。</a:t>
            </a:r>
            <a:r>
              <a:rPr lang="en-US" altLang="zh-CN" b="1" dirty="0">
                <a:highlight>
                  <a:srgbClr val="FFFF00"/>
                </a:highlight>
              </a:rPr>
              <a:t>30</a:t>
            </a:r>
            <a:r>
              <a:rPr lang="en-US" altLang="zh-CN" b="1" dirty="0"/>
              <a:t> </a:t>
            </a:r>
            <a:r>
              <a:rPr lang="zh-CN" altLang="en-US" b="1" dirty="0"/>
              <a:t>就是你们中间，也必有人起来，说悖谬的话，要引诱门徒跟从他们。</a:t>
            </a:r>
            <a:r>
              <a:rPr lang="en-US" altLang="zh-CN" b="1" dirty="0">
                <a:highlight>
                  <a:srgbClr val="FFFF00"/>
                </a:highlight>
              </a:rPr>
              <a:t>31</a:t>
            </a:r>
            <a:r>
              <a:rPr lang="en-US" altLang="zh-CN" b="1" dirty="0"/>
              <a:t> </a:t>
            </a:r>
            <a:r>
              <a:rPr lang="zh-CN" altLang="en-US" b="1" dirty="0"/>
              <a:t>所以你们应当警醒，记念我三年之久昼夜不住地流泪，劝戒你们各人。</a:t>
            </a:r>
            <a:r>
              <a:rPr lang="en-US" altLang="zh-CN" b="1" dirty="0">
                <a:highlight>
                  <a:srgbClr val="FFFF00"/>
                </a:highlight>
              </a:rPr>
              <a:t>32</a:t>
            </a:r>
            <a:r>
              <a:rPr lang="en-US" altLang="zh-CN" b="1" dirty="0"/>
              <a:t> </a:t>
            </a:r>
            <a:r>
              <a:rPr lang="zh-CN" altLang="en-US" b="1" dirty="0"/>
              <a:t>如今我把你们交托　神和他恩惠的道。这道能建立你们，叫你们和一切成圣的人同得基业。</a:t>
            </a:r>
            <a:endParaRPr lang="en-CA" altLang="zh-CN" b="1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5949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5543" y="1825625"/>
            <a:ext cx="104611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约</a:t>
            </a:r>
            <a:r>
              <a:rPr lang="en-CA" altLang="zh-CN" b="1" dirty="0">
                <a:highlight>
                  <a:srgbClr val="FFFF00"/>
                </a:highlight>
              </a:rPr>
              <a:t>10:10-14</a:t>
            </a:r>
          </a:p>
          <a:p>
            <a:pPr marL="0" indent="0">
              <a:buNone/>
            </a:pPr>
            <a:r>
              <a:rPr lang="en-US" altLang="zh-CN" b="1" dirty="0">
                <a:highlight>
                  <a:srgbClr val="FFFF00"/>
                </a:highlight>
              </a:rPr>
              <a:t>10 </a:t>
            </a:r>
            <a:r>
              <a:rPr lang="zh-CN" altLang="en-US" b="1" dirty="0"/>
              <a:t>盗贼来，无非要偷窃、杀害、毁坏；我来了，是要叫羊得生命，并且得的更丰盛。</a:t>
            </a:r>
            <a:r>
              <a:rPr lang="en-US" altLang="zh-CN" b="1" dirty="0">
                <a:highlight>
                  <a:srgbClr val="FFFF00"/>
                </a:highlight>
              </a:rPr>
              <a:t>11</a:t>
            </a:r>
            <a:r>
              <a:rPr lang="en-US" altLang="zh-CN" b="1" dirty="0"/>
              <a:t> </a:t>
            </a:r>
            <a:r>
              <a:rPr lang="zh-CN" altLang="en-US" b="1" dirty="0"/>
              <a:t>我是好牧人，好牧人为羊舍命。</a:t>
            </a:r>
            <a:r>
              <a:rPr lang="en-US" altLang="zh-CN" b="1" dirty="0">
                <a:highlight>
                  <a:srgbClr val="FFFF00"/>
                </a:highlight>
              </a:rPr>
              <a:t>12</a:t>
            </a:r>
            <a:r>
              <a:rPr lang="en-US" altLang="zh-CN" b="1" dirty="0"/>
              <a:t> </a:t>
            </a:r>
            <a:r>
              <a:rPr lang="zh-CN" altLang="en-US" b="1" dirty="0"/>
              <a:t>若是雇工，不是牧人，羊也不是他自己的，他看见狼来，就撇下羊逃走。狼抓住羊，赶散了羊群。</a:t>
            </a:r>
            <a:r>
              <a:rPr lang="en-US" altLang="zh-CN" b="1" dirty="0">
                <a:highlight>
                  <a:srgbClr val="FFFF00"/>
                </a:highlight>
              </a:rPr>
              <a:t>13 </a:t>
            </a:r>
            <a:r>
              <a:rPr lang="zh-CN" altLang="en-US" b="1" dirty="0"/>
              <a:t>雇工逃走，因他是雇工，并不顾念羊。</a:t>
            </a:r>
            <a:r>
              <a:rPr lang="en-US" altLang="zh-CN" b="1" dirty="0">
                <a:highlight>
                  <a:srgbClr val="FFFF00"/>
                </a:highlight>
              </a:rPr>
              <a:t>14</a:t>
            </a:r>
            <a:r>
              <a:rPr lang="en-US" altLang="zh-CN" b="1" dirty="0"/>
              <a:t> </a:t>
            </a:r>
            <a:r>
              <a:rPr lang="zh-CN" altLang="en-US" b="1" dirty="0"/>
              <a:t>我是好牧人，我认识我的羊，我的羊也认识我。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加</a:t>
            </a:r>
            <a:r>
              <a:rPr lang="en-US" altLang="zh-CN" b="1" dirty="0">
                <a:highlight>
                  <a:srgbClr val="FFFF00"/>
                </a:highlight>
              </a:rPr>
              <a:t>1:10 </a:t>
            </a:r>
            <a:r>
              <a:rPr lang="zh-CN" altLang="en-US" b="1" dirty="0"/>
              <a:t>我现在是要得人的心呢，还是要得神的心呢？我岂是讨人的喜欢吗？若仍旧讨人的喜欢，我就不是基督的仆人了。</a:t>
            </a:r>
            <a:endParaRPr lang="en-CA" altLang="zh-CN" b="1" dirty="0"/>
          </a:p>
          <a:p>
            <a:pPr marL="0" indent="0">
              <a:buNone/>
            </a:pPr>
            <a:endParaRPr lang="en-CA" altLang="zh-CN" b="1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73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4914" y="1825624"/>
            <a:ext cx="10744200" cy="4564289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/>
              <a:t>引言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士</a:t>
            </a:r>
            <a:r>
              <a:rPr lang="en-US" altLang="zh-CN" b="1" dirty="0">
                <a:highlight>
                  <a:srgbClr val="FFFF00"/>
                </a:highlight>
              </a:rPr>
              <a:t>2: 7 </a:t>
            </a:r>
            <a:r>
              <a:rPr lang="zh-CN" altLang="en-US" b="1" dirty="0"/>
              <a:t>约书亚在世和约书亚死后，那些见耶和华为以色列人所行大事的长老还在的时候，百姓都侍奉耶和华。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士</a:t>
            </a:r>
            <a:r>
              <a:rPr lang="en-CA" altLang="zh-CN" b="1" dirty="0">
                <a:highlight>
                  <a:srgbClr val="FFFF00"/>
                </a:highlight>
              </a:rPr>
              <a:t>17:6 </a:t>
            </a:r>
            <a:r>
              <a:rPr lang="zh-CN" altLang="en-US" b="1" dirty="0"/>
              <a:t>那时以色列中没有王，各人任意而行。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士</a:t>
            </a:r>
            <a:r>
              <a:rPr lang="en-CA" altLang="zh-CN" b="1" dirty="0">
                <a:highlight>
                  <a:srgbClr val="FFFF00"/>
                </a:highlight>
              </a:rPr>
              <a:t>18:</a:t>
            </a:r>
            <a:r>
              <a:rPr lang="en-US" altLang="zh-CN" b="1" dirty="0">
                <a:highlight>
                  <a:srgbClr val="FFFF00"/>
                </a:highlight>
              </a:rPr>
              <a:t>1 </a:t>
            </a:r>
            <a:r>
              <a:rPr lang="zh-CN" altLang="en-US" b="1" dirty="0"/>
              <a:t>那时以色列中没有王</a:t>
            </a:r>
            <a:r>
              <a:rPr lang="en-US" altLang="zh-CN" b="1" dirty="0"/>
              <a:t>······</a:t>
            </a:r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士</a:t>
            </a:r>
            <a:r>
              <a:rPr lang="en-CA" altLang="zh-CN" b="1" dirty="0">
                <a:highlight>
                  <a:srgbClr val="FFFF00"/>
                </a:highlight>
              </a:rPr>
              <a:t>19:1</a:t>
            </a:r>
            <a:r>
              <a:rPr lang="en-US" altLang="zh-CN" b="1" dirty="0">
                <a:highlight>
                  <a:srgbClr val="FFFF00"/>
                </a:highlight>
              </a:rPr>
              <a:t> </a:t>
            </a:r>
            <a:r>
              <a:rPr lang="zh-CN" altLang="en-US" b="1" dirty="0"/>
              <a:t>当以色列中没有王的时候</a:t>
            </a:r>
            <a:r>
              <a:rPr lang="en-US" altLang="zh-CN" b="1" dirty="0"/>
              <a:t>······</a:t>
            </a:r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申</a:t>
            </a:r>
            <a:r>
              <a:rPr lang="en-CA" altLang="zh-CN" b="1" dirty="0">
                <a:highlight>
                  <a:srgbClr val="FFFF00"/>
                </a:highlight>
              </a:rPr>
              <a:t>33:</a:t>
            </a:r>
            <a:r>
              <a:rPr lang="en-US" altLang="zh-CN" b="1" dirty="0">
                <a:highlight>
                  <a:srgbClr val="FFFF00"/>
                </a:highlight>
              </a:rPr>
              <a:t>5</a:t>
            </a:r>
            <a:r>
              <a:rPr lang="en-US" altLang="zh-CN" b="1" dirty="0"/>
              <a:t>······</a:t>
            </a:r>
            <a:r>
              <a:rPr lang="zh-CN" altLang="en-US" b="1" dirty="0"/>
              <a:t>耶和华在耶书仑中为王。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撒上</a:t>
            </a:r>
            <a:r>
              <a:rPr lang="en-CA" altLang="zh-CN" b="1" dirty="0">
                <a:highlight>
                  <a:srgbClr val="FFFF00"/>
                </a:highlight>
              </a:rPr>
              <a:t>8:7 </a:t>
            </a:r>
            <a:r>
              <a:rPr lang="zh-CN" altLang="en-US" b="1" dirty="0"/>
              <a:t>耶和华对撒母耳说：“百姓向你说的一切话，你只管依从，因为他们不是厌弃你，乃是厌弃我，不要我作他们的王。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3904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799" y="1825625"/>
            <a:ext cx="10831287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何</a:t>
            </a:r>
            <a:r>
              <a:rPr lang="en-US" altLang="zh-CN" b="1" dirty="0">
                <a:highlight>
                  <a:srgbClr val="FFFF00"/>
                </a:highlight>
              </a:rPr>
              <a:t>4: 1-6</a:t>
            </a:r>
          </a:p>
          <a:p>
            <a:pPr marL="0" indent="0">
              <a:buNone/>
            </a:pPr>
            <a:r>
              <a:rPr lang="en-US" altLang="zh-CN" b="1" dirty="0">
                <a:highlight>
                  <a:srgbClr val="FFFF00"/>
                </a:highlight>
              </a:rPr>
              <a:t>1 </a:t>
            </a:r>
            <a:r>
              <a:rPr lang="zh-CN" altLang="en-US" b="1" dirty="0"/>
              <a:t>“以色列人哪，你们当听耶和华的话。耶和华与这地的居民争辩，因这地上无诚实、无良善、无人认识神。</a:t>
            </a:r>
            <a:r>
              <a:rPr lang="en-US" altLang="zh-CN" b="1" dirty="0">
                <a:highlight>
                  <a:srgbClr val="FFFF00"/>
                </a:highlight>
              </a:rPr>
              <a:t>2</a:t>
            </a:r>
            <a:r>
              <a:rPr lang="en-US" altLang="zh-CN" b="1" dirty="0"/>
              <a:t> </a:t>
            </a:r>
            <a:r>
              <a:rPr lang="zh-CN" altLang="en-US" b="1" dirty="0"/>
              <a:t>但起假誓、不践前言、杀害、偷盗、奸淫、行强暴、杀人流血，接连不断。</a:t>
            </a:r>
            <a:r>
              <a:rPr lang="en-US" altLang="zh-CN" b="1" dirty="0">
                <a:highlight>
                  <a:srgbClr val="FFFF00"/>
                </a:highlight>
              </a:rPr>
              <a:t>3</a:t>
            </a:r>
            <a:r>
              <a:rPr lang="en-US" altLang="zh-CN" b="1" dirty="0"/>
              <a:t> </a:t>
            </a:r>
            <a:r>
              <a:rPr lang="zh-CN" altLang="en-US" b="1" dirty="0"/>
              <a:t>因此，这地悲哀，其上的民、田野的兽、空中的鸟必都衰微，海中的鱼也必消灭。”</a:t>
            </a:r>
            <a:r>
              <a:rPr lang="en-US" altLang="zh-CN" b="1" dirty="0">
                <a:highlight>
                  <a:srgbClr val="FFFF00"/>
                </a:highlight>
              </a:rPr>
              <a:t>4 </a:t>
            </a:r>
            <a:r>
              <a:rPr lang="zh-CN" altLang="en-US" b="1" dirty="0"/>
              <a:t>“然而，人都不必争辩，也不必指责，因为这民与抗拒祭司的人一样。</a:t>
            </a:r>
            <a:r>
              <a:rPr lang="en-US" altLang="zh-CN" b="1" dirty="0">
                <a:highlight>
                  <a:srgbClr val="FFFF00"/>
                </a:highlight>
              </a:rPr>
              <a:t>5 </a:t>
            </a:r>
            <a:r>
              <a:rPr lang="zh-CN" altLang="en-US" b="1" dirty="0"/>
              <a:t>你这祭司必日间跌倒，先知也必夜间与你一同跌倒，我必灭绝你的母亲。</a:t>
            </a:r>
            <a:r>
              <a:rPr lang="en-US" altLang="zh-CN" b="1" dirty="0">
                <a:highlight>
                  <a:srgbClr val="FFFF00"/>
                </a:highlight>
              </a:rPr>
              <a:t>6</a:t>
            </a:r>
            <a:r>
              <a:rPr lang="en-US" altLang="zh-CN" b="1" dirty="0"/>
              <a:t> </a:t>
            </a:r>
            <a:r>
              <a:rPr lang="zh-CN" altLang="en-US" b="1" dirty="0"/>
              <a:t>我的民因无知识而灭亡。你弃掉知识，我也必弃掉你，使你不再给我作祭司。你既忘了你神的律法，我也必忘记你的儿女。</a:t>
            </a:r>
            <a:endParaRPr lang="en-CA" altLang="zh-CN" b="1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636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799" y="1825624"/>
            <a:ext cx="11005457" cy="4586061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/>
              <a:t>利未人与他的妾</a:t>
            </a:r>
            <a:r>
              <a:rPr lang="zh-CN" altLang="en-US" b="1" dirty="0">
                <a:highlight>
                  <a:srgbClr val="FFFF00"/>
                </a:highlight>
              </a:rPr>
              <a:t>（士</a:t>
            </a:r>
            <a:r>
              <a:rPr lang="en-US" altLang="zh-CN" b="1" dirty="0">
                <a:highlight>
                  <a:srgbClr val="FFFF00"/>
                </a:highlight>
              </a:rPr>
              <a:t>19:1-3</a:t>
            </a:r>
            <a:r>
              <a:rPr lang="zh-CN" altLang="en-US" b="1" dirty="0">
                <a:highlight>
                  <a:srgbClr val="FFFF00"/>
                </a:highlight>
              </a:rPr>
              <a:t>）</a:t>
            </a:r>
            <a:endParaRPr lang="en-CA" altLang="zh-CN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1 </a:t>
            </a:r>
            <a:r>
              <a:rPr lang="zh-CN" altLang="en-US" b="1" dirty="0">
                <a:solidFill>
                  <a:srgbClr val="C00000"/>
                </a:solidFill>
              </a:rPr>
              <a:t>当以色列中没有王的时候，有住以法莲山地那边的一个利未人，娶了一个犹大伯利恒的女子为妾。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2 </a:t>
            </a:r>
            <a:r>
              <a:rPr lang="zh-CN" altLang="en-US" b="1" dirty="0">
                <a:solidFill>
                  <a:srgbClr val="C00000"/>
                </a:solidFill>
              </a:rPr>
              <a:t>妾行淫离开丈夫，回犹大伯利恒，到了父家，在那里住了四个月。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3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她丈夫起来，带着一个仆人、两匹驴去见她，用好话劝她回来。女子就引丈夫进入父家。她父见了那人，便欢欢喜喜地迎接。</a:t>
            </a:r>
            <a:endParaRPr lang="en-CA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利</a:t>
            </a:r>
            <a:r>
              <a:rPr lang="en-CA" altLang="zh-CN" b="1" dirty="0">
                <a:highlight>
                  <a:srgbClr val="FFFF00"/>
                </a:highlight>
              </a:rPr>
              <a:t>21:</a:t>
            </a:r>
            <a:r>
              <a:rPr lang="zh-CN" altLang="en-US" b="1" dirty="0">
                <a:highlight>
                  <a:srgbClr val="FFFF00"/>
                </a:highlight>
              </a:rPr>
              <a:t> </a:t>
            </a:r>
            <a:r>
              <a:rPr lang="en-CA" altLang="zh-CN" b="1" dirty="0">
                <a:highlight>
                  <a:srgbClr val="FFFF00"/>
                </a:highlight>
              </a:rPr>
              <a:t>13 </a:t>
            </a:r>
            <a:r>
              <a:rPr lang="zh-CN" altLang="en-US" b="1" dirty="0"/>
              <a:t>他要娶处女为妻。</a:t>
            </a:r>
            <a:r>
              <a:rPr lang="en-US" altLang="zh-CN" b="1" dirty="0">
                <a:highlight>
                  <a:srgbClr val="FFFF00"/>
                </a:highlight>
              </a:rPr>
              <a:t>14 </a:t>
            </a:r>
            <a:r>
              <a:rPr lang="zh-CN" altLang="en-US" b="1" dirty="0"/>
              <a:t>寡妇或是被休的妇人，或是被污为妓的女人，都不可娶，只可娶本民中的处女为妻。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提前</a:t>
            </a:r>
            <a:r>
              <a:rPr lang="en-CA" altLang="zh-CN" b="1" dirty="0">
                <a:highlight>
                  <a:srgbClr val="FFFF00"/>
                </a:highlight>
              </a:rPr>
              <a:t>3:2 </a:t>
            </a:r>
            <a:r>
              <a:rPr lang="zh-CN" altLang="en-US" b="1" dirty="0"/>
              <a:t>作监督的，必须无可指责，只作一个妇人的丈夫</a:t>
            </a:r>
            <a:r>
              <a:rPr lang="en-US" altLang="zh-CN" b="1" dirty="0"/>
              <a:t>······</a:t>
            </a:r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利</a:t>
            </a:r>
            <a:r>
              <a:rPr lang="en-US" altLang="zh-CN" b="1" dirty="0">
                <a:highlight>
                  <a:srgbClr val="FFFF00"/>
                </a:highlight>
              </a:rPr>
              <a:t>20:10 </a:t>
            </a:r>
            <a:r>
              <a:rPr lang="zh-CN" altLang="en-US" b="1" dirty="0"/>
              <a:t>与邻舍之妻行淫的，奸夫淫妇都必治死。</a:t>
            </a:r>
            <a:endParaRPr lang="en-CA" altLang="zh-CN" b="1" dirty="0"/>
          </a:p>
          <a:p>
            <a:pPr marL="0" indent="0">
              <a:buNone/>
            </a:pPr>
            <a:endParaRPr lang="en-CA" altLang="zh-CN" b="1" dirty="0"/>
          </a:p>
          <a:p>
            <a:pPr marL="0" indent="0">
              <a:buNone/>
            </a:pPr>
            <a:endParaRPr lang="en-CA" altLang="zh-CN" b="1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53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799" y="1825625"/>
            <a:ext cx="110054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岳父的热情款待</a:t>
            </a:r>
            <a:r>
              <a:rPr lang="zh-CN" altLang="en-US" b="1" dirty="0">
                <a:highlight>
                  <a:srgbClr val="FFFF00"/>
                </a:highlight>
              </a:rPr>
              <a:t>（士</a:t>
            </a:r>
            <a:r>
              <a:rPr lang="en-CA" altLang="zh-CN" b="1" dirty="0">
                <a:highlight>
                  <a:srgbClr val="FFFF00"/>
                </a:highlight>
              </a:rPr>
              <a:t>19:4-9</a:t>
            </a:r>
            <a:r>
              <a:rPr lang="zh-CN" altLang="en-US" b="1" dirty="0">
                <a:highlight>
                  <a:srgbClr val="FFFF00"/>
                </a:highlight>
              </a:rPr>
              <a:t>）</a:t>
            </a:r>
            <a:endParaRPr lang="en-CA" altLang="zh-CN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4 </a:t>
            </a:r>
            <a:r>
              <a:rPr lang="zh-CN" altLang="en-US" b="1" dirty="0">
                <a:solidFill>
                  <a:srgbClr val="C00000"/>
                </a:solidFill>
              </a:rPr>
              <a:t>那人的岳父，就是女子的父亲，将那人留下住了三天。于是二人一同吃喝、住宿。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5 </a:t>
            </a:r>
            <a:r>
              <a:rPr lang="zh-CN" altLang="en-US" b="1" dirty="0">
                <a:solidFill>
                  <a:srgbClr val="C00000"/>
                </a:solidFill>
              </a:rPr>
              <a:t>到第四天，利未人清早起来要走，女子的父亲对女婿说：“请你吃点饭，加添心力，然后可以行路。”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6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于是二人坐下一同吃喝。女子的父亲对那人说：“请你再住一夜，畅快你的心。”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7 </a:t>
            </a:r>
            <a:r>
              <a:rPr lang="zh-CN" altLang="en-US" b="1" dirty="0">
                <a:solidFill>
                  <a:srgbClr val="C00000"/>
                </a:solidFill>
              </a:rPr>
              <a:t>那人起来要走，他岳父强留他，他又住了一宿。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8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到第五天，他清早起来要走。女子的父亲说：“请你吃点饭，加添心力，等到日头偏西再走。”于是二人一同吃饭。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9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那人同他的妾和仆人起来要走，他岳父，就是女子的父亲，对他说：“看哪，日头偏西了，请你再住一夜，天快晚了，可以在这里住宿，畅快你的心。明天早早起行回家去。”</a:t>
            </a:r>
            <a:endParaRPr lang="en-CA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CA" altLang="zh-CN" b="1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866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6315" y="1393370"/>
            <a:ext cx="11321142" cy="5246916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创</a:t>
            </a:r>
            <a:r>
              <a:rPr lang="en-CA" altLang="zh-CN" b="1" dirty="0">
                <a:highlight>
                  <a:srgbClr val="FFFF00"/>
                </a:highlight>
              </a:rPr>
              <a:t>24:4 </a:t>
            </a:r>
            <a:r>
              <a:rPr lang="zh-CN" altLang="en-US" b="1" dirty="0"/>
              <a:t>你要往我本地本族去，为我的儿子以撒娶一个妻子</a:t>
            </a:r>
            <a:r>
              <a:rPr lang="en-US" altLang="zh-CN" b="1" dirty="0"/>
              <a:t>······</a:t>
            </a:r>
            <a:r>
              <a:rPr lang="en-US" altLang="zh-CN" b="1" dirty="0">
                <a:highlight>
                  <a:srgbClr val="FFFF00"/>
                </a:highlight>
              </a:rPr>
              <a:t>47</a:t>
            </a:r>
            <a:r>
              <a:rPr lang="en-US" altLang="zh-CN" b="1" dirty="0"/>
              <a:t> </a:t>
            </a:r>
            <a:r>
              <a:rPr lang="zh-CN" altLang="en-US" b="1" dirty="0"/>
              <a:t>我问她说：‘你是谁的女儿？’她说：‘我是密迦与拿鹤之子彼土利的女儿。’我就把环子戴在她鼻子上，把镯子戴在她两手上。</a:t>
            </a:r>
            <a:r>
              <a:rPr lang="en-US" altLang="zh-CN" b="1" dirty="0">
                <a:highlight>
                  <a:srgbClr val="FFFF00"/>
                </a:highlight>
              </a:rPr>
              <a:t>48</a:t>
            </a:r>
            <a:r>
              <a:rPr lang="en-US" altLang="zh-CN" b="1" dirty="0"/>
              <a:t> </a:t>
            </a:r>
            <a:r>
              <a:rPr lang="zh-CN" altLang="en-US" b="1" dirty="0"/>
              <a:t>随后我低头向耶和华下拜，称颂耶和华我主人亚伯拉罕的神，因为他引导我走合适的道路，使我得着我主人兄弟的孙女，给我主人的儿子为妻。</a:t>
            </a:r>
            <a:r>
              <a:rPr lang="en-US" altLang="zh-CN" b="1" dirty="0">
                <a:highlight>
                  <a:srgbClr val="FFFF00"/>
                </a:highlight>
              </a:rPr>
              <a:t>49</a:t>
            </a:r>
            <a:r>
              <a:rPr lang="en-US" altLang="zh-CN" b="1" dirty="0"/>
              <a:t> </a:t>
            </a:r>
            <a:r>
              <a:rPr lang="zh-CN" altLang="en-US" b="1" dirty="0"/>
              <a:t>现在你们若愿以慈爱诚实待我主人，就告诉我；若不然，也告诉我，使我可以或向左，或向右。” </a:t>
            </a:r>
            <a:r>
              <a:rPr lang="en-US" altLang="zh-CN" b="1" dirty="0">
                <a:highlight>
                  <a:srgbClr val="FFFF00"/>
                </a:highlight>
              </a:rPr>
              <a:t>50</a:t>
            </a:r>
            <a:r>
              <a:rPr lang="en-US" altLang="zh-CN" b="1" dirty="0"/>
              <a:t> </a:t>
            </a:r>
            <a:r>
              <a:rPr lang="zh-CN" altLang="en-US" b="1" dirty="0"/>
              <a:t>拉班和彼土利回答说：“这事乃出于耶和华，我们不能向你说好说歹。</a:t>
            </a:r>
            <a:r>
              <a:rPr lang="en-US" altLang="zh-CN" b="1" dirty="0">
                <a:highlight>
                  <a:srgbClr val="FFFF00"/>
                </a:highlight>
              </a:rPr>
              <a:t>51</a:t>
            </a:r>
            <a:r>
              <a:rPr lang="en-US" altLang="zh-CN" b="1" dirty="0"/>
              <a:t> </a:t>
            </a:r>
            <a:r>
              <a:rPr lang="zh-CN" altLang="en-US" b="1" dirty="0"/>
              <a:t>看哪，利百加在你面前，可以将她带去，照着耶和华所说的，给你主人的儿子为妻。”</a:t>
            </a:r>
            <a:r>
              <a:rPr lang="en-US" altLang="zh-CN" b="1" dirty="0"/>
              <a:t>······</a:t>
            </a:r>
            <a:r>
              <a:rPr lang="en-US" altLang="zh-CN" b="1" dirty="0">
                <a:highlight>
                  <a:srgbClr val="FFFF00"/>
                </a:highlight>
              </a:rPr>
              <a:t>54</a:t>
            </a:r>
            <a:r>
              <a:rPr lang="en-US" altLang="zh-CN" b="1" dirty="0"/>
              <a:t> </a:t>
            </a:r>
            <a:r>
              <a:rPr lang="zh-CN" altLang="en-US" b="1" dirty="0"/>
              <a:t>仆人和跟从他的人吃了喝了，住了一夜。早晨起来，仆人就说：“请打发我回我主人那里去吧！” </a:t>
            </a:r>
            <a:r>
              <a:rPr lang="en-US" altLang="zh-CN" b="1" dirty="0">
                <a:highlight>
                  <a:srgbClr val="FFFF00"/>
                </a:highlight>
              </a:rPr>
              <a:t>55</a:t>
            </a:r>
            <a:r>
              <a:rPr lang="en-US" altLang="zh-CN" b="1" dirty="0"/>
              <a:t> </a:t>
            </a:r>
            <a:r>
              <a:rPr lang="zh-CN" altLang="en-US" b="1" dirty="0"/>
              <a:t>利百加的哥哥和她母亲说：“让女子同我们再住几天，至少十天，然后她可以去。” </a:t>
            </a:r>
            <a:r>
              <a:rPr lang="en-US" altLang="zh-CN" b="1" dirty="0">
                <a:highlight>
                  <a:srgbClr val="FFFF00"/>
                </a:highlight>
              </a:rPr>
              <a:t>56</a:t>
            </a:r>
            <a:r>
              <a:rPr lang="en-US" altLang="zh-CN" b="1" dirty="0"/>
              <a:t> </a:t>
            </a:r>
            <a:r>
              <a:rPr lang="zh-CN" altLang="en-US" b="1" dirty="0"/>
              <a:t>仆人说：“耶和华既赐给我通达的道路，你们不要耽误我，请打发我走，回我主人那里去吧！”</a:t>
            </a:r>
            <a:endParaRPr lang="en-CA" altLang="zh-CN" b="1" dirty="0"/>
          </a:p>
          <a:p>
            <a:pPr marL="0" indent="0">
              <a:buNone/>
            </a:pPr>
            <a:endParaRPr lang="en-CA" altLang="zh-CN" b="1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242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6943" y="1825625"/>
            <a:ext cx="11114313" cy="4466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基比亚人的冷漠</a:t>
            </a:r>
            <a:r>
              <a:rPr lang="zh-CN" altLang="en-US" b="1" dirty="0">
                <a:highlight>
                  <a:srgbClr val="FFFF00"/>
                </a:highlight>
              </a:rPr>
              <a:t>（士</a:t>
            </a:r>
            <a:r>
              <a:rPr lang="en-CA" altLang="zh-CN" b="1" dirty="0">
                <a:highlight>
                  <a:srgbClr val="FFFF00"/>
                </a:highlight>
              </a:rPr>
              <a:t>19:10-15</a:t>
            </a:r>
            <a:r>
              <a:rPr lang="zh-CN" altLang="en-US" b="1" dirty="0">
                <a:highlight>
                  <a:srgbClr val="FFFF00"/>
                </a:highlight>
              </a:rPr>
              <a:t>）</a:t>
            </a:r>
            <a:endParaRPr lang="en-CA" altLang="zh-CN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CN" b="1" dirty="0">
                <a:highlight>
                  <a:srgbClr val="FFFF00"/>
                </a:highlight>
              </a:rPr>
              <a:t>10 </a:t>
            </a:r>
            <a:r>
              <a:rPr lang="zh-CN" altLang="en-US" b="1" dirty="0">
                <a:solidFill>
                  <a:srgbClr val="C00000"/>
                </a:solidFill>
              </a:rPr>
              <a:t>那人不愿再住一夜，就备上那两匹驴，带着妾起身走了，来到耶布斯的对面。耶布斯就是耶路撒冷。</a:t>
            </a:r>
            <a:r>
              <a:rPr lang="en-US" altLang="zh-CN" b="1" dirty="0">
                <a:highlight>
                  <a:srgbClr val="FFFF00"/>
                </a:highlight>
              </a:rPr>
              <a:t>11 </a:t>
            </a:r>
            <a:r>
              <a:rPr lang="zh-CN" altLang="en-US" b="1" dirty="0">
                <a:solidFill>
                  <a:srgbClr val="C00000"/>
                </a:solidFill>
              </a:rPr>
              <a:t>临近耶布斯的时候，日头快要落了。仆人对主人说：“我们不如进这耶布斯人的城里住宿。”</a:t>
            </a:r>
            <a:r>
              <a:rPr lang="en-US" altLang="zh-CN" b="1" dirty="0">
                <a:highlight>
                  <a:srgbClr val="FFFF00"/>
                </a:highlight>
              </a:rPr>
              <a:t>12 </a:t>
            </a:r>
            <a:r>
              <a:rPr lang="zh-CN" altLang="en-US" b="1" dirty="0">
                <a:solidFill>
                  <a:srgbClr val="C00000"/>
                </a:solidFill>
              </a:rPr>
              <a:t>主人回答说：“我们不可进不是以色列人住的外邦城，不如过到基比亚去。”</a:t>
            </a:r>
            <a:r>
              <a:rPr lang="en-US" altLang="zh-CN" b="1" dirty="0">
                <a:highlight>
                  <a:srgbClr val="FFFF00"/>
                </a:highlight>
              </a:rPr>
              <a:t>13 </a:t>
            </a:r>
            <a:r>
              <a:rPr lang="zh-CN" altLang="en-US" b="1" dirty="0">
                <a:solidFill>
                  <a:srgbClr val="C00000"/>
                </a:solidFill>
              </a:rPr>
              <a:t>又对仆人说：“我们可以到一个地方，或住在基比亚，或住在拉玛。”</a:t>
            </a:r>
            <a:r>
              <a:rPr lang="en-US" altLang="zh-CN" b="1" dirty="0">
                <a:highlight>
                  <a:srgbClr val="FFFF00"/>
                </a:highlight>
              </a:rPr>
              <a:t>14 </a:t>
            </a:r>
            <a:r>
              <a:rPr lang="zh-CN" altLang="en-US" b="1" dirty="0">
                <a:solidFill>
                  <a:srgbClr val="C00000"/>
                </a:solidFill>
              </a:rPr>
              <a:t>他们就往前走。将到便雅悯的基比亚，日头已经落了。</a:t>
            </a:r>
            <a:endParaRPr lang="en-CA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CN" b="1" dirty="0">
                <a:highlight>
                  <a:srgbClr val="FFFF00"/>
                </a:highlight>
              </a:rPr>
              <a:t>15 </a:t>
            </a:r>
            <a:r>
              <a:rPr lang="zh-CN" altLang="en-US" b="1" dirty="0">
                <a:solidFill>
                  <a:srgbClr val="C00000"/>
                </a:solidFill>
              </a:rPr>
              <a:t>他们进入基比亚，要在那里住宿，就坐在城里的街上，因为无人接他们进家住宿。</a:t>
            </a:r>
            <a:endParaRPr lang="en-CA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利</a:t>
            </a:r>
            <a:r>
              <a:rPr lang="en-CA" altLang="zh-CN" b="1" dirty="0">
                <a:highlight>
                  <a:srgbClr val="FFFF00"/>
                </a:highlight>
              </a:rPr>
              <a:t>19:18 </a:t>
            </a:r>
            <a:r>
              <a:rPr lang="en-US" altLang="zh-CN" b="1" dirty="0"/>
              <a:t>······</a:t>
            </a:r>
            <a:r>
              <a:rPr lang="zh-CN" altLang="en-US" b="1" dirty="0"/>
              <a:t>要爱人如己。我是耶和华。</a:t>
            </a:r>
            <a:endParaRPr lang="en-CA" altLang="zh-CN" b="1" dirty="0"/>
          </a:p>
          <a:p>
            <a:pPr marL="0" indent="0">
              <a:buNone/>
            </a:pPr>
            <a:endParaRPr lang="en-CA" altLang="zh-CN" b="1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438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6571" y="1825624"/>
            <a:ext cx="11473543" cy="4586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以法莲支派的老年人</a:t>
            </a:r>
            <a:r>
              <a:rPr lang="zh-CN" altLang="en-US" b="1" dirty="0">
                <a:highlight>
                  <a:srgbClr val="FFFF00"/>
                </a:highlight>
              </a:rPr>
              <a:t>（士</a:t>
            </a:r>
            <a:r>
              <a:rPr lang="en-CA" altLang="zh-CN" b="1" dirty="0">
                <a:highlight>
                  <a:srgbClr val="FFFF00"/>
                </a:highlight>
              </a:rPr>
              <a:t>19:16-21</a:t>
            </a:r>
            <a:r>
              <a:rPr lang="zh-CN" altLang="en-US" b="1" dirty="0">
                <a:highlight>
                  <a:srgbClr val="FFFF00"/>
                </a:highlight>
              </a:rPr>
              <a:t>）</a:t>
            </a:r>
            <a:endParaRPr lang="en-CA" altLang="zh-CN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16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晚上有一个老年人，从田间作工回来，他原是以法莲山地的人，住在基比亚，那地方的人却是便雅悯人。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17 </a:t>
            </a:r>
            <a:r>
              <a:rPr lang="zh-CN" altLang="en-US" b="1" dirty="0">
                <a:solidFill>
                  <a:srgbClr val="C00000"/>
                </a:solidFill>
              </a:rPr>
              <a:t>老年人举目看见客人坐在城里的街上，就问他说：“你从哪里来？要往哪里去？”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18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他回答说：“我们从犹大伯利恒来，要往以法莲山地那边去。我原是那里的人，到过犹大伯利恒，现在我往耶和华的殿去，在这里无人接我进他的家。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19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其实我有粮草可以喂驴，我与我的妾，并我的仆人，有饼有酒，并不缺少什么。”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20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老年人说：“愿你平安！你所需用的我都给你，只是不可在街上过夜。”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21 </a:t>
            </a:r>
            <a:r>
              <a:rPr lang="zh-CN" altLang="en-US" b="1" dirty="0">
                <a:solidFill>
                  <a:srgbClr val="C00000"/>
                </a:solidFill>
              </a:rPr>
              <a:t>于是领他们到家里，喂上驴，他们就洗脚吃喝。</a:t>
            </a:r>
            <a:endParaRPr lang="en-CA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来</a:t>
            </a:r>
            <a:r>
              <a:rPr lang="en-CA" altLang="zh-CN" b="1" dirty="0">
                <a:highlight>
                  <a:srgbClr val="FFFF00"/>
                </a:highlight>
              </a:rPr>
              <a:t>13:2 </a:t>
            </a:r>
            <a:r>
              <a:rPr lang="zh-CN" altLang="en-US" b="1" dirty="0"/>
              <a:t>不可忘记用爱心接待客旅，因为曾有接待客旅的，不知不觉就接待了天使。</a:t>
            </a:r>
            <a:endParaRPr lang="en-CA" altLang="zh-CN" b="1" dirty="0"/>
          </a:p>
          <a:p>
            <a:pPr marL="0" indent="0">
              <a:buNone/>
            </a:pPr>
            <a:endParaRPr lang="en-CA" altLang="zh-CN" b="1" dirty="0"/>
          </a:p>
          <a:p>
            <a:pPr marL="0" indent="0">
              <a:buNone/>
            </a:pPr>
            <a:endParaRPr lang="en-CA" altLang="zh-CN" b="1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644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799" y="1825625"/>
            <a:ext cx="110054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基比亚人的暴行</a:t>
            </a:r>
            <a:r>
              <a:rPr lang="zh-CN" altLang="en-US" b="1" dirty="0">
                <a:highlight>
                  <a:srgbClr val="FFFF00"/>
                </a:highlight>
              </a:rPr>
              <a:t>（士</a:t>
            </a:r>
            <a:r>
              <a:rPr lang="en-CA" altLang="zh-CN" b="1" dirty="0">
                <a:highlight>
                  <a:srgbClr val="FFFF00"/>
                </a:highlight>
              </a:rPr>
              <a:t>19:22-26</a:t>
            </a:r>
            <a:r>
              <a:rPr lang="zh-CN" altLang="en-US" b="1" dirty="0">
                <a:highlight>
                  <a:srgbClr val="FFFF00"/>
                </a:highlight>
              </a:rPr>
              <a:t>）</a:t>
            </a:r>
            <a:endParaRPr lang="en-CA" altLang="zh-CN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22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他们心里正欢畅的时候，城中的匪徒围住房子，连连叩门，对房主老人说：“你把那进你家的人带出来，我们要与他交合。”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23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那房主出来对他们说：“弟兄们哪，不要这样作恶。这人既然进了我的家，你们就不要行这丑事。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24 </a:t>
            </a:r>
            <a:r>
              <a:rPr lang="zh-CN" altLang="en-US" b="1" dirty="0">
                <a:solidFill>
                  <a:srgbClr val="C00000"/>
                </a:solidFill>
              </a:rPr>
              <a:t>我有个女儿，还是处女，并有这人的妾，我将她们领出来任凭你们玷辱她们，只是向这人不可行这样的丑事。”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25 </a:t>
            </a:r>
            <a:r>
              <a:rPr lang="zh-CN" altLang="en-US" b="1" dirty="0">
                <a:solidFill>
                  <a:srgbClr val="C00000"/>
                </a:solidFill>
              </a:rPr>
              <a:t>那些人却不听从他的话。那人就把他的妾拉出去交给他们，他们便与她交合，终夜凌辱她，直到天色快亮才放她去。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26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天快亮的时候，妇人回到她主人住宿的房门前，就仆倒在地，直到天亮。</a:t>
            </a:r>
            <a:endParaRPr lang="en-CA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CA" altLang="zh-CN" b="1" dirty="0"/>
          </a:p>
          <a:p>
            <a:pPr marL="0" indent="0">
              <a:buNone/>
            </a:pPr>
            <a:endParaRPr lang="en-CA" altLang="zh-CN" b="1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3124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3045</Words>
  <Application>Microsoft Office PowerPoint</Application>
  <PresentationFormat>宽屏</PresentationFormat>
  <Paragraphs>53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KaiTi</vt:lpstr>
      <vt:lpstr>Aptos</vt:lpstr>
      <vt:lpstr>Aptos Display</vt:lpstr>
      <vt:lpstr>Arial</vt:lpstr>
      <vt:lpstr>Calibri</vt:lpstr>
      <vt:lpstr>Calibri Light</vt:lpstr>
      <vt:lpstr>Office 主题​​</vt:lpstr>
      <vt:lpstr>1_Office 主题​​</vt:lpstr>
      <vt:lpstr>      基比亚匪徒的暴行（士19:1-30）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Jianping Guo</dc:creator>
  <cp:lastModifiedBy>Jianping Guo</cp:lastModifiedBy>
  <cp:revision>1</cp:revision>
  <dcterms:created xsi:type="dcterms:W3CDTF">2024-04-22T17:52:07Z</dcterms:created>
  <dcterms:modified xsi:type="dcterms:W3CDTF">2024-05-01T20:11:16Z</dcterms:modified>
</cp:coreProperties>
</file>