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80" r:id="rId4"/>
    <p:sldId id="279" r:id="rId5"/>
    <p:sldId id="278" r:id="rId6"/>
    <p:sldId id="277" r:id="rId7"/>
    <p:sldId id="276" r:id="rId8"/>
    <p:sldId id="275" r:id="rId9"/>
    <p:sldId id="283" r:id="rId10"/>
    <p:sldId id="282" r:id="rId11"/>
    <p:sldId id="281" r:id="rId12"/>
    <p:sldId id="285" r:id="rId13"/>
    <p:sldId id="284" r:id="rId14"/>
    <p:sldId id="286" r:id="rId15"/>
    <p:sldId id="274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34E99B-88AA-41D0-B672-B9BFF577B8F7}" v="15" dt="2024-04-17T16:05:02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nping Guo" userId="214695277e21a7f1" providerId="LiveId" clId="{E434E99B-88AA-41D0-B672-B9BFF577B8F7}"/>
    <pc:docChg chg="custSel addSld delSld modSld sldOrd">
      <pc:chgData name="Jianping Guo" userId="214695277e21a7f1" providerId="LiveId" clId="{E434E99B-88AA-41D0-B672-B9BFF577B8F7}" dt="2024-04-17T16:05:02.483" v="1095"/>
      <pc:docMkLst>
        <pc:docMk/>
      </pc:docMkLst>
      <pc:sldChg chg="delSp modSp mod modClrScheme chgLayout">
        <pc:chgData name="Jianping Guo" userId="214695277e21a7f1" providerId="LiveId" clId="{E434E99B-88AA-41D0-B672-B9BFF577B8F7}" dt="2024-04-10T20:53:01.235" v="233" actId="20577"/>
        <pc:sldMkLst>
          <pc:docMk/>
          <pc:sldMk cId="339049771" sldId="273"/>
        </pc:sldMkLst>
        <pc:spChg chg="del">
          <ac:chgData name="Jianping Guo" userId="214695277e21a7f1" providerId="LiveId" clId="{E434E99B-88AA-41D0-B672-B9BFF577B8F7}" dt="2024-04-10T19:20:40.142" v="5" actId="700"/>
          <ac:spMkLst>
            <pc:docMk/>
            <pc:sldMk cId="339049771" sldId="273"/>
            <ac:spMk id="2" creationId="{EC6E9551-567C-53C3-1A54-08C252539B41}"/>
          </ac:spMkLst>
        </pc:spChg>
        <pc:spChg chg="mod ord">
          <ac:chgData name="Jianping Guo" userId="214695277e21a7f1" providerId="LiveId" clId="{E434E99B-88AA-41D0-B672-B9BFF577B8F7}" dt="2024-04-10T20:53:01.235" v="233" actId="20577"/>
          <ac:spMkLst>
            <pc:docMk/>
            <pc:sldMk cId="339049771" sldId="273"/>
            <ac:spMk id="3" creationId="{DFE63AC8-CC84-7C21-2551-4C11A1F92DDF}"/>
          </ac:spMkLst>
        </pc:spChg>
      </pc:sldChg>
      <pc:sldChg chg="modSp mod">
        <pc:chgData name="Jianping Guo" userId="214695277e21a7f1" providerId="LiveId" clId="{E434E99B-88AA-41D0-B672-B9BFF577B8F7}" dt="2024-04-17T15:56:26.770" v="1094" actId="13926"/>
        <pc:sldMkLst>
          <pc:docMk/>
          <pc:sldMk cId="57910679" sldId="274"/>
        </pc:sldMkLst>
        <pc:spChg chg="mod">
          <ac:chgData name="Jianping Guo" userId="214695277e21a7f1" providerId="LiveId" clId="{E434E99B-88AA-41D0-B672-B9BFF577B8F7}" dt="2024-04-17T15:56:26.770" v="1094" actId="13926"/>
          <ac:spMkLst>
            <pc:docMk/>
            <pc:sldMk cId="57910679" sldId="274"/>
            <ac:spMk id="3" creationId="{DFE63AC8-CC84-7C21-2551-4C11A1F92DDF}"/>
          </ac:spMkLst>
        </pc:spChg>
      </pc:sldChg>
      <pc:sldChg chg="modSp mod">
        <pc:chgData name="Jianping Guo" userId="214695277e21a7f1" providerId="LiveId" clId="{E434E99B-88AA-41D0-B672-B9BFF577B8F7}" dt="2024-04-15T17:17:30.999" v="421" actId="13926"/>
        <pc:sldMkLst>
          <pc:docMk/>
          <pc:sldMk cId="3123719288" sldId="275"/>
        </pc:sldMkLst>
        <pc:spChg chg="mod">
          <ac:chgData name="Jianping Guo" userId="214695277e21a7f1" providerId="LiveId" clId="{E434E99B-88AA-41D0-B672-B9BFF577B8F7}" dt="2024-04-15T17:17:30.999" v="421" actId="13926"/>
          <ac:spMkLst>
            <pc:docMk/>
            <pc:sldMk cId="3123719288" sldId="275"/>
            <ac:spMk id="3" creationId="{DFE63AC8-CC84-7C21-2551-4C11A1F92DDF}"/>
          </ac:spMkLst>
        </pc:spChg>
      </pc:sldChg>
      <pc:sldChg chg="modSp mod modAnim">
        <pc:chgData name="Jianping Guo" userId="214695277e21a7f1" providerId="LiveId" clId="{E434E99B-88AA-41D0-B672-B9BFF577B8F7}" dt="2024-04-17T16:05:02.483" v="1095"/>
        <pc:sldMkLst>
          <pc:docMk/>
          <pc:sldMk cId="693039695" sldId="276"/>
        </pc:sldMkLst>
        <pc:spChg chg="mod">
          <ac:chgData name="Jianping Guo" userId="214695277e21a7f1" providerId="LiveId" clId="{E434E99B-88AA-41D0-B672-B9BFF577B8F7}" dt="2024-04-17T15:12:16.232" v="954" actId="13926"/>
          <ac:spMkLst>
            <pc:docMk/>
            <pc:sldMk cId="693039695" sldId="276"/>
            <ac:spMk id="3" creationId="{DFE63AC8-CC84-7C21-2551-4C11A1F92DDF}"/>
          </ac:spMkLst>
        </pc:spChg>
      </pc:sldChg>
      <pc:sldChg chg="modSp mod">
        <pc:chgData name="Jianping Guo" userId="214695277e21a7f1" providerId="LiveId" clId="{E434E99B-88AA-41D0-B672-B9BFF577B8F7}" dt="2024-04-11T17:24:50.417" v="350" actId="20577"/>
        <pc:sldMkLst>
          <pc:docMk/>
          <pc:sldMk cId="4177535617" sldId="277"/>
        </pc:sldMkLst>
        <pc:spChg chg="mod">
          <ac:chgData name="Jianping Guo" userId="214695277e21a7f1" providerId="LiveId" clId="{E434E99B-88AA-41D0-B672-B9BFF577B8F7}" dt="2024-04-11T17:24:50.417" v="350" actId="20577"/>
          <ac:spMkLst>
            <pc:docMk/>
            <pc:sldMk cId="4177535617" sldId="277"/>
            <ac:spMk id="3" creationId="{DFE63AC8-CC84-7C21-2551-4C11A1F92DDF}"/>
          </ac:spMkLst>
        </pc:spChg>
      </pc:sldChg>
      <pc:sldChg chg="modSp mod">
        <pc:chgData name="Jianping Guo" userId="214695277e21a7f1" providerId="LiveId" clId="{E434E99B-88AA-41D0-B672-B9BFF577B8F7}" dt="2024-04-11T16:50:03.257" v="305" actId="13926"/>
        <pc:sldMkLst>
          <pc:docMk/>
          <pc:sldMk cId="1110377783" sldId="278"/>
        </pc:sldMkLst>
        <pc:spChg chg="mod">
          <ac:chgData name="Jianping Guo" userId="214695277e21a7f1" providerId="LiveId" clId="{E434E99B-88AA-41D0-B672-B9BFF577B8F7}" dt="2024-04-11T16:50:03.257" v="305" actId="13926"/>
          <ac:spMkLst>
            <pc:docMk/>
            <pc:sldMk cId="1110377783" sldId="278"/>
            <ac:spMk id="3" creationId="{DFE63AC8-CC84-7C21-2551-4C11A1F92DDF}"/>
          </ac:spMkLst>
        </pc:spChg>
      </pc:sldChg>
      <pc:sldChg chg="modSp mod">
        <pc:chgData name="Jianping Guo" userId="214695277e21a7f1" providerId="LiveId" clId="{E434E99B-88AA-41D0-B672-B9BFF577B8F7}" dt="2024-04-11T15:25:22.701" v="279" actId="13926"/>
        <pc:sldMkLst>
          <pc:docMk/>
          <pc:sldMk cId="2916447357" sldId="279"/>
        </pc:sldMkLst>
        <pc:spChg chg="mod">
          <ac:chgData name="Jianping Guo" userId="214695277e21a7f1" providerId="LiveId" clId="{E434E99B-88AA-41D0-B672-B9BFF577B8F7}" dt="2024-04-11T15:25:22.701" v="279" actId="13926"/>
          <ac:spMkLst>
            <pc:docMk/>
            <pc:sldMk cId="2916447357" sldId="279"/>
            <ac:spMk id="3" creationId="{DFE63AC8-CC84-7C21-2551-4C11A1F92DDF}"/>
          </ac:spMkLst>
        </pc:spChg>
      </pc:sldChg>
      <pc:sldChg chg="modSp mod">
        <pc:chgData name="Jianping Guo" userId="214695277e21a7f1" providerId="LiveId" clId="{E434E99B-88AA-41D0-B672-B9BFF577B8F7}" dt="2024-04-10T20:50:27.541" v="221" actId="14100"/>
        <pc:sldMkLst>
          <pc:docMk/>
          <pc:sldMk cId="1934893884" sldId="280"/>
        </pc:sldMkLst>
        <pc:spChg chg="mod">
          <ac:chgData name="Jianping Guo" userId="214695277e21a7f1" providerId="LiveId" clId="{E434E99B-88AA-41D0-B672-B9BFF577B8F7}" dt="2024-04-10T20:50:27.541" v="221" actId="14100"/>
          <ac:spMkLst>
            <pc:docMk/>
            <pc:sldMk cId="1934893884" sldId="280"/>
            <ac:spMk id="3" creationId="{DFE63AC8-CC84-7C21-2551-4C11A1F92DDF}"/>
          </ac:spMkLst>
        </pc:spChg>
      </pc:sldChg>
      <pc:sldChg chg="addSp delSp modSp new del mod ord modClrScheme chgLayout">
        <pc:chgData name="Jianping Guo" userId="214695277e21a7f1" providerId="LiveId" clId="{E434E99B-88AA-41D0-B672-B9BFF577B8F7}" dt="2024-04-11T01:44:51.156" v="239" actId="2696"/>
        <pc:sldMkLst>
          <pc:docMk/>
          <pc:sldMk cId="3790325397" sldId="281"/>
        </pc:sldMkLst>
        <pc:spChg chg="add mod">
          <ac:chgData name="Jianping Guo" userId="214695277e21a7f1" providerId="LiveId" clId="{E434E99B-88AA-41D0-B672-B9BFF577B8F7}" dt="2024-04-11T01:44:18.600" v="235" actId="700"/>
          <ac:spMkLst>
            <pc:docMk/>
            <pc:sldMk cId="3790325397" sldId="281"/>
            <ac:spMk id="2" creationId="{54950CAF-4FF0-37E8-1F9A-7FCA0454A8A0}"/>
          </ac:spMkLst>
        </pc:spChg>
        <pc:spChg chg="add del mod">
          <ac:chgData name="Jianping Guo" userId="214695277e21a7f1" providerId="LiveId" clId="{E434E99B-88AA-41D0-B672-B9BFF577B8F7}" dt="2024-04-11T01:44:23.297" v="238"/>
          <ac:spMkLst>
            <pc:docMk/>
            <pc:sldMk cId="3790325397" sldId="281"/>
            <ac:spMk id="3" creationId="{6B45050E-0577-B7A2-3E29-1494739065A3}"/>
          </ac:spMkLst>
        </pc:spChg>
        <pc:picChg chg="add mod">
          <ac:chgData name="Jianping Guo" userId="214695277e21a7f1" providerId="LiveId" clId="{E434E99B-88AA-41D0-B672-B9BFF577B8F7}" dt="2024-04-11T01:44:23.297" v="238"/>
          <ac:picMkLst>
            <pc:docMk/>
            <pc:sldMk cId="3790325397" sldId="281"/>
            <ac:picMk id="4" creationId="{F896333C-F7D4-167C-43C0-9EAEF2E9E6C5}"/>
          </ac:picMkLst>
        </pc:picChg>
      </pc:sldChg>
      <pc:sldChg chg="modSp mod">
        <pc:chgData name="Jianping Guo" userId="214695277e21a7f1" providerId="LiveId" clId="{E434E99B-88AA-41D0-B672-B9BFF577B8F7}" dt="2024-04-17T15:17:20.238" v="1001" actId="20577"/>
        <pc:sldMkLst>
          <pc:docMk/>
          <pc:sldMk cId="4097464422" sldId="281"/>
        </pc:sldMkLst>
        <pc:spChg chg="mod">
          <ac:chgData name="Jianping Guo" userId="214695277e21a7f1" providerId="LiveId" clId="{E434E99B-88AA-41D0-B672-B9BFF577B8F7}" dt="2024-04-17T15:17:20.238" v="1001" actId="20577"/>
          <ac:spMkLst>
            <pc:docMk/>
            <pc:sldMk cId="4097464422" sldId="281"/>
            <ac:spMk id="3" creationId="{DFE63AC8-CC84-7C21-2551-4C11A1F92DDF}"/>
          </ac:spMkLst>
        </pc:spChg>
      </pc:sldChg>
      <pc:sldChg chg="modSp mod">
        <pc:chgData name="Jianping Guo" userId="214695277e21a7f1" providerId="LiveId" clId="{E434E99B-88AA-41D0-B672-B9BFF577B8F7}" dt="2024-04-15T18:22:27.344" v="547" actId="13926"/>
        <pc:sldMkLst>
          <pc:docMk/>
          <pc:sldMk cId="739678485" sldId="282"/>
        </pc:sldMkLst>
        <pc:spChg chg="mod">
          <ac:chgData name="Jianping Guo" userId="214695277e21a7f1" providerId="LiveId" clId="{E434E99B-88AA-41D0-B672-B9BFF577B8F7}" dt="2024-04-15T18:22:27.344" v="547" actId="13926"/>
          <ac:spMkLst>
            <pc:docMk/>
            <pc:sldMk cId="739678485" sldId="282"/>
            <ac:spMk id="3" creationId="{DFE63AC8-CC84-7C21-2551-4C11A1F92DDF}"/>
          </ac:spMkLst>
        </pc:spChg>
      </pc:sldChg>
      <pc:sldChg chg="modSp mod">
        <pc:chgData name="Jianping Guo" userId="214695277e21a7f1" providerId="LiveId" clId="{E434E99B-88AA-41D0-B672-B9BFF577B8F7}" dt="2024-04-17T15:13:41.999" v="957" actId="20577"/>
        <pc:sldMkLst>
          <pc:docMk/>
          <pc:sldMk cId="3275059300" sldId="283"/>
        </pc:sldMkLst>
        <pc:spChg chg="mod">
          <ac:chgData name="Jianping Guo" userId="214695277e21a7f1" providerId="LiveId" clId="{E434E99B-88AA-41D0-B672-B9BFF577B8F7}" dt="2024-04-17T15:13:41.999" v="957" actId="20577"/>
          <ac:spMkLst>
            <pc:docMk/>
            <pc:sldMk cId="3275059300" sldId="283"/>
            <ac:spMk id="3" creationId="{DFE63AC8-CC84-7C21-2551-4C11A1F92DDF}"/>
          </ac:spMkLst>
        </pc:spChg>
      </pc:sldChg>
      <pc:sldChg chg="modSp mod">
        <pc:chgData name="Jianping Guo" userId="214695277e21a7f1" providerId="LiveId" clId="{E434E99B-88AA-41D0-B672-B9BFF577B8F7}" dt="2024-04-15T19:58:45.122" v="819" actId="13926"/>
        <pc:sldMkLst>
          <pc:docMk/>
          <pc:sldMk cId="1461598601" sldId="284"/>
        </pc:sldMkLst>
        <pc:spChg chg="mod">
          <ac:chgData name="Jianping Guo" userId="214695277e21a7f1" providerId="LiveId" clId="{E434E99B-88AA-41D0-B672-B9BFF577B8F7}" dt="2024-04-15T19:58:45.122" v="819" actId="13926"/>
          <ac:spMkLst>
            <pc:docMk/>
            <pc:sldMk cId="1461598601" sldId="284"/>
            <ac:spMk id="3" creationId="{DFE63AC8-CC84-7C21-2551-4C11A1F92DDF}"/>
          </ac:spMkLst>
        </pc:spChg>
      </pc:sldChg>
      <pc:sldChg chg="modSp mod">
        <pc:chgData name="Jianping Guo" userId="214695277e21a7f1" providerId="LiveId" clId="{E434E99B-88AA-41D0-B672-B9BFF577B8F7}" dt="2024-04-15T19:48:18.635" v="756" actId="14100"/>
        <pc:sldMkLst>
          <pc:docMk/>
          <pc:sldMk cId="3554147521" sldId="285"/>
        </pc:sldMkLst>
        <pc:spChg chg="mod">
          <ac:chgData name="Jianping Guo" userId="214695277e21a7f1" providerId="LiveId" clId="{E434E99B-88AA-41D0-B672-B9BFF577B8F7}" dt="2024-04-15T19:48:18.635" v="756" actId="14100"/>
          <ac:spMkLst>
            <pc:docMk/>
            <pc:sldMk cId="3554147521" sldId="285"/>
            <ac:spMk id="3" creationId="{DFE63AC8-CC84-7C21-2551-4C11A1F92DDF}"/>
          </ac:spMkLst>
        </pc:spChg>
      </pc:sldChg>
      <pc:sldChg chg="modSp mod">
        <pc:chgData name="Jianping Guo" userId="214695277e21a7f1" providerId="LiveId" clId="{E434E99B-88AA-41D0-B672-B9BFF577B8F7}" dt="2024-04-17T15:37:27.361" v="1036" actId="14100"/>
        <pc:sldMkLst>
          <pc:docMk/>
          <pc:sldMk cId="4257195165" sldId="286"/>
        </pc:sldMkLst>
        <pc:spChg chg="mod">
          <ac:chgData name="Jianping Guo" userId="214695277e21a7f1" providerId="LiveId" clId="{E434E99B-88AA-41D0-B672-B9BFF577B8F7}" dt="2024-04-17T15:37:27.361" v="1036" actId="14100"/>
          <ac:spMkLst>
            <pc:docMk/>
            <pc:sldMk cId="4257195165" sldId="286"/>
            <ac:spMk id="3" creationId="{DFE63AC8-CC84-7C21-2551-4C11A1F92DDF}"/>
          </ac:spMkLst>
        </pc:spChg>
      </pc:sldChg>
      <pc:sldChg chg="addSp delSp modSp new mod modClrScheme chgLayout">
        <pc:chgData name="Jianping Guo" userId="214695277e21a7f1" providerId="LiveId" clId="{E434E99B-88AA-41D0-B672-B9BFF577B8F7}" dt="2024-04-17T15:44:34.531" v="1071" actId="13926"/>
        <pc:sldMkLst>
          <pc:docMk/>
          <pc:sldMk cId="2150530913" sldId="287"/>
        </pc:sldMkLst>
        <pc:spChg chg="add del mod">
          <ac:chgData name="Jianping Guo" userId="214695277e21a7f1" providerId="LiveId" clId="{E434E99B-88AA-41D0-B672-B9BFF577B8F7}" dt="2024-04-17T15:41:15.509" v="1041" actId="700"/>
          <ac:spMkLst>
            <pc:docMk/>
            <pc:sldMk cId="2150530913" sldId="287"/>
            <ac:spMk id="2" creationId="{E111C689-C08E-CE53-4E5E-FC2F5370B538}"/>
          </ac:spMkLst>
        </pc:spChg>
        <pc:spChg chg="add mod ord">
          <ac:chgData name="Jianping Guo" userId="214695277e21a7f1" providerId="LiveId" clId="{E434E99B-88AA-41D0-B672-B9BFF577B8F7}" dt="2024-04-17T15:44:34.531" v="1071" actId="13926"/>
          <ac:spMkLst>
            <pc:docMk/>
            <pc:sldMk cId="2150530913" sldId="287"/>
            <ac:spMk id="3" creationId="{8154F01D-EC86-6085-50E2-551201AE863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83589B-42D5-00DF-9927-CF1DBCF06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21C207-8993-91F1-761D-AB5DC40B2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383C0F-D0A7-8DAB-8CA0-CF6183F49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2024-04-17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F2E985-E4F2-CDF3-6765-7009F3C0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F106BB-F250-D487-8D06-3055C192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741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E064AC-BD64-D039-9E27-C2074E3F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60462F-0818-8CC0-B626-52DB4C2D6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227AE6-AE54-9168-415B-787873BFD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2024-04-17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344E14-53F0-3B60-D940-F2C947BEF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683159-CC92-DA42-CE52-A9C4AB0D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572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FF02A1-37A3-E8E6-AB0C-EECE3B563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1E29527-0CDA-FE20-6332-9ABE02D74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84D7CD-186E-66C7-F6FD-923E7E47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2024-04-17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22465A-5632-18D6-47C0-AB5B108E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EBA853-C47B-ADE1-2C89-88B79063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004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F80280-522A-8C0E-2C87-1B5800B1A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0B52A1-366D-B8A8-46EC-A2610321D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8469E7-D9DF-2621-C422-5971C317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2024-04-17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2A4EC5-2172-B8EC-F427-005E541D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97A761-FD55-8498-023C-3D55EA99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697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74D8F9-1445-7823-75FB-91E06851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03AFDA-F14E-E8D8-C38E-AF78C065B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BDF3B1-15D2-C2A8-39B6-CD4462943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2024-04-17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F8AD81-DC1F-2C20-67A3-E356065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C95CF8-613E-4F52-1240-D52507CE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530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919237-9F31-FCAB-1A9E-DDED9474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B14D3B-859B-85EC-E3D6-5D2FBD9B9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CBE555-6150-EEF2-B4EC-6F071179B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894E0-DF7A-9D4D-0903-414386F5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2024-04-17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668D28-B451-CCB5-7209-9EEB1A69A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D3EA43-CF3B-A177-2326-B5D70A3D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003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ED33C6-0457-A55E-4C95-C25E716C7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D3E9F6-B5FE-A21D-CD58-6562CCD77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46D626-96CC-9D27-C19A-58EC6FDA4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880522C-D5B2-0400-1768-8E47F632C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DC1C36-7EEF-93B3-2E83-35D354EEF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FD2FCE4-D49F-CB03-A2AC-BD33F1A0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2024-04-17</a:t>
            </a:fld>
            <a:endParaRPr lang="en-CA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DC5C0E3-FBB6-8C1C-FA5E-461860CE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AB55EA8-FE11-1D66-3DE3-86EE3D4B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243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2B502E-8DFC-40D2-319D-555DEE54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43B98F7-400D-6212-4E36-AC9EDB5B4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2024-04-17</a:t>
            </a:fld>
            <a:endParaRPr lang="en-CA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AE562A-65A7-7371-CCB5-101EEFE1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14CAD10-0F63-6C2B-7FCF-E2516137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011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701E195-C6BE-EC2A-6AD7-9A2F575E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2024-04-17</a:t>
            </a:fld>
            <a:endParaRPr lang="en-CA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10C213-09A2-F27D-52B3-EA9A72BB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DB29B7-B0B4-8FAD-7985-D2336F6E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409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E1269C-2029-EE94-7578-36F35195F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BD3171-83EE-2DBB-AEBA-A287F8981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E28FDE-094C-7863-7DC3-A8CCBB525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A4CAB6-3BAE-EFB9-9E71-28E850ED5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2024-04-17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CAC349-623C-C48E-8161-02FFF096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74DA85-D406-4DCE-5C57-991619F0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323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01931C-58A4-810F-9A71-658F977D5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F41D65-BE76-6CA9-5C8C-DFBB19653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B302BE-0311-A0D0-96CC-0A12F2A8E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BC6451-4030-C8D7-E33A-DB54E47C7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420-EF7B-4674-A741-A63E35AE4ECB}" type="datetimeFigureOut">
              <a:rPr lang="en-CA" smtClean="0"/>
              <a:t>2024-04-17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605D6C-E5C7-D01C-8D0D-4E9F0907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570BD0-50FF-DA66-F889-3BBA8B36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11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9F5360D-513B-FF60-06A9-E20A8D9A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CDEC08-4850-EF73-E0F3-6F5755976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8C34F3-F201-461C-3D49-0753A1509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F420-EF7B-4674-A741-A63E35AE4ECB}" type="datetimeFigureOut">
              <a:rPr lang="en-CA" smtClean="0"/>
              <a:t>2024-04-17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7EAF98-8918-CDF4-FB1F-089D18EFD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DFDF33-8659-1357-BAB7-187DC73CC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2E665-EB15-4141-AADD-DB47C3774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304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C3191C1-6B71-64EB-5F4A-75A372B1D3B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CE1979B-BA8F-6BFA-31E5-E3B8770012F7}"/>
              </a:ext>
            </a:extLst>
          </p:cNvPr>
          <p:cNvSpPr txBox="1"/>
          <p:nvPr/>
        </p:nvSpPr>
        <p:spPr>
          <a:xfrm>
            <a:off x="250371" y="293914"/>
            <a:ext cx="605245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偶像崇拜的蔓延</a:t>
            </a:r>
            <a:endParaRPr kumimoji="0" lang="en-CA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highlight>
                <a:srgbClr val="FFFF00"/>
              </a:highlight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士师记</a:t>
            </a:r>
            <a:r>
              <a:rPr kumimoji="0" lang="en-CA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18:1-31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highlight>
                <a:srgbClr val="FFFF00"/>
              </a:highlight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01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799" y="1825625"/>
            <a:ext cx="110054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米迦追赶但人</a:t>
            </a:r>
            <a:r>
              <a:rPr lang="zh-CN" altLang="en-US" b="1" dirty="0">
                <a:highlight>
                  <a:srgbClr val="FFFF00"/>
                </a:highlight>
              </a:rPr>
              <a:t>（士</a:t>
            </a:r>
            <a:r>
              <a:rPr lang="en-CA" altLang="zh-CN" b="1" dirty="0">
                <a:highlight>
                  <a:srgbClr val="FFFF00"/>
                </a:highlight>
              </a:rPr>
              <a:t>18:21-26</a:t>
            </a:r>
            <a:r>
              <a:rPr lang="zh-CN" altLang="en-US" b="1" dirty="0">
                <a:highlight>
                  <a:srgbClr val="FFFF00"/>
                </a:highlight>
              </a:rPr>
              <a:t>）</a:t>
            </a:r>
            <a:endParaRPr lang="en-CA" altLang="zh-CN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21 </a:t>
            </a:r>
            <a:r>
              <a:rPr lang="zh-CN" altLang="en-US" b="1" dirty="0">
                <a:solidFill>
                  <a:srgbClr val="C00000"/>
                </a:solidFill>
              </a:rPr>
              <a:t>他们就转身离开那里，妻子、儿女、牲畜、财物，都在前头。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22 </a:t>
            </a:r>
            <a:r>
              <a:rPr lang="zh-CN" altLang="en-US" b="1" dirty="0">
                <a:solidFill>
                  <a:srgbClr val="C00000"/>
                </a:solidFill>
              </a:rPr>
              <a:t>离米迦的住宅已远，米迦的近邻都聚集来，追赶但人。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23 </a:t>
            </a:r>
            <a:r>
              <a:rPr lang="zh-CN" altLang="en-US" b="1" dirty="0">
                <a:solidFill>
                  <a:srgbClr val="C00000"/>
                </a:solidFill>
              </a:rPr>
              <a:t>呼叫但人。但人回头问米迦说：“你聚集这许多人来作什么呢？”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24 </a:t>
            </a:r>
            <a:r>
              <a:rPr lang="zh-CN" altLang="en-US" b="1" dirty="0">
                <a:solidFill>
                  <a:srgbClr val="C00000"/>
                </a:solidFill>
              </a:rPr>
              <a:t>米迦说：“你们将我所作的神像和祭司都带了去，我还有所剩的吗？怎么还问我说，作什么呢？” 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25 </a:t>
            </a:r>
            <a:r>
              <a:rPr lang="zh-CN" altLang="en-US" b="1" dirty="0">
                <a:solidFill>
                  <a:srgbClr val="C00000"/>
                </a:solidFill>
              </a:rPr>
              <a:t>但人对米迦说：“你不要使我们听见你的声音，恐怕有性暴的人攻击你，以致你和你的全家尽都丧命。”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26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但人还是走他们的路。米迦见他们的势力比自己强盛，就转身回家去了。</a:t>
            </a:r>
            <a:endParaRPr lang="en-C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78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799" y="1825625"/>
            <a:ext cx="110054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但人在拉亿建立偶像崇拜中心</a:t>
            </a:r>
            <a:r>
              <a:rPr lang="zh-CN" altLang="en-US" b="1" dirty="0">
                <a:highlight>
                  <a:srgbClr val="FFFF00"/>
                </a:highlight>
              </a:rPr>
              <a:t>（士</a:t>
            </a:r>
            <a:r>
              <a:rPr lang="en-CA" altLang="zh-CN" b="1" dirty="0">
                <a:highlight>
                  <a:srgbClr val="FFFF00"/>
                </a:highlight>
              </a:rPr>
              <a:t>18:27-31</a:t>
            </a:r>
            <a:r>
              <a:rPr lang="zh-CN" altLang="en-US" b="1" dirty="0">
                <a:highlight>
                  <a:srgbClr val="FFFF00"/>
                </a:highlight>
              </a:rPr>
              <a:t>）</a:t>
            </a:r>
            <a:endParaRPr lang="en-CA" altLang="zh-CN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27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但人将米迦所作的神像和他的祭司都带到拉亿，见安居无虑的民，就用刀杀了那民，又放火烧了那城。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28 </a:t>
            </a:r>
            <a:r>
              <a:rPr lang="zh-CN" altLang="en-US" b="1" dirty="0">
                <a:solidFill>
                  <a:srgbClr val="C00000"/>
                </a:solidFill>
              </a:rPr>
              <a:t>并无人搭救，因为离西顿远，他们又与别人没有来往。城在平原，那平原靠近伯利合。但人又在那里修城居住，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29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照着他们始祖以色列之子但的名字，给那城起名叫但；原先那城名叫拉亿。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30 </a:t>
            </a:r>
            <a:r>
              <a:rPr lang="zh-CN" altLang="en-US" b="1" dirty="0">
                <a:solidFill>
                  <a:srgbClr val="C00000"/>
                </a:solidFill>
              </a:rPr>
              <a:t>但人就为自己设立那雕刻的像。摩西的孙子、革舜的儿子约拿单和他的子孙，作但支派的祭司，直到那地遭掳掠的日子。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31 </a:t>
            </a:r>
            <a:r>
              <a:rPr lang="zh-CN" altLang="en-US" b="1" dirty="0">
                <a:solidFill>
                  <a:srgbClr val="C00000"/>
                </a:solidFill>
              </a:rPr>
              <a:t>神的殿在示罗多少日子，但人为自己设立米迦所雕刻的像，也在但多少日子。</a:t>
            </a:r>
            <a:endParaRPr lang="en-CA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7464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7829" y="1825625"/>
            <a:ext cx="11103427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highlight>
                  <a:srgbClr val="FFFF00"/>
                </a:highlight>
              </a:rPr>
              <a:t>书</a:t>
            </a:r>
            <a:r>
              <a:rPr lang="en-CA" altLang="zh-CN" dirty="0">
                <a:highlight>
                  <a:srgbClr val="FFFF00"/>
                </a:highlight>
              </a:rPr>
              <a:t>19:</a:t>
            </a:r>
            <a:r>
              <a:rPr lang="en-US" altLang="zh-CN" dirty="0">
                <a:highlight>
                  <a:srgbClr val="FFFF00"/>
                </a:highlight>
              </a:rPr>
              <a:t>47 </a:t>
            </a:r>
            <a:r>
              <a:rPr lang="zh-CN" altLang="en-US" dirty="0"/>
              <a:t>但人的地界，越过原得的地界，因为</a:t>
            </a:r>
            <a:r>
              <a:rPr lang="zh-CN" altLang="en-US" b="1" dirty="0"/>
              <a:t>但人上去攻取利善</a:t>
            </a:r>
            <a:r>
              <a:rPr lang="zh-CN" altLang="en-US" dirty="0"/>
              <a:t>，用刀击杀城中的人，得了那城，住在其中，以他们先祖但的名，</a:t>
            </a:r>
            <a:r>
              <a:rPr lang="zh-CN" altLang="en-US" b="1" dirty="0"/>
              <a:t>将利善改名为但</a:t>
            </a:r>
            <a:r>
              <a:rPr lang="zh-CN" altLang="en-US" dirty="0"/>
              <a:t>。</a:t>
            </a:r>
            <a:endParaRPr lang="en-CA" altLang="zh-CN" dirty="0"/>
          </a:p>
          <a:p>
            <a:pPr marL="0" indent="0">
              <a:buNone/>
            </a:pPr>
            <a:r>
              <a:rPr lang="zh-CN" altLang="en-US" dirty="0">
                <a:highlight>
                  <a:srgbClr val="FFFF00"/>
                </a:highlight>
              </a:rPr>
              <a:t>士</a:t>
            </a:r>
            <a:r>
              <a:rPr lang="en-CA" altLang="zh-CN" dirty="0">
                <a:highlight>
                  <a:srgbClr val="FFFF00"/>
                </a:highlight>
              </a:rPr>
              <a:t>18:</a:t>
            </a:r>
            <a:r>
              <a:rPr lang="en-US" altLang="zh-CN" dirty="0">
                <a:highlight>
                  <a:srgbClr val="FFFF00"/>
                </a:highlight>
              </a:rPr>
              <a:t>29 </a:t>
            </a:r>
            <a:r>
              <a:rPr lang="zh-CN" altLang="en-US" dirty="0"/>
              <a:t>照着他们始祖以色列之子但的名字，</a:t>
            </a:r>
            <a:r>
              <a:rPr lang="zh-CN" altLang="en-US" b="1" dirty="0"/>
              <a:t>给那城起名叫但</a:t>
            </a:r>
            <a:r>
              <a:rPr lang="zh-CN" altLang="en-US" dirty="0"/>
              <a:t>；原先那城名叫拉亿。</a:t>
            </a:r>
            <a:r>
              <a:rPr lang="en-US" altLang="zh-CN" dirty="0">
                <a:highlight>
                  <a:srgbClr val="FFFF00"/>
                </a:highlight>
              </a:rPr>
              <a:t>30</a:t>
            </a:r>
            <a:r>
              <a:rPr lang="en-US" altLang="zh-CN" dirty="0"/>
              <a:t> </a:t>
            </a:r>
            <a:r>
              <a:rPr lang="zh-CN" altLang="en-US" dirty="0"/>
              <a:t>但人就为自己设立那雕刻的像。摩西的孙子、革舜的儿子</a:t>
            </a:r>
            <a:r>
              <a:rPr lang="zh-CN" altLang="en-US" b="1" dirty="0"/>
              <a:t>约拿单</a:t>
            </a:r>
            <a:r>
              <a:rPr lang="zh-CN" altLang="en-US" dirty="0"/>
              <a:t>和他的子孙，</a:t>
            </a:r>
            <a:r>
              <a:rPr lang="zh-CN" altLang="en-US" b="1" dirty="0"/>
              <a:t>作但支派的祭司</a:t>
            </a:r>
            <a:r>
              <a:rPr lang="zh-CN" altLang="en-US" dirty="0"/>
              <a:t>，直到那地遭掳掠的日子。</a:t>
            </a:r>
            <a:r>
              <a:rPr lang="en-US" altLang="zh-CN" dirty="0">
                <a:highlight>
                  <a:srgbClr val="FFFF00"/>
                </a:highlight>
              </a:rPr>
              <a:t>31</a:t>
            </a:r>
            <a:r>
              <a:rPr lang="en-US" altLang="zh-CN" dirty="0"/>
              <a:t> </a:t>
            </a:r>
            <a:r>
              <a:rPr lang="zh-CN" altLang="en-US" dirty="0"/>
              <a:t>神的殿在</a:t>
            </a:r>
            <a:r>
              <a:rPr lang="zh-CN" altLang="en-US" b="1" dirty="0"/>
              <a:t>示罗</a:t>
            </a:r>
            <a:r>
              <a:rPr lang="zh-CN" altLang="en-US" dirty="0"/>
              <a:t>多少日子，但人为自己设立米迦所雕刻的像，也在但多少日子。</a:t>
            </a:r>
            <a:endParaRPr lang="en-CA" altLang="zh-CN" dirty="0"/>
          </a:p>
          <a:p>
            <a:pPr marL="0" indent="0">
              <a:buNone/>
            </a:pPr>
            <a:r>
              <a:rPr lang="zh-CN" altLang="en-US" dirty="0">
                <a:highlight>
                  <a:srgbClr val="FFFF00"/>
                </a:highlight>
              </a:rPr>
              <a:t>书</a:t>
            </a:r>
            <a:r>
              <a:rPr lang="en-CA" altLang="zh-CN" dirty="0">
                <a:highlight>
                  <a:srgbClr val="FFFF00"/>
                </a:highlight>
              </a:rPr>
              <a:t>18:1</a:t>
            </a:r>
            <a:r>
              <a:rPr lang="zh-CN" altLang="en-US" dirty="0"/>
              <a:t>以色列的全会众都聚集在</a:t>
            </a:r>
            <a:r>
              <a:rPr lang="zh-CN" altLang="en-US" b="1" dirty="0"/>
              <a:t>示罗</a:t>
            </a:r>
            <a:r>
              <a:rPr lang="zh-CN" altLang="en-US" dirty="0"/>
              <a:t>，把会幕设立在那里，那地已经被他们制伏了。</a:t>
            </a:r>
          </a:p>
          <a:p>
            <a:pPr marL="0" indent="0">
              <a:buNone/>
            </a:pPr>
            <a:endParaRPr lang="en-CA" altLang="zh-CN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4147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799" y="1825625"/>
            <a:ext cx="110054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highlight>
                  <a:srgbClr val="FFFF00"/>
                </a:highlight>
              </a:rPr>
              <a:t>王上</a:t>
            </a:r>
            <a:r>
              <a:rPr lang="en-CA" altLang="zh-CN" dirty="0">
                <a:highlight>
                  <a:srgbClr val="FFFF00"/>
                </a:highlight>
              </a:rPr>
              <a:t>12:26-31</a:t>
            </a:r>
          </a:p>
          <a:p>
            <a:pPr marL="0" indent="0">
              <a:buNone/>
            </a:pPr>
            <a:r>
              <a:rPr lang="en-US" altLang="zh-CN" dirty="0">
                <a:highlight>
                  <a:srgbClr val="FFFF00"/>
                </a:highlight>
              </a:rPr>
              <a:t>26 </a:t>
            </a:r>
            <a:r>
              <a:rPr lang="zh-CN" altLang="en-US" dirty="0"/>
              <a:t>耶罗波安心里说，恐怕这国仍归大卫家。</a:t>
            </a:r>
            <a:r>
              <a:rPr lang="en-US" altLang="zh-CN" dirty="0">
                <a:highlight>
                  <a:srgbClr val="FFFF00"/>
                </a:highlight>
              </a:rPr>
              <a:t>27</a:t>
            </a:r>
            <a:r>
              <a:rPr lang="en-US" altLang="zh-CN" dirty="0"/>
              <a:t> </a:t>
            </a:r>
            <a:r>
              <a:rPr lang="zh-CN" altLang="en-US" dirty="0"/>
              <a:t>这民若上耶路撒冷去，在耶和华的殿里献祭，他们的心必归向他们的主犹大王罗波安，就把我杀了，仍归犹大王罗波安。</a:t>
            </a:r>
            <a:r>
              <a:rPr lang="en-US" altLang="zh-CN" dirty="0">
                <a:highlight>
                  <a:srgbClr val="FFFF00"/>
                </a:highlight>
              </a:rPr>
              <a:t>28</a:t>
            </a:r>
            <a:r>
              <a:rPr lang="en-US" altLang="zh-CN" dirty="0"/>
              <a:t> </a:t>
            </a:r>
            <a:r>
              <a:rPr lang="zh-CN" altLang="en-US" dirty="0"/>
              <a:t>耶罗波安王就筹划定妥，铸造了两个金牛犊，对众民说：“以色列人哪，你们上耶路撒冷去实在是难，这就是领你们出埃及地的神。”</a:t>
            </a:r>
            <a:r>
              <a:rPr lang="en-US" altLang="zh-CN" dirty="0">
                <a:highlight>
                  <a:srgbClr val="FFFF00"/>
                </a:highlight>
              </a:rPr>
              <a:t>29</a:t>
            </a:r>
            <a:r>
              <a:rPr lang="en-US" altLang="zh-CN" dirty="0"/>
              <a:t> </a:t>
            </a:r>
            <a:r>
              <a:rPr lang="zh-CN" altLang="en-US" dirty="0"/>
              <a:t>他就把牛犊一只安在伯特利，一只安在但。</a:t>
            </a:r>
            <a:r>
              <a:rPr lang="en-US" altLang="zh-CN" dirty="0">
                <a:highlight>
                  <a:srgbClr val="FFFF00"/>
                </a:highlight>
              </a:rPr>
              <a:t>30 </a:t>
            </a:r>
            <a:r>
              <a:rPr lang="zh-CN" altLang="en-US" dirty="0"/>
              <a:t>这事叫百姓陷在罪里，因为他们往但去拜那牛犊。</a:t>
            </a:r>
            <a:r>
              <a:rPr lang="en-US" altLang="zh-CN" dirty="0">
                <a:highlight>
                  <a:srgbClr val="FFFF00"/>
                </a:highlight>
              </a:rPr>
              <a:t>31</a:t>
            </a:r>
            <a:r>
              <a:rPr lang="en-US" altLang="zh-CN" dirty="0"/>
              <a:t> </a:t>
            </a:r>
            <a:r>
              <a:rPr lang="zh-CN" altLang="en-US" dirty="0"/>
              <a:t>耶罗波安在邱坛那里建殿，将那不属利未人的凡民立为祭司。</a:t>
            </a:r>
            <a:endParaRPr lang="en-CA" altLang="zh-CN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1598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0743" y="2035629"/>
            <a:ext cx="11332028" cy="4506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结语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dirty="0">
                <a:highlight>
                  <a:srgbClr val="FFFF00"/>
                </a:highlight>
              </a:rPr>
              <a:t>士</a:t>
            </a:r>
            <a:r>
              <a:rPr lang="en-CA" altLang="zh-CN" dirty="0">
                <a:highlight>
                  <a:srgbClr val="FFFF00"/>
                </a:highlight>
              </a:rPr>
              <a:t>18:</a:t>
            </a:r>
            <a:r>
              <a:rPr lang="en-US" altLang="zh-CN" dirty="0">
                <a:highlight>
                  <a:srgbClr val="FFFF00"/>
                </a:highlight>
              </a:rPr>
              <a:t>5 </a:t>
            </a:r>
            <a:r>
              <a:rPr lang="zh-CN" altLang="en-US" dirty="0"/>
              <a:t>他们对他说：“请你求问神，使我们知道所行的道路，通达不通达。”</a:t>
            </a:r>
            <a:r>
              <a:rPr lang="en-US" altLang="zh-CN" dirty="0">
                <a:highlight>
                  <a:srgbClr val="FFFF00"/>
                </a:highlight>
              </a:rPr>
              <a:t>6 </a:t>
            </a:r>
            <a:r>
              <a:rPr lang="zh-CN" altLang="en-US" dirty="0"/>
              <a:t>祭司对他们说：“你们可以平平安安地去，你们所行的道路是在耶和华面前的。”</a:t>
            </a:r>
            <a:endParaRPr lang="en-CA" altLang="zh-CN" dirty="0"/>
          </a:p>
          <a:p>
            <a:pPr marL="0" indent="0">
              <a:buNone/>
            </a:pPr>
            <a:r>
              <a:rPr lang="zh-CN" altLang="en-US" dirty="0">
                <a:highlight>
                  <a:srgbClr val="FFFF00"/>
                </a:highlight>
              </a:rPr>
              <a:t>路</a:t>
            </a:r>
            <a:r>
              <a:rPr lang="en-CA" altLang="zh-CN" dirty="0">
                <a:highlight>
                  <a:srgbClr val="FFFF00"/>
                </a:highlight>
              </a:rPr>
              <a:t>6:</a:t>
            </a:r>
            <a:r>
              <a:rPr lang="en-US" altLang="zh-CN" dirty="0">
                <a:highlight>
                  <a:srgbClr val="FFFF00"/>
                </a:highlight>
              </a:rPr>
              <a:t>39 </a:t>
            </a:r>
            <a:r>
              <a:rPr lang="zh-CN" altLang="en-US" dirty="0"/>
              <a:t>耶稣又用比喻对他们说：“瞎子岂能领瞎子，两个人不是都要掉在坑里吗？</a:t>
            </a:r>
            <a:endParaRPr lang="en-CA" altLang="zh-CN" dirty="0"/>
          </a:p>
          <a:p>
            <a:pPr marL="0" indent="0">
              <a:buNone/>
            </a:pPr>
            <a:r>
              <a:rPr lang="zh-CN" altLang="en-US" dirty="0">
                <a:highlight>
                  <a:srgbClr val="FFFF00"/>
                </a:highlight>
              </a:rPr>
              <a:t>诗</a:t>
            </a:r>
            <a:r>
              <a:rPr lang="en-US" altLang="zh-CN" dirty="0">
                <a:highlight>
                  <a:srgbClr val="FFFF00"/>
                </a:highlight>
              </a:rPr>
              <a:t>89:14 </a:t>
            </a:r>
            <a:r>
              <a:rPr lang="zh-CN" altLang="en-US" dirty="0"/>
              <a:t>公义和公平是你宝座的根基；慈爱和诚实行在你前面。</a:t>
            </a:r>
            <a:endParaRPr lang="en-CA" altLang="zh-CN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7195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799" y="1825625"/>
            <a:ext cx="11005457" cy="435133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耶</a:t>
            </a:r>
            <a:r>
              <a:rPr kumimoji="0" lang="en-CA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5: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29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耶和华说：“我岂不因这些事讨罪呢？岂不报复这样的国民呢？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30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国中有可惊骇、可憎恶的事，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31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就是先知说假预言，祭司藉他们把持权柄，我的百姓也喜爱这些事。到了结局你们怎样行呢？”</a:t>
            </a:r>
            <a:endParaRPr lang="en-CA" altLang="zh-CN" dirty="0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>
                <a:highlight>
                  <a:srgbClr val="FFFF00"/>
                </a:highlight>
              </a:rPr>
              <a:t>耶</a:t>
            </a:r>
            <a:r>
              <a:rPr lang="en-CA" altLang="zh-CN" dirty="0">
                <a:highlight>
                  <a:srgbClr val="FFFF00"/>
                </a:highlight>
              </a:rPr>
              <a:t>8:20 </a:t>
            </a:r>
            <a:r>
              <a:rPr lang="zh-CN" altLang="en-US" dirty="0"/>
              <a:t>麦秋已过，夏令已完，我们还未得救！</a:t>
            </a:r>
            <a:endParaRPr lang="en-CA" altLang="zh-CN" dirty="0"/>
          </a:p>
          <a:p>
            <a:pPr marL="0" indent="0">
              <a:buNone/>
            </a:pPr>
            <a:r>
              <a:rPr lang="zh-CN" altLang="en-US" dirty="0">
                <a:highlight>
                  <a:srgbClr val="FFFF00"/>
                </a:highlight>
              </a:rPr>
              <a:t>耶</a:t>
            </a:r>
            <a:r>
              <a:rPr lang="en-US" altLang="zh-CN" dirty="0">
                <a:highlight>
                  <a:srgbClr val="FFFF00"/>
                </a:highlight>
              </a:rPr>
              <a:t>2:13 </a:t>
            </a:r>
            <a:r>
              <a:rPr lang="zh-CN" altLang="en-US" dirty="0"/>
              <a:t>因为我的百姓作了两件恶事，就是离弃我这活水的泉源，为自己凿出池子，是破裂不能存水的池子。</a:t>
            </a:r>
            <a:endParaRPr lang="en-CA" altLang="zh-CN" dirty="0"/>
          </a:p>
          <a:p>
            <a:pPr marL="0" indent="0">
              <a:buNone/>
            </a:pPr>
            <a:r>
              <a:rPr lang="zh-CN" altLang="en-US" dirty="0">
                <a:highlight>
                  <a:srgbClr val="FFFF00"/>
                </a:highlight>
              </a:rPr>
              <a:t>耶</a:t>
            </a:r>
            <a:r>
              <a:rPr lang="en-CA" altLang="zh-CN" dirty="0">
                <a:highlight>
                  <a:srgbClr val="FFFF00"/>
                </a:highlight>
              </a:rPr>
              <a:t>6:16 </a:t>
            </a:r>
            <a:r>
              <a:rPr lang="zh-CN" altLang="en-US" dirty="0"/>
              <a:t>耶和华如此说：“你们当站在路上察看，访问古道，哪是善道，便行在其间；这样，你们心里必得安息。他们却说：‘我们不行在其间。’</a:t>
            </a:r>
            <a:endParaRPr lang="en-CA" altLang="zh-CN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910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54F01D-EC86-6085-50E2-551201AE863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1628" y="1825625"/>
            <a:ext cx="11212286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highlight>
                  <a:srgbClr val="FFFF00"/>
                </a:highlight>
              </a:rPr>
              <a:t>可</a:t>
            </a:r>
            <a:r>
              <a:rPr lang="en-US" altLang="zh-CN" dirty="0">
                <a:highlight>
                  <a:srgbClr val="FFFF00"/>
                </a:highlight>
              </a:rPr>
              <a:t>2:17 </a:t>
            </a:r>
            <a:r>
              <a:rPr lang="zh-CN" altLang="en-US" dirty="0"/>
              <a:t>康健的人用不着医生，有病的人才用得着。我来本不是召义人，乃是召罪人。</a:t>
            </a:r>
            <a:endParaRPr lang="en-CA" altLang="zh-CN" dirty="0"/>
          </a:p>
          <a:p>
            <a:pPr marL="0" indent="0">
              <a:buNone/>
            </a:pPr>
            <a:r>
              <a:rPr lang="zh-CN" altLang="en-US" dirty="0">
                <a:highlight>
                  <a:srgbClr val="FFFF00"/>
                </a:highlight>
              </a:rPr>
              <a:t>提后</a:t>
            </a:r>
            <a:r>
              <a:rPr lang="en-US" altLang="zh-CN" dirty="0">
                <a:highlight>
                  <a:srgbClr val="FFFF00"/>
                </a:highlight>
              </a:rPr>
              <a:t>3:16 </a:t>
            </a:r>
            <a:r>
              <a:rPr lang="zh-CN" altLang="en-US" dirty="0"/>
              <a:t>圣经都是神所默示的，于教训、督责、使人归正、教导人学义都是有益的，</a:t>
            </a:r>
            <a:r>
              <a:rPr lang="en-US" altLang="zh-CN" dirty="0">
                <a:highlight>
                  <a:srgbClr val="FFFF00"/>
                </a:highlight>
              </a:rPr>
              <a:t>17 </a:t>
            </a:r>
            <a:r>
              <a:rPr lang="zh-CN" altLang="en-US" dirty="0"/>
              <a:t>叫属神的人得以完全，预备行各样的善事。</a:t>
            </a:r>
            <a:r>
              <a:rPr lang="en-US" altLang="zh-CN" dirty="0">
                <a:highlight>
                  <a:srgbClr val="FFFF00"/>
                </a:highlight>
              </a:rPr>
              <a:t>15</a:t>
            </a:r>
            <a:r>
              <a:rPr lang="en-US" altLang="zh-CN" dirty="0"/>
              <a:t>······</a:t>
            </a:r>
            <a:r>
              <a:rPr lang="zh-CN" altLang="en-US" dirty="0"/>
              <a:t>这圣经能使你因信基督耶稣有得救的智慧。</a:t>
            </a:r>
            <a:endParaRPr lang="en-CA" altLang="zh-CN" dirty="0"/>
          </a:p>
          <a:p>
            <a:pPr marL="0" indent="0">
              <a:buNone/>
            </a:pPr>
            <a:r>
              <a:rPr lang="zh-CN" altLang="en-US" dirty="0">
                <a:highlight>
                  <a:srgbClr val="FFFF00"/>
                </a:highlight>
              </a:rPr>
              <a:t>提前</a:t>
            </a:r>
            <a:r>
              <a:rPr lang="en-US" altLang="zh-CN" dirty="0">
                <a:highlight>
                  <a:srgbClr val="FFFF00"/>
                </a:highlight>
              </a:rPr>
              <a:t>4:16 </a:t>
            </a:r>
            <a:r>
              <a:rPr lang="zh-CN" altLang="en-US" dirty="0"/>
              <a:t>你要谨慎自己和自己的教训，要在这些事上恒心。因为这样行，又能救自己，又能救听你的人。</a:t>
            </a:r>
            <a:endParaRPr lang="en-CA" altLang="zh-CN" dirty="0"/>
          </a:p>
          <a:p>
            <a:pPr marL="0" indent="0">
              <a:buNone/>
            </a:pPr>
            <a:r>
              <a:rPr lang="zh-CN" altLang="en-US" dirty="0">
                <a:highlight>
                  <a:srgbClr val="FFFF00"/>
                </a:highlight>
              </a:rPr>
              <a:t>约</a:t>
            </a:r>
            <a:r>
              <a:rPr lang="en-US" altLang="zh-CN" dirty="0">
                <a:highlight>
                  <a:srgbClr val="FFFF00"/>
                </a:highlight>
              </a:rPr>
              <a:t>20:31 </a:t>
            </a:r>
            <a:r>
              <a:rPr lang="zh-CN" altLang="en-US" dirty="0"/>
              <a:t>但记这些事，要叫你们信耶稣是基督，是神的儿子，并且叫你们信了他，就可以因他的名得生命。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053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799" y="1825625"/>
            <a:ext cx="11005457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/>
              <a:t>引言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士</a:t>
            </a:r>
            <a:r>
              <a:rPr lang="en-US" altLang="zh-CN" b="1" dirty="0">
                <a:highlight>
                  <a:srgbClr val="FFFF00"/>
                </a:highlight>
              </a:rPr>
              <a:t>17: 5 </a:t>
            </a:r>
            <a:r>
              <a:rPr lang="zh-CN" altLang="en-US" b="1" dirty="0"/>
              <a:t>这米迦有了神堂，又制造以弗得和家中的神像，分派他一个儿子作祭司</a:t>
            </a:r>
            <a:r>
              <a:rPr lang="en-US" altLang="zh-CN" b="1" dirty="0"/>
              <a:t>······</a:t>
            </a:r>
            <a:r>
              <a:rPr lang="en-US" altLang="zh-CN" b="1" dirty="0">
                <a:highlight>
                  <a:srgbClr val="FFFF00"/>
                </a:highlight>
              </a:rPr>
              <a:t>12</a:t>
            </a:r>
            <a:r>
              <a:rPr lang="en-US" altLang="zh-CN" b="1" dirty="0"/>
              <a:t> </a:t>
            </a:r>
            <a:r>
              <a:rPr lang="zh-CN" altLang="en-US" b="1" dirty="0"/>
              <a:t>米迦分派这少年的利未人作祭司，他就住在米迦的家里。</a:t>
            </a:r>
            <a:r>
              <a:rPr lang="en-US" altLang="zh-CN" b="1" dirty="0">
                <a:highlight>
                  <a:srgbClr val="FFFF00"/>
                </a:highlight>
              </a:rPr>
              <a:t>13 </a:t>
            </a:r>
            <a:r>
              <a:rPr lang="zh-CN" altLang="en-US" b="1" dirty="0"/>
              <a:t>米迦说：“现在我知道耶和华必赐福与我，因我有一个利未人作祭司。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/>
              <a:t>士</a:t>
            </a:r>
            <a:r>
              <a:rPr lang="en-US" altLang="zh-CN" b="1" dirty="0"/>
              <a:t>17: 6 </a:t>
            </a:r>
            <a:r>
              <a:rPr lang="zh-CN" altLang="en-US" b="1" dirty="0"/>
              <a:t>那时以色列中没有王，各人任意而行。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士</a:t>
            </a:r>
            <a:r>
              <a:rPr lang="en-CA" altLang="zh-CN" b="1" dirty="0">
                <a:highlight>
                  <a:srgbClr val="FFFF00"/>
                </a:highlight>
              </a:rPr>
              <a:t>18:</a:t>
            </a:r>
            <a:r>
              <a:rPr lang="en-US" altLang="zh-CN" b="1" dirty="0">
                <a:highlight>
                  <a:srgbClr val="FFFF00"/>
                </a:highlight>
              </a:rPr>
              <a:t>1 </a:t>
            </a:r>
            <a:r>
              <a:rPr lang="zh-CN" altLang="en-US" b="1" dirty="0"/>
              <a:t>那时以色列中没有王</a:t>
            </a:r>
            <a:r>
              <a:rPr lang="en-US" altLang="zh-CN" b="1" dirty="0"/>
              <a:t>······</a:t>
            </a:r>
            <a:endParaRPr lang="en-CA" altLang="zh-CN" b="1" dirty="0"/>
          </a:p>
          <a:p>
            <a:pPr marL="0" indent="0">
              <a:buNone/>
            </a:pPr>
            <a:endParaRPr lang="en-CA" altLang="zh-CN" b="1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04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5686" y="1589314"/>
            <a:ext cx="11680371" cy="4931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书</a:t>
            </a:r>
            <a:r>
              <a:rPr lang="en-CA" altLang="zh-CN" b="1" dirty="0">
                <a:highlight>
                  <a:srgbClr val="FFFF00"/>
                </a:highlight>
              </a:rPr>
              <a:t>19:40-48</a:t>
            </a:r>
          </a:p>
          <a:p>
            <a:pPr marL="0" indent="0">
              <a:buNone/>
            </a:pPr>
            <a:r>
              <a:rPr lang="en-US" altLang="zh-CN" b="1" dirty="0">
                <a:highlight>
                  <a:srgbClr val="FFFF00"/>
                </a:highlight>
              </a:rPr>
              <a:t>40</a:t>
            </a:r>
            <a:r>
              <a:rPr lang="en-US" altLang="zh-CN" b="1" dirty="0"/>
              <a:t> </a:t>
            </a:r>
            <a:r>
              <a:rPr lang="zh-CN" altLang="en-US" b="1" dirty="0"/>
              <a:t>为但支派，按着宗族，拈出第七阄。</a:t>
            </a:r>
            <a:r>
              <a:rPr lang="en-US" altLang="zh-CN" b="1" dirty="0">
                <a:highlight>
                  <a:srgbClr val="FFFF00"/>
                </a:highlight>
              </a:rPr>
              <a:t>41</a:t>
            </a:r>
            <a:r>
              <a:rPr lang="en-US" altLang="zh-CN" b="1" dirty="0"/>
              <a:t> </a:t>
            </a:r>
            <a:r>
              <a:rPr lang="zh-CN" altLang="en-US" b="1" dirty="0"/>
              <a:t>他们地业的境界是琐拉、以实陶、伊珥示麦、</a:t>
            </a:r>
            <a:r>
              <a:rPr lang="en-US" altLang="zh-CN" b="1" dirty="0">
                <a:highlight>
                  <a:srgbClr val="FFFF00"/>
                </a:highlight>
              </a:rPr>
              <a:t>42</a:t>
            </a:r>
            <a:r>
              <a:rPr lang="en-US" altLang="zh-CN" b="1" dirty="0"/>
              <a:t> </a:t>
            </a:r>
            <a:r>
              <a:rPr lang="zh-CN" altLang="en-US" b="1" dirty="0"/>
              <a:t>沙拉宾、亚雅仑、伊提拉、</a:t>
            </a:r>
            <a:r>
              <a:rPr lang="en-US" altLang="zh-CN" b="1" dirty="0">
                <a:highlight>
                  <a:srgbClr val="FFFF00"/>
                </a:highlight>
              </a:rPr>
              <a:t>43</a:t>
            </a:r>
            <a:r>
              <a:rPr lang="en-US" altLang="zh-CN" b="1" dirty="0"/>
              <a:t> </a:t>
            </a:r>
            <a:r>
              <a:rPr lang="zh-CN" altLang="en-US" b="1" dirty="0"/>
              <a:t>以伦、亭拿他、以革伦、</a:t>
            </a:r>
            <a:r>
              <a:rPr lang="en-US" altLang="zh-CN" b="1" dirty="0">
                <a:highlight>
                  <a:srgbClr val="FFFF00"/>
                </a:highlight>
              </a:rPr>
              <a:t>44</a:t>
            </a:r>
            <a:r>
              <a:rPr lang="en-US" altLang="zh-CN" b="1" dirty="0"/>
              <a:t> </a:t>
            </a:r>
            <a:r>
              <a:rPr lang="zh-CN" altLang="en-US" b="1" dirty="0"/>
              <a:t>伊利提基、基比顿、巴拉、</a:t>
            </a:r>
            <a:r>
              <a:rPr lang="en-US" altLang="zh-CN" b="1" dirty="0">
                <a:highlight>
                  <a:srgbClr val="FFFF00"/>
                </a:highlight>
              </a:rPr>
              <a:t>45</a:t>
            </a:r>
            <a:r>
              <a:rPr lang="en-US" altLang="zh-CN" b="1" dirty="0"/>
              <a:t> </a:t>
            </a:r>
            <a:r>
              <a:rPr lang="zh-CN" altLang="en-US" b="1" dirty="0"/>
              <a:t>伊胡得、比尼比拉、迦特临门、</a:t>
            </a:r>
            <a:r>
              <a:rPr lang="en-US" altLang="zh-CN" b="1" dirty="0">
                <a:highlight>
                  <a:srgbClr val="FFFF00"/>
                </a:highlight>
              </a:rPr>
              <a:t>46 </a:t>
            </a:r>
            <a:r>
              <a:rPr lang="zh-CN" altLang="en-US" b="1" dirty="0"/>
              <a:t>美耶昆、拉昆，并约帕对面的地界。</a:t>
            </a:r>
            <a:r>
              <a:rPr lang="en-US" altLang="zh-CN" b="1" dirty="0">
                <a:highlight>
                  <a:srgbClr val="FFFF00"/>
                </a:highlight>
              </a:rPr>
              <a:t>47</a:t>
            </a:r>
            <a:r>
              <a:rPr lang="en-US" altLang="zh-CN" b="1" dirty="0"/>
              <a:t> </a:t>
            </a:r>
            <a:r>
              <a:rPr lang="zh-CN" altLang="en-US" b="1" dirty="0"/>
              <a:t>但人的地界，越过原得的地界，因为但人上去攻取利善，用刀击杀城中的人，得了那城，住在其中，以他们先祖但的名，将利善改名为但。</a:t>
            </a:r>
            <a:r>
              <a:rPr lang="en-US" altLang="zh-CN" b="1" dirty="0">
                <a:highlight>
                  <a:srgbClr val="FFFF00"/>
                </a:highlight>
              </a:rPr>
              <a:t>48</a:t>
            </a:r>
            <a:r>
              <a:rPr lang="en-US" altLang="zh-CN" b="1" dirty="0"/>
              <a:t> </a:t>
            </a:r>
            <a:r>
              <a:rPr lang="zh-CN" altLang="en-US" b="1" dirty="0"/>
              <a:t>这些城并属城的村庄，就是但支派按着宗族所得的地业。</a:t>
            </a:r>
            <a:endParaRPr lang="en-CA" altLang="zh-CN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士</a:t>
            </a:r>
            <a:r>
              <a:rPr kumimoji="0" lang="en-CA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1: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34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亚摩利人强逼但人住在山地，不容他们下到平原。</a:t>
            </a: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士</a:t>
            </a:r>
            <a:r>
              <a:rPr lang="en-CA" altLang="zh-CN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ea typeface="等线" panose="02010600030101010101" pitchFamily="2" charset="-122"/>
              </a:rPr>
              <a:t>13:</a:t>
            </a:r>
            <a:r>
              <a:rPr lang="en-US" altLang="zh-CN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ea typeface="等线" panose="02010600030101010101" pitchFamily="2" charset="-122"/>
              </a:rPr>
              <a:t>2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 </a:t>
            </a:r>
            <a:r>
              <a:rPr lang="zh-CN" altLang="en-US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那时有一个琐拉人，是属但族的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······</a:t>
            </a:r>
            <a:r>
              <a:rPr lang="en-US" altLang="zh-CN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ea typeface="等线" panose="02010600030101010101" pitchFamily="2" charset="-122"/>
              </a:rPr>
              <a:t>25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 </a:t>
            </a:r>
            <a:r>
              <a:rPr lang="zh-CN" altLang="en-US" b="1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在玛哈尼但，就是琐拉和以实陶中间，耶和华的灵才感动他。</a:t>
            </a:r>
            <a:endParaRPr kumimoji="0" lang="en-CA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indent="0">
              <a:buNone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93489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799" y="1825625"/>
            <a:ext cx="11005457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/>
              <a:t>但人的探子来到米迦的住宅</a:t>
            </a:r>
            <a:r>
              <a:rPr lang="zh-CN" altLang="en-US" b="1" dirty="0">
                <a:highlight>
                  <a:srgbClr val="FFFF00"/>
                </a:highlight>
              </a:rPr>
              <a:t>（士</a:t>
            </a:r>
            <a:r>
              <a:rPr lang="en-US" altLang="zh-CN" b="1" dirty="0">
                <a:highlight>
                  <a:srgbClr val="FFFF00"/>
                </a:highlight>
              </a:rPr>
              <a:t>18:1-6</a:t>
            </a:r>
            <a:r>
              <a:rPr lang="zh-CN" altLang="en-US" b="1" dirty="0">
                <a:highlight>
                  <a:srgbClr val="FFFF00"/>
                </a:highlight>
              </a:rPr>
              <a:t>）</a:t>
            </a:r>
            <a:endParaRPr lang="en-CA" altLang="zh-CN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1 </a:t>
            </a:r>
            <a:r>
              <a:rPr lang="zh-CN" altLang="en-US" b="1" dirty="0">
                <a:solidFill>
                  <a:srgbClr val="C00000"/>
                </a:solidFill>
              </a:rPr>
              <a:t>那时以色列中没有王。但支派的人仍是寻地居住，因为到那日子，他们还没有在以色列支派中得地为业。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2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但人从琐拉和以实陶打发本族中的五个勇士，去仔细窥探那地。吩咐他们说：“你们去窥探那地。”他们来到以法莲山地，进了米迦的住宅，就在那里住宿。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3 </a:t>
            </a:r>
            <a:r>
              <a:rPr lang="zh-CN" altLang="en-US" b="1" dirty="0">
                <a:solidFill>
                  <a:srgbClr val="C00000"/>
                </a:solidFill>
              </a:rPr>
              <a:t>他们临近米迦的住宅，听出那少年利未人的口音来，就进去问他说：“谁领你到这里来？你在这里作什么？你在这里得什么？” 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4 </a:t>
            </a:r>
            <a:r>
              <a:rPr lang="zh-CN" altLang="en-US" b="1" dirty="0">
                <a:solidFill>
                  <a:srgbClr val="C00000"/>
                </a:solidFill>
              </a:rPr>
              <a:t>他回答说：“米迦待我如此如此，请我作祭司。” 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5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他们对他说：“请你求问神，使我们知道所行的道路，通达不通达。” 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6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祭司对他们说：“你们可以平平安安地去，你们所行的道路是在耶和华面前的。”</a:t>
            </a:r>
            <a:endParaRPr lang="en-CA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644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799" y="1825625"/>
            <a:ext cx="11005457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耶</a:t>
            </a:r>
            <a:r>
              <a:rPr lang="en-CA" altLang="zh-CN" b="1" dirty="0">
                <a:highlight>
                  <a:srgbClr val="FFFF00"/>
                </a:highlight>
              </a:rPr>
              <a:t>6:13-14</a:t>
            </a:r>
          </a:p>
          <a:p>
            <a:pPr marL="0" indent="0">
              <a:buNone/>
            </a:pPr>
            <a:r>
              <a:rPr lang="en-US" altLang="zh-CN" b="1" dirty="0">
                <a:highlight>
                  <a:srgbClr val="FFFF00"/>
                </a:highlight>
              </a:rPr>
              <a:t>13</a:t>
            </a:r>
            <a:r>
              <a:rPr lang="en-US" altLang="zh-CN" b="1" dirty="0"/>
              <a:t> </a:t>
            </a:r>
            <a:r>
              <a:rPr lang="zh-CN" altLang="en-US" b="1" dirty="0"/>
              <a:t>因为他们从最小的到至大的都一味地贪婪；从先知到祭司都行事虚谎。</a:t>
            </a:r>
            <a:r>
              <a:rPr lang="en-US" altLang="zh-CN" b="1" dirty="0">
                <a:highlight>
                  <a:srgbClr val="FFFF00"/>
                </a:highlight>
              </a:rPr>
              <a:t>14</a:t>
            </a:r>
            <a:r>
              <a:rPr lang="zh-CN" altLang="en-US" b="1" dirty="0"/>
              <a:t>他们轻轻忽忽地医治我百姓的损伤，说：‘平安了！平安了！’其实没有平安。</a:t>
            </a:r>
            <a:endParaRPr lang="en-CA" altLang="zh-CN" b="1" dirty="0"/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书</a:t>
            </a:r>
            <a:r>
              <a:rPr lang="en-US" altLang="zh-CN" b="1" dirty="0">
                <a:highlight>
                  <a:srgbClr val="FFFF00"/>
                </a:highlight>
              </a:rPr>
              <a:t>19:47 </a:t>
            </a:r>
            <a:r>
              <a:rPr lang="zh-CN" altLang="en-US" b="1" dirty="0"/>
              <a:t>但人的地界，越过原得的地界，因为但人上去攻取利善，用刀击杀城中的人，得了那城，住在其中，以他们先祖但的名，将利善改名为但。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11037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799" y="1825625"/>
            <a:ext cx="11005457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/>
              <a:t>探子的报告</a:t>
            </a:r>
            <a:r>
              <a:rPr lang="zh-CN" altLang="en-US" b="1" dirty="0">
                <a:highlight>
                  <a:srgbClr val="FFFF00"/>
                </a:highlight>
              </a:rPr>
              <a:t>（士</a:t>
            </a:r>
            <a:r>
              <a:rPr lang="en-US" altLang="zh-CN" b="1" dirty="0">
                <a:highlight>
                  <a:srgbClr val="FFFF00"/>
                </a:highlight>
              </a:rPr>
              <a:t>18:7-10</a:t>
            </a:r>
            <a:r>
              <a:rPr lang="zh-CN" altLang="en-US" b="1" dirty="0">
                <a:highlight>
                  <a:srgbClr val="FFFF00"/>
                </a:highlight>
              </a:rPr>
              <a:t>）</a:t>
            </a:r>
            <a:endParaRPr lang="en-CA" altLang="zh-CN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7 </a:t>
            </a:r>
            <a:r>
              <a:rPr lang="zh-CN" altLang="en-US" b="1" dirty="0">
                <a:solidFill>
                  <a:srgbClr val="C00000"/>
                </a:solidFill>
              </a:rPr>
              <a:t>五人就走了，来到拉亿，见那里的民安居无虑，如同西顿人安居一样。在那地没有人掌权扰乱他们，他们离西顿人也远，与别人没有来往。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8 </a:t>
            </a:r>
            <a:r>
              <a:rPr lang="zh-CN" altLang="en-US" b="1" dirty="0">
                <a:solidFill>
                  <a:srgbClr val="C00000"/>
                </a:solidFill>
              </a:rPr>
              <a:t>五人回到琐拉和以实陶，见他们的弟兄。弟兄问他们说：“你们有什么话？” 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9 </a:t>
            </a:r>
            <a:r>
              <a:rPr lang="zh-CN" altLang="en-US" b="1" dirty="0">
                <a:solidFill>
                  <a:srgbClr val="C00000"/>
                </a:solidFill>
              </a:rPr>
              <a:t>他们回答说：“起来，我们上去攻击他们吧！我们已经窥探那地，见那地甚好。你们为何静坐不动呢？要急速前往得那地为业，不可迟延。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10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你们到了那里，必看见安居无虑的民，地也宽阔。　神已将那地交在你们手中，那地百物俱全，一无所缺。”</a:t>
            </a:r>
            <a:endParaRPr lang="en-C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3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799" y="1825625"/>
            <a:ext cx="11005457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/>
              <a:t>但人的迁移</a:t>
            </a:r>
            <a:r>
              <a:rPr lang="zh-CN" altLang="en-US" b="1" dirty="0">
                <a:highlight>
                  <a:srgbClr val="FFFF00"/>
                </a:highlight>
              </a:rPr>
              <a:t>（士</a:t>
            </a:r>
            <a:r>
              <a:rPr lang="en-US" altLang="zh-CN" b="1" dirty="0">
                <a:highlight>
                  <a:srgbClr val="FFFF00"/>
                </a:highlight>
              </a:rPr>
              <a:t>18:11-13</a:t>
            </a:r>
            <a:r>
              <a:rPr lang="zh-CN" altLang="en-US" b="1" dirty="0">
                <a:highlight>
                  <a:srgbClr val="FFFF00"/>
                </a:highlight>
              </a:rPr>
              <a:t>）</a:t>
            </a:r>
            <a:endParaRPr lang="en-CA" altLang="zh-CN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11 </a:t>
            </a:r>
            <a:r>
              <a:rPr lang="zh-CN" altLang="en-US" b="1" dirty="0">
                <a:solidFill>
                  <a:srgbClr val="C00000"/>
                </a:solidFill>
              </a:rPr>
              <a:t>于是但族中的六百人，各带兵器，从琐拉和以实陶前往。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12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上到犹大的基列耶琳，在基列耶琳后边安营。因此那地方名叫玛哈尼但，直到今日。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13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他们从那里往以法莲山地去，来到米迦的住宅。</a:t>
            </a:r>
            <a:endParaRPr lang="en-CA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CA" altLang="zh-CN" sz="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CN" altLang="en-US" b="1" dirty="0">
                <a:highlight>
                  <a:srgbClr val="FFFF00"/>
                </a:highlight>
              </a:rPr>
              <a:t>士</a:t>
            </a:r>
            <a:r>
              <a:rPr lang="en-CA" altLang="zh-CN" b="1" dirty="0">
                <a:highlight>
                  <a:srgbClr val="FFFF00"/>
                </a:highlight>
              </a:rPr>
              <a:t>13:2 </a:t>
            </a:r>
            <a:r>
              <a:rPr lang="zh-CN" altLang="en-US" b="1" dirty="0"/>
              <a:t>那时有一个琐拉人，是属但族的，名叫玛挪亚。他的妻不怀孕，不生育。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69303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229" y="1404257"/>
            <a:ext cx="11451771" cy="5116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/>
              <a:t>抢劫米迦的神堂</a:t>
            </a:r>
            <a:r>
              <a:rPr lang="zh-CN" altLang="en-US" b="1" dirty="0">
                <a:highlight>
                  <a:srgbClr val="FFFF00"/>
                </a:highlight>
              </a:rPr>
              <a:t>（士</a:t>
            </a:r>
            <a:r>
              <a:rPr lang="en-US" altLang="zh-CN" b="1" dirty="0">
                <a:highlight>
                  <a:srgbClr val="FFFF00"/>
                </a:highlight>
              </a:rPr>
              <a:t>18:14-20</a:t>
            </a:r>
            <a:r>
              <a:rPr lang="zh-CN" altLang="en-US" b="1" dirty="0">
                <a:highlight>
                  <a:srgbClr val="FFFF00"/>
                </a:highlight>
              </a:rPr>
              <a:t>）</a:t>
            </a:r>
            <a:endParaRPr lang="en-CA" altLang="zh-CN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14 </a:t>
            </a:r>
            <a:r>
              <a:rPr lang="zh-CN" altLang="en-US" b="1" dirty="0">
                <a:solidFill>
                  <a:srgbClr val="C00000"/>
                </a:solidFill>
              </a:rPr>
              <a:t>从前窥探拉亿地的五个人对他们的弟兄说：“这宅子里有以弗得和家中的神像，并雕刻的像与铸成的像，你们知道吗？现在你们要想一想当怎样行。” 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15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五人就进入米迦的住宅，到了那少年利未人的房内问他好。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16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那六百但人各带兵器，站在门口。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17</a:t>
            </a:r>
            <a:r>
              <a:rPr lang="en-US" altLang="zh-CN" b="1" dirty="0">
                <a:solidFill>
                  <a:srgbClr val="C00000"/>
                </a:solidFill>
              </a:rPr>
              <a:t> </a:t>
            </a:r>
            <a:r>
              <a:rPr lang="zh-CN" altLang="en-US" b="1" dirty="0">
                <a:solidFill>
                  <a:srgbClr val="C00000"/>
                </a:solidFill>
              </a:rPr>
              <a:t>窥探地的五个人走进去，将雕刻的像、以弗得、家中的神像，并铸成的像，都拿了去，祭司和带兵器的六百人，一同站在门口。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</a:rPr>
              <a:t>18 </a:t>
            </a:r>
            <a:r>
              <a:rPr lang="zh-CN" altLang="en-US" b="1" dirty="0">
                <a:solidFill>
                  <a:srgbClr val="C00000"/>
                </a:solidFill>
              </a:rPr>
              <a:t>那五个人进入米迦的住宅，拿出雕刻的像、以弗得、家中的神像，并铸成的像，祭司就问他们说：“你们作什么呢？” </a:t>
            </a:r>
            <a:r>
              <a:rPr lang="en-US" altLang="zh-CN" b="1" dirty="0">
                <a:solidFill>
                  <a:srgbClr val="C00000"/>
                </a:solidFill>
              </a:rPr>
              <a:t>19 </a:t>
            </a:r>
            <a:r>
              <a:rPr lang="zh-CN" altLang="en-US" b="1" dirty="0">
                <a:solidFill>
                  <a:srgbClr val="C00000"/>
                </a:solidFill>
              </a:rPr>
              <a:t>他们回答说：“不要作声，用手捂口，跟我们去吧！我们必以你为父、为祭司。你作一家的祭司好呢？还是作以色列一族一支派的祭司好呢？” </a:t>
            </a:r>
            <a:r>
              <a:rPr lang="en-US" altLang="zh-CN" b="1" dirty="0">
                <a:solidFill>
                  <a:srgbClr val="C00000"/>
                </a:solidFill>
              </a:rPr>
              <a:t>20 </a:t>
            </a:r>
            <a:r>
              <a:rPr lang="zh-CN" altLang="en-US" b="1" dirty="0">
                <a:solidFill>
                  <a:srgbClr val="C00000"/>
                </a:solidFill>
              </a:rPr>
              <a:t>祭司心里喜悦，便拿着以弗得和家中的神像，并雕刻的像，进入他们中间。</a:t>
            </a:r>
            <a:endParaRPr lang="en-CA" altLang="zh-CN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371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63AC8-CC84-7C21-2551-4C11A1F92D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799" y="1825625"/>
            <a:ext cx="11005457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highlight>
                  <a:srgbClr val="FFFF00"/>
                </a:highlight>
              </a:rPr>
              <a:t>士</a:t>
            </a:r>
            <a:r>
              <a:rPr lang="en-CA" altLang="zh-CN" dirty="0">
                <a:highlight>
                  <a:srgbClr val="FFFF00"/>
                </a:highlight>
              </a:rPr>
              <a:t>18:</a:t>
            </a:r>
            <a:r>
              <a:rPr lang="en-US" altLang="zh-CN" dirty="0">
                <a:highlight>
                  <a:srgbClr val="FFFF00"/>
                </a:highlight>
              </a:rPr>
              <a:t>5</a:t>
            </a:r>
            <a:r>
              <a:rPr lang="zh-CN" altLang="en-US" dirty="0"/>
              <a:t>他们对他说：“请你求问神，使我们知道所行的道路，通达不通达。”</a:t>
            </a:r>
            <a:r>
              <a:rPr lang="en-US" altLang="zh-CN" dirty="0">
                <a:highlight>
                  <a:srgbClr val="FFFF00"/>
                </a:highlight>
              </a:rPr>
              <a:t>6</a:t>
            </a:r>
            <a:r>
              <a:rPr lang="zh-CN" altLang="en-US" dirty="0"/>
              <a:t>祭司对他们说：“你们可以平平安安地去，你们所行的道路是在耶和华面前的。”</a:t>
            </a:r>
            <a:r>
              <a:rPr lang="en-US" altLang="zh-CN" dirty="0"/>
              <a:t>······</a:t>
            </a:r>
            <a:r>
              <a:rPr lang="en-US" altLang="zh-CN" dirty="0">
                <a:highlight>
                  <a:srgbClr val="FFFF00"/>
                </a:highlight>
              </a:rPr>
              <a:t>20 </a:t>
            </a:r>
            <a:r>
              <a:rPr lang="zh-CN" altLang="en-US" dirty="0"/>
              <a:t>祭司心里喜悦，便拿着以弗得和家中的神像，并雕刻的像，进入他们中间。</a:t>
            </a:r>
            <a:endParaRPr lang="en-CA" altLang="zh-CN" dirty="0"/>
          </a:p>
          <a:p>
            <a:pPr marL="0" indent="0">
              <a:buNone/>
            </a:pPr>
            <a:r>
              <a:rPr lang="zh-CN" altLang="en-US" dirty="0">
                <a:highlight>
                  <a:srgbClr val="FFFF00"/>
                </a:highlight>
              </a:rPr>
              <a:t>弗</a:t>
            </a:r>
            <a:r>
              <a:rPr lang="en-CA" altLang="zh-CN" dirty="0">
                <a:highlight>
                  <a:srgbClr val="FFFF00"/>
                </a:highlight>
              </a:rPr>
              <a:t>4:19</a:t>
            </a:r>
            <a:r>
              <a:rPr lang="zh-CN" altLang="en-US" dirty="0"/>
              <a:t>良心既然丧尽，就放纵私欲，贪行种种的污秽。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50593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2374</Words>
  <Application>Microsoft Office PowerPoint</Application>
  <PresentationFormat>宽屏</PresentationFormat>
  <Paragraphs>46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KaiTi</vt:lpstr>
      <vt:lpstr>Arial</vt:lpstr>
      <vt:lpstr>Calibri</vt:lpstr>
      <vt:lpstr>Calibri Light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Jianping Guo</dc:creator>
  <cp:lastModifiedBy>Jianping Guo</cp:lastModifiedBy>
  <cp:revision>1</cp:revision>
  <dcterms:created xsi:type="dcterms:W3CDTF">2024-04-10T19:12:57Z</dcterms:created>
  <dcterms:modified xsi:type="dcterms:W3CDTF">2024-04-17T16:05:11Z</dcterms:modified>
</cp:coreProperties>
</file>