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87" r:id="rId10"/>
    <p:sldId id="286" r:id="rId11"/>
    <p:sldId id="285" r:id="rId12"/>
    <p:sldId id="284" r:id="rId13"/>
    <p:sldId id="28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1FE04-6695-46A9-A798-01A57EC7F717}" v="75" dt="2024-04-04T15:34:11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56E1FE04-6695-46A9-A798-01A57EC7F717}"/>
    <pc:docChg chg="custSel addSld delSld modSld">
      <pc:chgData name="Jianping Guo" userId="214695277e21a7f1" providerId="LiveId" clId="{56E1FE04-6695-46A9-A798-01A57EC7F717}" dt="2024-04-04T15:40:24.223" v="2223" actId="207"/>
      <pc:docMkLst>
        <pc:docMk/>
      </pc:docMkLst>
      <pc:sldChg chg="modSp del">
        <pc:chgData name="Jianping Guo" userId="214695277e21a7f1" providerId="LiveId" clId="{56E1FE04-6695-46A9-A798-01A57EC7F717}" dt="2024-04-02T18:06:17.051" v="101" actId="2696"/>
        <pc:sldMkLst>
          <pc:docMk/>
          <pc:sldMk cId="1399777894" sldId="270"/>
        </pc:sldMkLst>
        <pc:graphicFrameChg chg="mod">
          <ac:chgData name="Jianping Guo" userId="214695277e21a7f1" providerId="LiveId" clId="{56E1FE04-6695-46A9-A798-01A57EC7F717}" dt="2024-04-02T17:49:16.221" v="54" actId="20577"/>
          <ac:graphicFrameMkLst>
            <pc:docMk/>
            <pc:sldMk cId="1399777894" sldId="270"/>
            <ac:graphicFrameMk id="12" creationId="{D62B2D86-8447-1399-A1D3-7A915D0DCAFC}"/>
          </ac:graphicFrameMkLst>
        </pc:graphicFrameChg>
      </pc:sldChg>
      <pc:sldChg chg="addSp delSp modSp del">
        <pc:chgData name="Jianping Guo" userId="214695277e21a7f1" providerId="LiveId" clId="{56E1FE04-6695-46A9-A798-01A57EC7F717}" dt="2024-04-02T18:06:12.858" v="100" actId="2696"/>
        <pc:sldMkLst>
          <pc:docMk/>
          <pc:sldMk cId="1991318491" sldId="271"/>
        </pc:sldMkLst>
        <pc:spChg chg="del">
          <ac:chgData name="Jianping Guo" userId="214695277e21a7f1" providerId="LiveId" clId="{56E1FE04-6695-46A9-A798-01A57EC7F717}" dt="2024-04-02T17:57:57.996" v="55"/>
          <ac:spMkLst>
            <pc:docMk/>
            <pc:sldMk cId="1991318491" sldId="271"/>
            <ac:spMk id="3" creationId="{E1E3DBAD-F0DD-66F7-4F95-B448096B7492}"/>
          </ac:spMkLst>
        </pc:spChg>
        <pc:picChg chg="add mod">
          <ac:chgData name="Jianping Guo" userId="214695277e21a7f1" providerId="LiveId" clId="{56E1FE04-6695-46A9-A798-01A57EC7F717}" dt="2024-04-02T17:57:57.996" v="55"/>
          <ac:picMkLst>
            <pc:docMk/>
            <pc:sldMk cId="1991318491" sldId="271"/>
            <ac:picMk id="4" creationId="{8DB41CE1-2CD2-68F7-8AE2-8C0AA65FDCCB}"/>
          </ac:picMkLst>
        </pc:picChg>
      </pc:sldChg>
      <pc:sldChg chg="addSp delSp modSp new mod modClrScheme chgLayout">
        <pc:chgData name="Jianping Guo" userId="214695277e21a7f1" providerId="LiveId" clId="{56E1FE04-6695-46A9-A798-01A57EC7F717}" dt="2024-04-03T12:15:43.060" v="1262" actId="14100"/>
        <pc:sldMkLst>
          <pc:docMk/>
          <pc:sldMk cId="2154013690" sldId="272"/>
        </pc:sldMkLst>
        <pc:spChg chg="del">
          <ac:chgData name="Jianping Guo" userId="214695277e21a7f1" providerId="LiveId" clId="{56E1FE04-6695-46A9-A798-01A57EC7F717}" dt="2024-04-02T17:59:29.253" v="58" actId="700"/>
          <ac:spMkLst>
            <pc:docMk/>
            <pc:sldMk cId="2154013690" sldId="272"/>
            <ac:spMk id="2" creationId="{B15E7436-15F8-6C2A-BA24-704E6C6B7B58}"/>
          </ac:spMkLst>
        </pc:spChg>
        <pc:spChg chg="del">
          <ac:chgData name="Jianping Guo" userId="214695277e21a7f1" providerId="LiveId" clId="{56E1FE04-6695-46A9-A798-01A57EC7F717}" dt="2024-04-02T17:58:46.325" v="57"/>
          <ac:spMkLst>
            <pc:docMk/>
            <pc:sldMk cId="2154013690" sldId="272"/>
            <ac:spMk id="3" creationId="{7F2E7BA6-B2E0-C32A-D46E-F5AECEF0F73E}"/>
          </ac:spMkLst>
        </pc:spChg>
        <pc:spChg chg="add del mod">
          <ac:chgData name="Jianping Guo" userId="214695277e21a7f1" providerId="LiveId" clId="{56E1FE04-6695-46A9-A798-01A57EC7F717}" dt="2024-04-02T18:00:46.689" v="66"/>
          <ac:spMkLst>
            <pc:docMk/>
            <pc:sldMk cId="2154013690" sldId="272"/>
            <ac:spMk id="5" creationId="{6D3E81F1-5066-E2E4-ADB4-DCDF4570AF66}"/>
          </ac:spMkLst>
        </pc:spChg>
        <pc:spChg chg="add mod">
          <ac:chgData name="Jianping Guo" userId="214695277e21a7f1" providerId="LiveId" clId="{56E1FE04-6695-46A9-A798-01A57EC7F717}" dt="2024-04-03T12:15:43.060" v="1262" actId="14100"/>
          <ac:spMkLst>
            <pc:docMk/>
            <pc:sldMk cId="2154013690" sldId="272"/>
            <ac:spMk id="6" creationId="{8CE1979B-BA8F-6BFA-31E5-E3B8770012F7}"/>
          </ac:spMkLst>
        </pc:spChg>
        <pc:picChg chg="add mod ord">
          <ac:chgData name="Jianping Guo" userId="214695277e21a7f1" providerId="LiveId" clId="{56E1FE04-6695-46A9-A798-01A57EC7F717}" dt="2024-04-02T17:59:43.591" v="61" actId="14100"/>
          <ac:picMkLst>
            <pc:docMk/>
            <pc:sldMk cId="2154013690" sldId="272"/>
            <ac:picMk id="4" creationId="{DC3191C1-6B71-64EB-5F4A-75A372B1D3B3}"/>
          </ac:picMkLst>
        </pc:picChg>
      </pc:sldChg>
      <pc:sldChg chg="addSp delSp modSp new del mod modClrScheme chgLayout">
        <pc:chgData name="Jianping Guo" userId="214695277e21a7f1" providerId="LiveId" clId="{56E1FE04-6695-46A9-A798-01A57EC7F717}" dt="2024-04-04T15:15:55.869" v="2191" actId="2696"/>
        <pc:sldMkLst>
          <pc:docMk/>
          <pc:sldMk cId="393669209" sldId="273"/>
        </pc:sldMkLst>
        <pc:spChg chg="add del mod">
          <ac:chgData name="Jianping Guo" userId="214695277e21a7f1" providerId="LiveId" clId="{56E1FE04-6695-46A9-A798-01A57EC7F717}" dt="2024-04-02T18:06:50.115" v="109" actId="700"/>
          <ac:spMkLst>
            <pc:docMk/>
            <pc:sldMk cId="393669209" sldId="273"/>
            <ac:spMk id="2" creationId="{156156F4-02ED-067B-43FF-413608B462A5}"/>
          </ac:spMkLst>
        </pc:spChg>
        <pc:spChg chg="add mod ord">
          <ac:chgData name="Jianping Guo" userId="214695277e21a7f1" providerId="LiveId" clId="{56E1FE04-6695-46A9-A798-01A57EC7F717}" dt="2024-04-02T18:06:59.416" v="112" actId="5793"/>
          <ac:spMkLst>
            <pc:docMk/>
            <pc:sldMk cId="393669209" sldId="273"/>
            <ac:spMk id="3" creationId="{4A9AD4F1-0F21-7973-9B4F-4591F81C72F6}"/>
          </ac:spMkLst>
        </pc:spChg>
      </pc:sldChg>
      <pc:sldChg chg="add del">
        <pc:chgData name="Jianping Guo" userId="214695277e21a7f1" providerId="LiveId" clId="{56E1FE04-6695-46A9-A798-01A57EC7F717}" dt="2024-04-04T15:15:52.222" v="2190" actId="2696"/>
        <pc:sldMkLst>
          <pc:docMk/>
          <pc:sldMk cId="2532860758" sldId="274"/>
        </pc:sldMkLst>
      </pc:sldChg>
      <pc:sldChg chg="modSp mod">
        <pc:chgData name="Jianping Guo" userId="214695277e21a7f1" providerId="LiveId" clId="{56E1FE04-6695-46A9-A798-01A57EC7F717}" dt="2024-04-04T15:15:34.317" v="2189" actId="20577"/>
        <pc:sldMkLst>
          <pc:docMk/>
          <pc:sldMk cId="2625572828" sldId="275"/>
        </pc:sldMkLst>
        <pc:spChg chg="mod">
          <ac:chgData name="Jianping Guo" userId="214695277e21a7f1" providerId="LiveId" clId="{56E1FE04-6695-46A9-A798-01A57EC7F717}" dt="2024-04-04T15:15:34.317" v="2189" actId="20577"/>
          <ac:spMkLst>
            <pc:docMk/>
            <pc:sldMk cId="2625572828" sldId="275"/>
            <ac:spMk id="3" creationId="{4A9AD4F1-0F21-7973-9B4F-4591F81C72F6}"/>
          </ac:spMkLst>
        </pc:spChg>
      </pc:sldChg>
      <pc:sldChg chg="modSp mod modAnim">
        <pc:chgData name="Jianping Guo" userId="214695277e21a7f1" providerId="LiveId" clId="{56E1FE04-6695-46A9-A798-01A57EC7F717}" dt="2024-04-04T15:33:03.576" v="2221"/>
        <pc:sldMkLst>
          <pc:docMk/>
          <pc:sldMk cId="1173737191" sldId="276"/>
        </pc:sldMkLst>
        <pc:spChg chg="mod">
          <ac:chgData name="Jianping Guo" userId="214695277e21a7f1" providerId="LiveId" clId="{56E1FE04-6695-46A9-A798-01A57EC7F717}" dt="2024-04-04T00:42:04.739" v="1903" actId="403"/>
          <ac:spMkLst>
            <pc:docMk/>
            <pc:sldMk cId="1173737191" sldId="276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3T17:52:30.569" v="1529" actId="207"/>
        <pc:sldMkLst>
          <pc:docMk/>
          <pc:sldMk cId="1665627538" sldId="277"/>
        </pc:sldMkLst>
        <pc:spChg chg="mod">
          <ac:chgData name="Jianping Guo" userId="214695277e21a7f1" providerId="LiveId" clId="{56E1FE04-6695-46A9-A798-01A57EC7F717}" dt="2024-04-03T17:52:30.569" v="1529" actId="207"/>
          <ac:spMkLst>
            <pc:docMk/>
            <pc:sldMk cId="1665627538" sldId="277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3T15:34:41.619" v="1406" actId="20577"/>
        <pc:sldMkLst>
          <pc:docMk/>
          <pc:sldMk cId="1785590965" sldId="278"/>
        </pc:sldMkLst>
        <pc:spChg chg="mod">
          <ac:chgData name="Jianping Guo" userId="214695277e21a7f1" providerId="LiveId" clId="{56E1FE04-6695-46A9-A798-01A57EC7F717}" dt="2024-04-03T15:34:41.619" v="1406" actId="20577"/>
          <ac:spMkLst>
            <pc:docMk/>
            <pc:sldMk cId="1785590965" sldId="278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3T15:23:08.687" v="1353" actId="113"/>
        <pc:sldMkLst>
          <pc:docMk/>
          <pc:sldMk cId="67776371" sldId="279"/>
        </pc:sldMkLst>
        <pc:spChg chg="mod">
          <ac:chgData name="Jianping Guo" userId="214695277e21a7f1" providerId="LiveId" clId="{56E1FE04-6695-46A9-A798-01A57EC7F717}" dt="2024-04-03T15:23:08.687" v="1353" actId="113"/>
          <ac:spMkLst>
            <pc:docMk/>
            <pc:sldMk cId="67776371" sldId="279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2T20:50:27.063" v="1254" actId="207"/>
        <pc:sldMkLst>
          <pc:docMk/>
          <pc:sldMk cId="2773229746" sldId="280"/>
        </pc:sldMkLst>
        <pc:spChg chg="mod">
          <ac:chgData name="Jianping Guo" userId="214695277e21a7f1" providerId="LiveId" clId="{56E1FE04-6695-46A9-A798-01A57EC7F717}" dt="2024-04-02T20:50:27.063" v="1254" actId="207"/>
          <ac:spMkLst>
            <pc:docMk/>
            <pc:sldMk cId="2773229746" sldId="280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2T19:24:19.762" v="1149" actId="13926"/>
        <pc:sldMkLst>
          <pc:docMk/>
          <pc:sldMk cId="1589710203" sldId="281"/>
        </pc:sldMkLst>
        <pc:spChg chg="mod">
          <ac:chgData name="Jianping Guo" userId="214695277e21a7f1" providerId="LiveId" clId="{56E1FE04-6695-46A9-A798-01A57EC7F717}" dt="2024-04-02T19:24:19.762" v="1149" actId="13926"/>
          <ac:spMkLst>
            <pc:docMk/>
            <pc:sldMk cId="1589710203" sldId="281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4T15:25:25.992" v="2220" actId="13926"/>
        <pc:sldMkLst>
          <pc:docMk/>
          <pc:sldMk cId="3464972863" sldId="282"/>
        </pc:sldMkLst>
        <pc:spChg chg="mod">
          <ac:chgData name="Jianping Guo" userId="214695277e21a7f1" providerId="LiveId" clId="{56E1FE04-6695-46A9-A798-01A57EC7F717}" dt="2024-04-04T15:25:25.992" v="2220" actId="13926"/>
          <ac:spMkLst>
            <pc:docMk/>
            <pc:sldMk cId="3464972863" sldId="282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4T15:40:24.223" v="2223" actId="207"/>
        <pc:sldMkLst>
          <pc:docMk/>
          <pc:sldMk cId="654390085" sldId="283"/>
        </pc:sldMkLst>
        <pc:spChg chg="mod">
          <ac:chgData name="Jianping Guo" userId="214695277e21a7f1" providerId="LiveId" clId="{56E1FE04-6695-46A9-A798-01A57EC7F717}" dt="2024-04-04T15:40:24.223" v="2223" actId="207"/>
          <ac:spMkLst>
            <pc:docMk/>
            <pc:sldMk cId="654390085" sldId="283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4T12:30:28.519" v="2029" actId="13926"/>
        <pc:sldMkLst>
          <pc:docMk/>
          <pc:sldMk cId="3857800450" sldId="284"/>
        </pc:sldMkLst>
        <pc:spChg chg="mod">
          <ac:chgData name="Jianping Guo" userId="214695277e21a7f1" providerId="LiveId" clId="{56E1FE04-6695-46A9-A798-01A57EC7F717}" dt="2024-04-04T12:30:28.519" v="2029" actId="13926"/>
          <ac:spMkLst>
            <pc:docMk/>
            <pc:sldMk cId="3857800450" sldId="284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4T00:43:05.394" v="1924" actId="20577"/>
        <pc:sldMkLst>
          <pc:docMk/>
          <pc:sldMk cId="1930212971" sldId="285"/>
        </pc:sldMkLst>
        <pc:spChg chg="mod">
          <ac:chgData name="Jianping Guo" userId="214695277e21a7f1" providerId="LiveId" clId="{56E1FE04-6695-46A9-A798-01A57EC7F717}" dt="2024-04-04T00:43:05.394" v="1924" actId="20577"/>
          <ac:spMkLst>
            <pc:docMk/>
            <pc:sldMk cId="1930212971" sldId="285"/>
            <ac:spMk id="3" creationId="{4A9AD4F1-0F21-7973-9B4F-4591F81C72F6}"/>
          </ac:spMkLst>
        </pc:spChg>
      </pc:sldChg>
      <pc:sldChg chg="modSp mod">
        <pc:chgData name="Jianping Guo" userId="214695277e21a7f1" providerId="LiveId" clId="{56E1FE04-6695-46A9-A798-01A57EC7F717}" dt="2024-04-04T00:06:46.200" v="1837" actId="13926"/>
        <pc:sldMkLst>
          <pc:docMk/>
          <pc:sldMk cId="1279226102" sldId="286"/>
        </pc:sldMkLst>
        <pc:spChg chg="mod">
          <ac:chgData name="Jianping Guo" userId="214695277e21a7f1" providerId="LiveId" clId="{56E1FE04-6695-46A9-A798-01A57EC7F717}" dt="2024-04-04T00:06:46.200" v="1837" actId="13926"/>
          <ac:spMkLst>
            <pc:docMk/>
            <pc:sldMk cId="1279226102" sldId="286"/>
            <ac:spMk id="3" creationId="{4A9AD4F1-0F21-7973-9B4F-4591F81C72F6}"/>
          </ac:spMkLst>
        </pc:spChg>
      </pc:sldChg>
      <pc:sldChg chg="modSp mod modAnim">
        <pc:chgData name="Jianping Guo" userId="214695277e21a7f1" providerId="LiveId" clId="{56E1FE04-6695-46A9-A798-01A57EC7F717}" dt="2024-04-04T15:34:11.146" v="2222"/>
        <pc:sldMkLst>
          <pc:docMk/>
          <pc:sldMk cId="2716992261" sldId="287"/>
        </pc:sldMkLst>
        <pc:spChg chg="mod">
          <ac:chgData name="Jianping Guo" userId="214695277e21a7f1" providerId="LiveId" clId="{56E1FE04-6695-46A9-A798-01A57EC7F717}" dt="2024-04-04T00:42:26.185" v="1906" actId="14100"/>
          <ac:spMkLst>
            <pc:docMk/>
            <pc:sldMk cId="2716992261" sldId="287"/>
            <ac:spMk id="3" creationId="{4A9AD4F1-0F21-7973-9B4F-4591F81C72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3589B-42D5-00DF-9927-CF1DBCF06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21C207-8993-91F1-761D-AB5DC40B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83C0F-D0A7-8DAB-8CA0-CF6183F4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F2E985-E4F2-CDF3-6765-7009F3C0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F106BB-F250-D487-8D06-3055C19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064AC-BD64-D039-9E27-C2074E3F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462F-0818-8CC0-B626-52DB4C2D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227AE6-AE54-9168-415B-787873BF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344E14-53F0-3B60-D940-F2C947BE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83159-CC92-DA42-CE52-A9C4AB0D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3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FF02A1-37A3-E8E6-AB0C-EECE3B563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E29527-0CDA-FE20-6332-9ABE02D74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84D7CD-186E-66C7-F6FD-923E7E47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2465A-5632-18D6-47C0-AB5B108E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EBA853-C47B-ADE1-2C89-88B79063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83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80280-522A-8C0E-2C87-1B5800B1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0B52A1-366D-B8A8-46EC-A2610321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469E7-D9DF-2621-C422-5971C317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2A4EC5-2172-B8EC-F427-005E541D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97A761-FD55-8498-023C-3D55EA99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12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4D8F9-1445-7823-75FB-91E06851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03AFDA-F14E-E8D8-C38E-AF78C065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BDF3B1-15D2-C2A8-39B6-CD446294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F8AD81-DC1F-2C20-67A3-E356065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C95CF8-613E-4F52-1240-D52507CE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29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19237-9F31-FCAB-1A9E-DDED9474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B14D3B-859B-85EC-E3D6-5D2FBD9B9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CBE555-6150-EEF2-B4EC-6F071179B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894E0-DF7A-9D4D-0903-414386F5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668D28-B451-CCB5-7209-9EEB1A69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D3EA43-CF3B-A177-2326-B5D70A3D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43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ED33C6-0457-A55E-4C95-C25E716C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D3E9F6-B5FE-A21D-CD58-6562CCD77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46D626-96CC-9D27-C19A-58EC6FDA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80522C-D5B2-0400-1768-8E47F632C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DC1C36-7EEF-93B3-2E83-35D354EEF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D2FCE4-D49F-CB03-A2AC-BD33F1A0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C5C0E3-FBB6-8C1C-FA5E-461860CE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B55EA8-FE11-1D66-3DE3-86EE3D4B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50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B502E-8DFC-40D2-319D-555DEE54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3B98F7-400D-6212-4E36-AC9EDB5B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AE562A-65A7-7371-CCB5-101EEFE1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4CAD10-0F63-6C2B-7FCF-E2516137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0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01E195-C6BE-EC2A-6AD7-9A2F575E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10C213-09A2-F27D-52B3-EA9A72BB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B29B7-B0B4-8FAD-7985-D2336F6E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27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1269C-2029-EE94-7578-36F35195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BD3171-83EE-2DBB-AEBA-A287F898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E28FDE-094C-7863-7DC3-A8CCBB525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A4CAB6-3BAE-EFB9-9E71-28E850ED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CAC349-623C-C48E-8161-02FFF096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74DA85-D406-4DCE-5C57-991619F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1931C-58A4-810F-9A71-658F977D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1D65-BE76-6CA9-5C8C-DFBB19653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B302BE-0311-A0D0-96CC-0A12F2A8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BC6451-4030-C8D7-E33A-DB54E47C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605D6C-E5C7-D01C-8D0D-4E9F0907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570BD0-50FF-DA66-F889-3BBA8B36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9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F5360D-513B-FF60-06A9-E20A8D9A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CDEC08-4850-EF73-E0F3-6F575597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8C34F3-F201-461C-3D49-0753A1509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F420-EF7B-4674-A741-A63E35AE4ECB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EAF98-8918-CDF4-FB1F-089D18EFD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FDF33-8659-1357-BAB7-187DC73CC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24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C3191C1-6B71-64EB-5F4A-75A372B1D3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CE1979B-BA8F-6BFA-31E5-E3B8770012F7}"/>
              </a:ext>
            </a:extLst>
          </p:cNvPr>
          <p:cNvSpPr txBox="1"/>
          <p:nvPr/>
        </p:nvSpPr>
        <p:spPr>
          <a:xfrm>
            <a:off x="250371" y="293914"/>
            <a:ext cx="6052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拜偶像的家庭</a:t>
            </a:r>
            <a:endParaRPr lang="en-CA" altLang="zh-CN" sz="60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士师记</a:t>
            </a:r>
            <a:r>
              <a:rPr lang="en-CA" altLang="zh-CN" sz="40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17:1-13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01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994573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民</a:t>
            </a:r>
            <a:r>
              <a:rPr lang="en-CA" altLang="zh-CN" b="1" dirty="0">
                <a:highlight>
                  <a:srgbClr val="FFFF00"/>
                </a:highlight>
              </a:rPr>
              <a:t>18:</a:t>
            </a:r>
            <a:r>
              <a:rPr lang="en-US" altLang="zh-CN" b="1" dirty="0">
                <a:highlight>
                  <a:srgbClr val="FFFF00"/>
                </a:highlight>
              </a:rPr>
              <a:t>21</a:t>
            </a:r>
            <a:r>
              <a:rPr lang="zh-CN" altLang="en-US" b="1" dirty="0"/>
              <a:t>凡以色列中出产的十分之一，我已赐给利未的子孙为业，因他们所办的是会幕的事，所以赐给他们为酬他们的劳。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民</a:t>
            </a:r>
            <a:r>
              <a:rPr lang="en-CA" altLang="zh-CN" b="1" dirty="0">
                <a:highlight>
                  <a:srgbClr val="FFFF00"/>
                </a:highlight>
              </a:rPr>
              <a:t>18:</a:t>
            </a:r>
            <a:r>
              <a:rPr lang="en-US" altLang="zh-CN" b="1" dirty="0">
                <a:highlight>
                  <a:srgbClr val="FFFF00"/>
                </a:highlight>
              </a:rPr>
              <a:t>26</a:t>
            </a:r>
            <a:r>
              <a:rPr lang="zh-CN" altLang="en-US" b="1" dirty="0"/>
              <a:t>你晓谕利未人说：你们从以色列人中所取的十分之一，就是我给你们为业的，要再从那十分之一中取十分之一，作为举祭献给耶和华。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申</a:t>
            </a:r>
            <a:r>
              <a:rPr lang="en-CA" altLang="zh-CN" b="1" dirty="0">
                <a:highlight>
                  <a:srgbClr val="FFFF00"/>
                </a:highlight>
              </a:rPr>
              <a:t>14:27</a:t>
            </a:r>
            <a:r>
              <a:rPr lang="zh-CN" altLang="en-US" b="1" dirty="0"/>
              <a:t>住在你城里的利未人，你不可丢弃他，因为他在你们中间无份无业。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2:</a:t>
            </a:r>
            <a:r>
              <a:rPr lang="en-US" altLang="zh-CN" b="1" dirty="0">
                <a:highlight>
                  <a:srgbClr val="FFFF00"/>
                </a:highlight>
              </a:rPr>
              <a:t>10</a:t>
            </a:r>
            <a:r>
              <a:rPr lang="zh-CN" altLang="en-US" b="1" dirty="0"/>
              <a:t>那世代的人也都归了自己的列祖。后来有别的世代兴起，不知道耶和华，也不知道耶和华为以色列人所行的事。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7922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994573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利未人被聘为家庭祭司（士</a:t>
            </a:r>
            <a:r>
              <a:rPr lang="en-CA" altLang="zh-CN" b="1" dirty="0"/>
              <a:t>17:9-13)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9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米迦问他说：“你从哪里来？”他回答说：“从犹大伯利恒来。我是利未人，要找一个可住的地方。”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10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米迦说：“你可以住在我这里，我以你为父、为祭司。我每年给你十舍客勒银子，一套衣服和度日的食物。”利未人就进了他的家。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11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利未人情愿与那人同住，那人看这少年人如自己的儿子一样。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12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米迦分派这少年的利未人作祭司，他就住在米迦的家里。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13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米迦说：“现在我知道耶和华必赐福与我，因我有一个利未人作祭司。”</a:t>
            </a:r>
            <a:endParaRPr lang="en-C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1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994573" cy="444454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民</a:t>
            </a:r>
            <a:r>
              <a:rPr lang="en-CA" altLang="zh-CN" b="1" dirty="0">
                <a:highlight>
                  <a:srgbClr val="FFFF00"/>
                </a:highlight>
              </a:rPr>
              <a:t>3:</a:t>
            </a:r>
            <a:r>
              <a:rPr lang="en-US" altLang="zh-CN" b="1" dirty="0">
                <a:highlight>
                  <a:srgbClr val="FFFF00"/>
                </a:highlight>
              </a:rPr>
              <a:t>5</a:t>
            </a:r>
            <a:r>
              <a:rPr lang="zh-CN" altLang="en-US" b="1" dirty="0"/>
              <a:t>耶和华晓谕摩西说：</a:t>
            </a:r>
            <a:r>
              <a:rPr lang="en-US" altLang="zh-CN" b="1" dirty="0">
                <a:highlight>
                  <a:srgbClr val="FFFF00"/>
                </a:highlight>
              </a:rPr>
              <a:t>6</a:t>
            </a:r>
            <a:r>
              <a:rPr lang="en-US" altLang="zh-CN" b="1" dirty="0"/>
              <a:t>“</a:t>
            </a:r>
            <a:r>
              <a:rPr lang="zh-CN" altLang="en-US" b="1" dirty="0"/>
              <a:t>你使利未支派近前来，站在祭司亚伦面前，好服侍他，</a:t>
            </a:r>
            <a:r>
              <a:rPr lang="en-US" altLang="zh-CN" b="1" dirty="0">
                <a:highlight>
                  <a:srgbClr val="FFFF00"/>
                </a:highlight>
              </a:rPr>
              <a:t>7</a:t>
            </a:r>
            <a:r>
              <a:rPr lang="zh-CN" altLang="en-US" b="1" dirty="0"/>
              <a:t>替他和会众在会幕前守所吩咐的，办理帐幕的事。</a:t>
            </a:r>
            <a:r>
              <a:rPr lang="en-US" altLang="zh-CN" b="1" dirty="0">
                <a:highlight>
                  <a:srgbClr val="FFFF00"/>
                </a:highlight>
              </a:rPr>
              <a:t>8</a:t>
            </a:r>
            <a:r>
              <a:rPr lang="zh-CN" altLang="en-US" b="1" dirty="0"/>
              <a:t>又要看守会幕的器具，并守所吩咐以色列人的，办理帐幕的事。</a:t>
            </a:r>
            <a:r>
              <a:rPr lang="en-US" altLang="zh-CN" b="1" dirty="0">
                <a:highlight>
                  <a:srgbClr val="FFFF00"/>
                </a:highlight>
              </a:rPr>
              <a:t>9</a:t>
            </a:r>
            <a:r>
              <a:rPr lang="zh-CN" altLang="en-US" b="1" dirty="0"/>
              <a:t>你要将利未人给亚伦和他的儿子，因为他们是从以色列人中选出来给他的。</a:t>
            </a:r>
            <a:r>
              <a:rPr lang="en-US" altLang="zh-CN" b="1" dirty="0">
                <a:highlight>
                  <a:srgbClr val="FFFF00"/>
                </a:highlight>
              </a:rPr>
              <a:t>10</a:t>
            </a:r>
            <a:r>
              <a:rPr lang="zh-CN" altLang="en-US" b="1" dirty="0"/>
              <a:t>你要嘱咐</a:t>
            </a:r>
            <a:r>
              <a:rPr lang="zh-CN" altLang="en-US" b="1" dirty="0">
                <a:solidFill>
                  <a:srgbClr val="C00000"/>
                </a:solidFill>
              </a:rPr>
              <a:t>亚伦和他的儿子</a:t>
            </a:r>
            <a:r>
              <a:rPr lang="zh-CN" altLang="en-US" b="1" dirty="0"/>
              <a:t>，谨守自己</a:t>
            </a:r>
            <a:r>
              <a:rPr lang="zh-CN" altLang="en-US" b="1" dirty="0">
                <a:solidFill>
                  <a:srgbClr val="C00000"/>
                </a:solidFill>
              </a:rPr>
              <a:t>祭司的职任</a:t>
            </a:r>
            <a:r>
              <a:rPr lang="zh-CN" altLang="en-US" b="1" dirty="0"/>
              <a:t>。近前来的外人必被治死。”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出</a:t>
            </a:r>
            <a:r>
              <a:rPr lang="en-CA" altLang="zh-CN" b="1" dirty="0">
                <a:highlight>
                  <a:srgbClr val="FFFF00"/>
                </a:highlight>
              </a:rPr>
              <a:t>29:</a:t>
            </a:r>
            <a:r>
              <a:rPr lang="en-US" altLang="zh-CN" b="1" dirty="0">
                <a:highlight>
                  <a:srgbClr val="FFFF00"/>
                </a:highlight>
              </a:rPr>
              <a:t>29</a:t>
            </a:r>
            <a:r>
              <a:rPr lang="zh-CN" altLang="en-US" b="1" dirty="0"/>
              <a:t>亚伦的圣衣要留给</a:t>
            </a:r>
            <a:r>
              <a:rPr lang="zh-CN" altLang="en-US" b="1" dirty="0">
                <a:solidFill>
                  <a:srgbClr val="C00000"/>
                </a:solidFill>
              </a:rPr>
              <a:t>他的子孙</a:t>
            </a:r>
            <a:r>
              <a:rPr lang="zh-CN" altLang="en-US" b="1" dirty="0"/>
              <a:t>，可以穿着受膏，又穿着</a:t>
            </a:r>
            <a:r>
              <a:rPr lang="zh-CN" altLang="en-US" b="1" dirty="0">
                <a:solidFill>
                  <a:srgbClr val="C00000"/>
                </a:solidFill>
              </a:rPr>
              <a:t>承接圣职</a:t>
            </a:r>
            <a:r>
              <a:rPr lang="zh-CN" altLang="en-US" b="1" dirty="0"/>
              <a:t>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来</a:t>
            </a:r>
            <a:r>
              <a:rPr lang="en-CA" altLang="zh-CN" b="1" dirty="0">
                <a:highlight>
                  <a:srgbClr val="FFFF00"/>
                </a:highlight>
              </a:rPr>
              <a:t>5:4</a:t>
            </a:r>
            <a:r>
              <a:rPr lang="zh-CN" altLang="en-US" b="1" dirty="0"/>
              <a:t>这大祭司的尊荣没有人自取，惟要</a:t>
            </a:r>
            <a:r>
              <a:rPr lang="zh-CN" altLang="en-US" b="1" dirty="0">
                <a:solidFill>
                  <a:srgbClr val="C00000"/>
                </a:solidFill>
              </a:rPr>
              <a:t>蒙神所召</a:t>
            </a:r>
            <a:r>
              <a:rPr lang="zh-CN" altLang="en-US" b="1" dirty="0"/>
              <a:t>，像亚伦一样。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17:</a:t>
            </a:r>
            <a:r>
              <a:rPr lang="en-US" altLang="zh-CN" b="1" dirty="0">
                <a:highlight>
                  <a:srgbClr val="FFFF00"/>
                </a:highlight>
              </a:rPr>
              <a:t>12</a:t>
            </a:r>
            <a:r>
              <a:rPr lang="zh-CN" altLang="en-US" b="1" dirty="0"/>
              <a:t>米迦分派这少年的利未人作祭司</a:t>
            </a:r>
            <a:r>
              <a:rPr lang="en-US" altLang="zh-CN" b="1" dirty="0"/>
              <a:t>······13</a:t>
            </a:r>
            <a:r>
              <a:rPr lang="zh-CN" altLang="en-US" b="1" dirty="0"/>
              <a:t>米迦说：“现在我知道耶和华必赐福与我，因我有一个利未人作祭司。”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5780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9945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结语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17:6</a:t>
            </a:r>
            <a:r>
              <a:rPr lang="zh-CN" altLang="en-US" b="1" dirty="0"/>
              <a:t>那时以色列中没有王，各人任意而行。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17:</a:t>
            </a:r>
            <a:r>
              <a:rPr lang="en-US" altLang="zh-CN" b="1" dirty="0">
                <a:highlight>
                  <a:srgbClr val="FFFF00"/>
                </a:highlight>
              </a:rPr>
              <a:t>9</a:t>
            </a:r>
            <a:r>
              <a:rPr lang="en-US" altLang="zh-CN" b="1" dirty="0"/>
              <a:t>······</a:t>
            </a:r>
            <a:r>
              <a:rPr lang="zh-CN" altLang="en-US" b="1" dirty="0"/>
              <a:t>我是利未人，要找一个可住的地方。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出</a:t>
            </a:r>
            <a:r>
              <a:rPr lang="en-CA" altLang="zh-CN" b="1" dirty="0">
                <a:highlight>
                  <a:srgbClr val="FFFF00"/>
                </a:highlight>
              </a:rPr>
              <a:t>40:</a:t>
            </a:r>
            <a:r>
              <a:rPr lang="en-US" altLang="zh-CN" b="1" dirty="0">
                <a:highlight>
                  <a:srgbClr val="FFFF00"/>
                </a:highlight>
              </a:rPr>
              <a:t>13</a:t>
            </a:r>
            <a:r>
              <a:rPr lang="zh-CN" altLang="en-US" b="1" dirty="0"/>
              <a:t>要给亚伦穿上圣衣，又膏他，使他成圣，可以给我供</a:t>
            </a:r>
            <a:r>
              <a:rPr lang="zh-CN" altLang="en-US" b="1" dirty="0">
                <a:solidFill>
                  <a:srgbClr val="C00000"/>
                </a:solidFill>
              </a:rPr>
              <a:t>祭司</a:t>
            </a:r>
            <a:r>
              <a:rPr lang="zh-CN" altLang="en-US" b="1" dirty="0"/>
              <a:t>的职分；</a:t>
            </a:r>
            <a:r>
              <a:rPr lang="en-US" altLang="zh-CN" b="1" dirty="0">
                <a:highlight>
                  <a:srgbClr val="FFFF00"/>
                </a:highlight>
              </a:rPr>
              <a:t>14</a:t>
            </a:r>
            <a:r>
              <a:rPr lang="zh-CN" altLang="en-US" b="1" dirty="0"/>
              <a:t>又要使</a:t>
            </a:r>
            <a:r>
              <a:rPr lang="zh-CN" altLang="en-US" b="1" dirty="0">
                <a:solidFill>
                  <a:srgbClr val="C00000"/>
                </a:solidFill>
              </a:rPr>
              <a:t>他儿子</a:t>
            </a:r>
            <a:r>
              <a:rPr lang="zh-CN" altLang="en-US" b="1" dirty="0"/>
              <a:t>来，给他们穿上内袍。</a:t>
            </a:r>
            <a:r>
              <a:rPr lang="en-US" altLang="zh-CN" b="1" dirty="0">
                <a:highlight>
                  <a:srgbClr val="FFFF00"/>
                </a:highlight>
              </a:rPr>
              <a:t>15</a:t>
            </a:r>
            <a:r>
              <a:rPr lang="zh-CN" altLang="en-US" b="1" dirty="0"/>
              <a:t>怎样膏他们的父亲，也要照样膏他们，使他们</a:t>
            </a:r>
            <a:r>
              <a:rPr lang="zh-CN" altLang="en-US" b="1" dirty="0">
                <a:solidFill>
                  <a:srgbClr val="C00000"/>
                </a:solidFill>
              </a:rPr>
              <a:t>给我供祭司的职分</a:t>
            </a:r>
            <a:r>
              <a:rPr lang="zh-CN" altLang="en-US" b="1" dirty="0"/>
              <a:t>。他们世世代代凡受膏的，就永远当祭司的职任。”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提前</a:t>
            </a:r>
            <a:r>
              <a:rPr lang="en-CA" altLang="zh-CN" b="1" dirty="0">
                <a:highlight>
                  <a:srgbClr val="FFFF00"/>
                </a:highlight>
              </a:rPr>
              <a:t>6:5</a:t>
            </a:r>
            <a:r>
              <a:rPr lang="zh-CN" altLang="en-US" b="1" dirty="0"/>
              <a:t>并那坏了心术、失丧真理之人的争竞。他们</a:t>
            </a:r>
            <a:r>
              <a:rPr lang="zh-CN" altLang="en-US" b="1" dirty="0">
                <a:solidFill>
                  <a:srgbClr val="C00000"/>
                </a:solidFill>
              </a:rPr>
              <a:t>以敬虔为得利的门路</a:t>
            </a:r>
            <a:r>
              <a:rPr lang="zh-CN" altLang="en-US" b="1" dirty="0"/>
              <a:t>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65439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9945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雅</a:t>
            </a:r>
            <a:r>
              <a:rPr lang="en-CA" altLang="zh-CN" b="1" dirty="0">
                <a:highlight>
                  <a:srgbClr val="FFFF00"/>
                </a:highlight>
              </a:rPr>
              <a:t>2:</a:t>
            </a:r>
            <a:r>
              <a:rPr lang="en-US" altLang="zh-CN" b="1" dirty="0">
                <a:highlight>
                  <a:srgbClr val="FFFF00"/>
                </a:highlight>
              </a:rPr>
              <a:t>17</a:t>
            </a:r>
            <a:r>
              <a:rPr lang="zh-CN" altLang="en-US" b="1" dirty="0"/>
              <a:t>这样，信心若没有行为就是死的。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何</a:t>
            </a:r>
            <a:r>
              <a:rPr lang="en-CA" altLang="zh-CN" b="1" dirty="0">
                <a:highlight>
                  <a:srgbClr val="FFFF00"/>
                </a:highlight>
              </a:rPr>
              <a:t>3:</a:t>
            </a:r>
            <a:r>
              <a:rPr lang="en-US" altLang="zh-CN" b="1" dirty="0">
                <a:highlight>
                  <a:srgbClr val="FFFF00"/>
                </a:highlight>
              </a:rPr>
              <a:t>4</a:t>
            </a:r>
            <a:r>
              <a:rPr lang="zh-CN" altLang="en-US" b="1" dirty="0"/>
              <a:t>以色列人也必多日独居，无君王、无首领、无祭祀、无柱像、无以弗得、无家中的神像。</a:t>
            </a:r>
            <a:r>
              <a:rPr lang="en-US" altLang="zh-CN" b="1" dirty="0">
                <a:highlight>
                  <a:srgbClr val="FFFF00"/>
                </a:highlight>
              </a:rPr>
              <a:t>5</a:t>
            </a:r>
            <a:r>
              <a:rPr lang="zh-CN" altLang="en-US" b="1" dirty="0"/>
              <a:t>后来以色列人必归回（或作“回心转意”），寻求他们的神耶和华和他们的王大卫。在末后的日子，必以敬畏的心归向耶和华，领受他的</a:t>
            </a:r>
            <a:r>
              <a:rPr lang="zh-CN" altLang="en-US" b="1" dirty="0">
                <a:solidFill>
                  <a:srgbClr val="C00000"/>
                </a:solidFill>
              </a:rPr>
              <a:t>恩惠</a:t>
            </a:r>
            <a:r>
              <a:rPr lang="zh-CN" altLang="en-US" b="1" dirty="0"/>
              <a:t>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启</a:t>
            </a:r>
            <a:r>
              <a:rPr lang="en-CA" altLang="zh-CN" b="1" dirty="0">
                <a:highlight>
                  <a:srgbClr val="FFFF00"/>
                </a:highlight>
              </a:rPr>
              <a:t>1:5</a:t>
            </a:r>
            <a:r>
              <a:rPr lang="zh-CN" altLang="en-US" b="1" dirty="0"/>
              <a:t>并那诚实作见证的，从死里首先复活，为世上君王元首的耶稣基督，有恩惠、平安归与你们！他爱我们，用自己的血使我们脱离罪恶（“脱离”有古卷“洗去”），</a:t>
            </a:r>
            <a:r>
              <a:rPr lang="en-US" altLang="zh-CN" b="1" dirty="0">
                <a:highlight>
                  <a:srgbClr val="FFFF00"/>
                </a:highlight>
              </a:rPr>
              <a:t>6</a:t>
            </a:r>
            <a:r>
              <a:rPr lang="zh-CN" altLang="en-US" b="1" dirty="0"/>
              <a:t>又使我们成为国民，作他父神的祭司。但愿荣耀、权能归给他，直到永永远远。阿们！</a:t>
            </a:r>
            <a:endParaRPr lang="en-CA" altLang="zh-CN" b="1" dirty="0"/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2557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817914"/>
            <a:ext cx="11386457" cy="4669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b="1" dirty="0"/>
              <a:t>引言</a:t>
            </a:r>
            <a:endParaRPr lang="en-CA" altLang="zh-CN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17</a:t>
            </a:r>
            <a:r>
              <a:rPr lang="zh-CN" altLang="en-US" b="1" dirty="0">
                <a:highlight>
                  <a:srgbClr val="FFFF00"/>
                </a:highlight>
              </a:rPr>
              <a:t>章</a:t>
            </a:r>
            <a:r>
              <a:rPr lang="zh-CN" altLang="en-US" dirty="0"/>
              <a:t>以前，描述士师时期以色列</a:t>
            </a:r>
            <a:r>
              <a:rPr lang="zh-CN" altLang="en-US" b="1" dirty="0"/>
              <a:t>反复</a:t>
            </a:r>
            <a:r>
              <a:rPr lang="zh-CN" altLang="en-US" dirty="0"/>
              <a:t>的犯罪、悔改，神施怜悯兴起士师拯救，直到（</a:t>
            </a:r>
            <a:r>
              <a:rPr lang="zh-CN" altLang="en-US" b="1" dirty="0">
                <a:highlight>
                  <a:srgbClr val="FFFF00"/>
                </a:highlight>
              </a:rPr>
              <a:t>士师记</a:t>
            </a:r>
            <a:r>
              <a:rPr lang="en-CA" altLang="zh-CN" b="1" dirty="0">
                <a:highlight>
                  <a:srgbClr val="FFFF00"/>
                </a:highlight>
              </a:rPr>
              <a:t>16</a:t>
            </a:r>
            <a:r>
              <a:rPr lang="zh-CN" altLang="en-US" b="1" dirty="0">
                <a:highlight>
                  <a:srgbClr val="FFFF00"/>
                </a:highlight>
              </a:rPr>
              <a:t>章</a:t>
            </a:r>
            <a:r>
              <a:rPr lang="zh-CN" altLang="en-US" dirty="0"/>
              <a:t>）参孙作以色列士师结束。</a:t>
            </a:r>
            <a:endParaRPr lang="en-CA" altLang="zh-CN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/>
              <a:t>从</a:t>
            </a:r>
            <a:r>
              <a:rPr lang="zh-CN" altLang="en-US" dirty="0">
                <a:highlight>
                  <a:srgbClr val="FFFF00"/>
                </a:highlight>
              </a:rPr>
              <a:t>士</a:t>
            </a:r>
            <a:r>
              <a:rPr lang="en-CA" altLang="zh-CN" dirty="0">
                <a:highlight>
                  <a:srgbClr val="FFFF00"/>
                </a:highlight>
              </a:rPr>
              <a:t>17</a:t>
            </a:r>
            <a:r>
              <a:rPr lang="zh-CN" altLang="en-US" dirty="0">
                <a:highlight>
                  <a:srgbClr val="FFFF00"/>
                </a:highlight>
              </a:rPr>
              <a:t>章</a:t>
            </a:r>
            <a:r>
              <a:rPr lang="zh-CN" altLang="en-US" dirty="0"/>
              <a:t>开始，士师记采用与前述不同的叙述模式，从以色列普通百姓的日常生活中，叫我们看到具有代表性的宗教、社会事件。让我们看到，神的百姓以色列在应许之地的堕落。其表现为：</a:t>
            </a:r>
            <a:endParaRPr lang="en-CA" altLang="zh-CN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CA" dirty="0"/>
              <a:t>1</a:t>
            </a:r>
            <a:r>
              <a:rPr lang="zh-CN" altLang="en-US" dirty="0"/>
              <a:t>、拜偶像；</a:t>
            </a:r>
            <a:r>
              <a:rPr lang="en-CA" altLang="zh-CN" dirty="0"/>
              <a:t>2</a:t>
            </a:r>
            <a:r>
              <a:rPr lang="zh-CN" altLang="en-US" dirty="0"/>
              <a:t>、同性恋；</a:t>
            </a:r>
            <a:r>
              <a:rPr lang="en-CA" altLang="zh-CN" dirty="0"/>
              <a:t>3</a:t>
            </a:r>
            <a:r>
              <a:rPr lang="zh-CN" altLang="en-US" dirty="0"/>
              <a:t>、弟兄相残。</a:t>
            </a:r>
            <a:endParaRPr lang="en-CA" altLang="zh-CN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b="1" dirty="0"/>
              <a:t>提醒</a:t>
            </a:r>
            <a:r>
              <a:rPr lang="en-CA" altLang="zh-CN" dirty="0"/>
              <a:t>:</a:t>
            </a:r>
            <a:r>
              <a:rPr lang="zh-CN" altLang="en-US" dirty="0"/>
              <a:t>圣灵真实地揭示这些事，是向现今的圣徒敲响警钟！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士</a:t>
            </a:r>
            <a:r>
              <a:rPr lang="en-CA" altLang="zh-CN" b="1" dirty="0">
                <a:solidFill>
                  <a:schemeClr val="accent2">
                    <a:lumMod val="50000"/>
                  </a:schemeClr>
                </a:solidFill>
              </a:rPr>
              <a:t>17:6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那时以色列中没有王，各人任意而行。</a:t>
            </a:r>
            <a:r>
              <a:rPr lang="zh-CN" altLang="en-US" dirty="0"/>
              <a:t>请问，你心中的王是谁？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497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809515" cy="454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米迦在家中设立神堂（士</a:t>
            </a:r>
            <a:r>
              <a:rPr lang="en-CA" altLang="zh-CN" b="1" dirty="0"/>
              <a:t>17:1-5</a:t>
            </a:r>
            <a:r>
              <a:rPr lang="zh-CN" altLang="en-US" b="1" dirty="0"/>
              <a:t>）</a:t>
            </a:r>
            <a:endParaRPr lang="en-CA" altLang="zh-CN" b="1" dirty="0"/>
          </a:p>
          <a:p>
            <a:pPr marL="0" indent="0">
              <a:buNone/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1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以法莲山地有一个人名叫米迦。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他对母亲说：“你那一千一百舍客勒银子被人拿去，你因此咒诅，并且告诉了我。看哪，这银子在我这里，是我拿去了。”他母亲说：“我儿啊，愿耶和华赐福与你！”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米迦就把这一千一百舍客勒银子还他母亲。他母亲说：“我分出这银子来为你献给耶和华，好雕刻一个像，铸成一个像。现在我还是交给你。”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米迦将银子还他母亲，他母亲将二百舍客勒银子交给银匠，雕刻一个像，铸成一个像，安置在米迦的屋内。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这米迦有了神堂，又制造以弗得和家中的神像，分派他一个儿子作祭司。</a:t>
            </a:r>
            <a:endParaRPr lang="en-C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1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4286" y="1589314"/>
            <a:ext cx="11168743" cy="5007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18:30</a:t>
            </a:r>
            <a:r>
              <a:rPr lang="zh-CN" altLang="en-US" b="1" dirty="0"/>
              <a:t>但人就为自己设立那雕刻的像。</a:t>
            </a:r>
            <a:r>
              <a:rPr lang="zh-CN" altLang="en-US" b="1" dirty="0">
                <a:solidFill>
                  <a:srgbClr val="C00000"/>
                </a:solidFill>
              </a:rPr>
              <a:t>摩西的孙子</a:t>
            </a:r>
            <a:r>
              <a:rPr lang="zh-CN" altLang="en-US" b="1" dirty="0"/>
              <a:t>、革舜的儿子约拿单和他的子孙，作但支派的祭司，直到那地遭掳掠的日子。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20:27-28</a:t>
            </a:r>
            <a:r>
              <a:rPr lang="zh-CN" altLang="en-US" b="1" dirty="0"/>
              <a:t>那时神的约柜在那里。</a:t>
            </a:r>
            <a:r>
              <a:rPr lang="zh-CN" altLang="en-US" b="1" dirty="0">
                <a:solidFill>
                  <a:srgbClr val="C00000"/>
                </a:solidFill>
              </a:rPr>
              <a:t>亚伦的孙子</a:t>
            </a:r>
            <a:r>
              <a:rPr lang="zh-CN" altLang="en-US" b="1" dirty="0"/>
              <a:t>、以利亚撒的儿子非尼哈侍立在约柜前。以色列人问耶和华说：“我们当再出去与我们弟兄便雅悯人打仗呢？还是罢兵呢？”耶和华说：“你们当上去，因为明日我必将他们交在你们手中。</a:t>
            </a:r>
            <a:r>
              <a:rPr lang="zh-CN" altLang="en-US" dirty="0"/>
              <a:t>”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书</a:t>
            </a:r>
            <a:r>
              <a:rPr lang="en-CA" altLang="zh-CN" b="1" dirty="0">
                <a:highlight>
                  <a:srgbClr val="FFFF00"/>
                </a:highlight>
              </a:rPr>
              <a:t>24:</a:t>
            </a:r>
            <a:r>
              <a:rPr lang="en-US" altLang="zh-CN" b="1" dirty="0">
                <a:highlight>
                  <a:srgbClr val="FFFF00"/>
                </a:highlight>
              </a:rPr>
              <a:t>20</a:t>
            </a:r>
            <a:r>
              <a:rPr lang="zh-CN" altLang="en-US" b="1" dirty="0"/>
              <a:t>你们若离弃耶和华去侍奉外邦神，耶和华在降福之后，必转而降祸与你们，把你们灭绝。”</a:t>
            </a:r>
            <a:r>
              <a:rPr lang="en-US" altLang="zh-CN" b="1" dirty="0">
                <a:highlight>
                  <a:srgbClr val="FFFF00"/>
                </a:highlight>
              </a:rPr>
              <a:t>21</a:t>
            </a:r>
            <a:r>
              <a:rPr lang="zh-CN" altLang="en-US" b="1" dirty="0"/>
              <a:t>百姓回答约书亚说：“不然，</a:t>
            </a:r>
            <a:r>
              <a:rPr lang="zh-CN" altLang="en-US" b="1" dirty="0">
                <a:solidFill>
                  <a:srgbClr val="C00000"/>
                </a:solidFill>
              </a:rPr>
              <a:t>我们定要侍奉耶和华</a:t>
            </a:r>
            <a:r>
              <a:rPr lang="zh-CN" altLang="en-US" b="1" dirty="0"/>
              <a:t>。”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2:10</a:t>
            </a:r>
            <a:r>
              <a:rPr lang="zh-CN" altLang="en-US" b="1" dirty="0"/>
              <a:t>那世代的人也都归了自己的列祖。后来有别的世代兴起，不知道耶和华，也</a:t>
            </a:r>
            <a:r>
              <a:rPr lang="zh-CN" altLang="en-US" b="1" dirty="0">
                <a:solidFill>
                  <a:srgbClr val="C00000"/>
                </a:solidFill>
              </a:rPr>
              <a:t>不知道耶和华为以色列人所行的事</a:t>
            </a:r>
            <a:r>
              <a:rPr lang="zh-CN" altLang="en-US" b="1" dirty="0"/>
              <a:t>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7322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9945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以法莲山地有一个人名叫</a:t>
            </a:r>
            <a:r>
              <a:rPr lang="zh-CN" altLang="en-US" b="1" dirty="0">
                <a:solidFill>
                  <a:srgbClr val="C00000"/>
                </a:solidFill>
              </a:rPr>
              <a:t>米迦</a:t>
            </a:r>
            <a:r>
              <a:rPr lang="zh-CN" altLang="en-US" b="1" dirty="0"/>
              <a:t>。</a:t>
            </a:r>
            <a:r>
              <a:rPr lang="en-US" altLang="zh-CN" b="1" dirty="0"/>
              <a:t>2</a:t>
            </a:r>
            <a:r>
              <a:rPr lang="zh-CN" altLang="en-US" b="1" dirty="0"/>
              <a:t>他对</a:t>
            </a:r>
            <a:r>
              <a:rPr lang="zh-CN" altLang="en-US" b="1" dirty="0">
                <a:solidFill>
                  <a:srgbClr val="C00000"/>
                </a:solidFill>
              </a:rPr>
              <a:t>母亲</a:t>
            </a:r>
            <a:r>
              <a:rPr lang="zh-CN" altLang="en-US" b="1" dirty="0"/>
              <a:t>说：“你那一千一百舍客勒银子被人拿去，你因此咒诅，并且告诉了我。看哪，这银子在我这里，是我拿去了。”他母亲说：“我儿啊，愿耶和华赐福与你！”</a:t>
            </a:r>
            <a:endParaRPr lang="en-CA" altLang="zh-CN" b="1" dirty="0"/>
          </a:p>
          <a:p>
            <a:pPr marL="0" indent="0">
              <a:buNone/>
            </a:pPr>
            <a:endParaRPr lang="en-CA" altLang="zh-CN" sz="100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出</a:t>
            </a:r>
            <a:r>
              <a:rPr lang="en-CA" altLang="zh-CN" b="1" dirty="0">
                <a:highlight>
                  <a:srgbClr val="FFFF00"/>
                </a:highlight>
              </a:rPr>
              <a:t>20:</a:t>
            </a:r>
            <a:r>
              <a:rPr lang="en-US" altLang="zh-CN" b="1" dirty="0">
                <a:highlight>
                  <a:srgbClr val="FFFF00"/>
                </a:highlight>
              </a:rPr>
              <a:t>15</a:t>
            </a:r>
            <a:r>
              <a:rPr lang="zh-CN" altLang="en-US" b="1" dirty="0"/>
              <a:t>不可偷盗。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雅</a:t>
            </a:r>
            <a:r>
              <a:rPr lang="en-CA" altLang="zh-CN" b="1" dirty="0">
                <a:highlight>
                  <a:srgbClr val="FFFF00"/>
                </a:highlight>
              </a:rPr>
              <a:t>3:</a:t>
            </a:r>
            <a:r>
              <a:rPr lang="en-US" altLang="zh-CN" b="1" dirty="0">
                <a:highlight>
                  <a:srgbClr val="FFFF00"/>
                </a:highlight>
              </a:rPr>
              <a:t>8</a:t>
            </a:r>
            <a:r>
              <a:rPr lang="zh-CN" altLang="en-US" b="1" dirty="0"/>
              <a:t>惟独舌头没有人能制伏，是不止息的恶物，满了害死人的毒气。</a:t>
            </a:r>
            <a:r>
              <a:rPr lang="en-US" altLang="zh-CN" b="1" dirty="0">
                <a:highlight>
                  <a:srgbClr val="FFFF00"/>
                </a:highlight>
              </a:rPr>
              <a:t>9</a:t>
            </a:r>
            <a:r>
              <a:rPr lang="zh-CN" altLang="en-US" b="1" dirty="0"/>
              <a:t>我们用舌头颂赞那为主、为父的，又用舌头咒诅那照着神形像被造的人。</a:t>
            </a:r>
            <a:r>
              <a:rPr lang="en-US" altLang="zh-CN" b="1" dirty="0">
                <a:highlight>
                  <a:srgbClr val="FFFF00"/>
                </a:highlight>
              </a:rPr>
              <a:t>10</a:t>
            </a:r>
            <a:r>
              <a:rPr lang="zh-CN" altLang="en-US" b="1" dirty="0"/>
              <a:t>颂赞和咒诅从一个口里出来，我的弟兄们，这是不应当的。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路</a:t>
            </a:r>
            <a:r>
              <a:rPr lang="en-CA" altLang="zh-CN" b="1" dirty="0">
                <a:highlight>
                  <a:srgbClr val="FFFF00"/>
                </a:highlight>
              </a:rPr>
              <a:t>2:4</a:t>
            </a:r>
            <a:r>
              <a:rPr lang="zh-CN" altLang="en-US" b="1" dirty="0"/>
              <a:t>波阿斯正从伯利恒来，对收割的人说：“愿耶和华与你们同在！”他们回答说：“愿耶和华赐福与你！”</a:t>
            </a:r>
            <a:endParaRPr lang="en-CA" altLang="zh-CN" b="1" dirty="0"/>
          </a:p>
        </p:txBody>
      </p:sp>
    </p:spTree>
    <p:extLst>
      <p:ext uri="{BB962C8B-B14F-4D97-AF65-F5344CB8AC3E}">
        <p14:creationId xmlns:p14="http://schemas.microsoft.com/office/powerpoint/2010/main" val="6777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994573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米迦就把这一千一百舍客勒银子还他母亲。他母亲说：“我分出这银子来为你献给耶和华，好</a:t>
            </a:r>
            <a:r>
              <a:rPr lang="zh-CN" altLang="en-US" b="1" dirty="0">
                <a:solidFill>
                  <a:srgbClr val="C00000"/>
                </a:solidFill>
              </a:rPr>
              <a:t>雕刻一个像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C00000"/>
                </a:solidFill>
              </a:rPr>
              <a:t>铸成一个像</a:t>
            </a:r>
            <a:r>
              <a:rPr lang="zh-CN" altLang="en-US" b="1" dirty="0"/>
              <a:t>。现在我还是交给你。”</a:t>
            </a:r>
            <a:r>
              <a:rPr lang="en-US" altLang="zh-CN" b="1" dirty="0"/>
              <a:t>4</a:t>
            </a:r>
            <a:r>
              <a:rPr lang="zh-CN" altLang="en-US" b="1" dirty="0"/>
              <a:t>米迦将银子还他母亲，他母亲将二百舍客勒银子交给银匠，</a:t>
            </a:r>
            <a:r>
              <a:rPr lang="zh-CN" altLang="en-US" b="1" dirty="0">
                <a:solidFill>
                  <a:srgbClr val="C00000"/>
                </a:solidFill>
              </a:rPr>
              <a:t>雕刻一个像，铸成一个像</a:t>
            </a:r>
            <a:r>
              <a:rPr lang="zh-CN" altLang="en-US" b="1" dirty="0"/>
              <a:t>，安置在米迦的屋内。</a:t>
            </a:r>
            <a:endParaRPr lang="en-CA" altLang="zh-CN" b="1" dirty="0"/>
          </a:p>
          <a:p>
            <a:pPr marL="0" indent="0">
              <a:buNone/>
            </a:pPr>
            <a:endParaRPr lang="en-CA" sz="500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出</a:t>
            </a:r>
            <a:r>
              <a:rPr lang="en-CA" altLang="zh-CN" b="1" dirty="0">
                <a:highlight>
                  <a:srgbClr val="FFFF00"/>
                </a:highlight>
              </a:rPr>
              <a:t>20:4</a:t>
            </a:r>
            <a:r>
              <a:rPr lang="zh-CN" altLang="en-US" b="1" dirty="0"/>
              <a:t>不可为自己雕刻偶像。</a:t>
            </a:r>
            <a:endParaRPr lang="en-CA" altLang="zh-CN" b="1" dirty="0"/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78559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7830" y="1589314"/>
            <a:ext cx="11125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5</a:t>
            </a:r>
            <a:r>
              <a:rPr lang="zh-CN" altLang="en-US" b="1" dirty="0"/>
              <a:t>这米迦有了神堂，又制造</a:t>
            </a:r>
            <a:r>
              <a:rPr lang="zh-CN" altLang="en-US" b="1" dirty="0">
                <a:solidFill>
                  <a:srgbClr val="C00000"/>
                </a:solidFill>
              </a:rPr>
              <a:t>以弗得</a:t>
            </a:r>
            <a:r>
              <a:rPr lang="zh-CN" altLang="en-US" b="1" dirty="0"/>
              <a:t>和家中的神像，分派他一个儿子作</a:t>
            </a:r>
            <a:r>
              <a:rPr lang="zh-CN" altLang="en-US" b="1" dirty="0">
                <a:solidFill>
                  <a:srgbClr val="C00000"/>
                </a:solidFill>
              </a:rPr>
              <a:t>祭司</a:t>
            </a:r>
            <a:r>
              <a:rPr lang="zh-CN" altLang="en-US" b="1" dirty="0"/>
              <a:t>。</a:t>
            </a:r>
            <a:endParaRPr lang="en-CA" altLang="zh-CN" b="1" dirty="0"/>
          </a:p>
          <a:p>
            <a:pPr marL="0" indent="0">
              <a:buNone/>
            </a:pPr>
            <a:endParaRPr lang="en-CA" altLang="zh-CN" sz="100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利</a:t>
            </a:r>
            <a:r>
              <a:rPr lang="en-CA" altLang="zh-CN" b="1" dirty="0">
                <a:highlight>
                  <a:srgbClr val="FFFF00"/>
                </a:highlight>
              </a:rPr>
              <a:t>1:</a:t>
            </a:r>
            <a:r>
              <a:rPr lang="en-US" altLang="zh-CN" b="1" dirty="0">
                <a:highlight>
                  <a:srgbClr val="FFFF00"/>
                </a:highlight>
              </a:rPr>
              <a:t>5</a:t>
            </a:r>
            <a:r>
              <a:rPr lang="zh-CN" altLang="en-US" b="1" dirty="0"/>
              <a:t>他要在耶和华面前宰公牛；</a:t>
            </a:r>
            <a:r>
              <a:rPr lang="zh-CN" altLang="en-US" b="1" dirty="0">
                <a:solidFill>
                  <a:srgbClr val="C00000"/>
                </a:solidFill>
              </a:rPr>
              <a:t>亚伦子孙作祭司的</a:t>
            </a:r>
            <a:r>
              <a:rPr lang="zh-CN" altLang="en-US" b="1" dirty="0"/>
              <a:t>，要奉上血，把血洒在会幕门口坛的周围</a:t>
            </a:r>
            <a:r>
              <a:rPr lang="en-US" altLang="zh-CN" b="1" dirty="0"/>
              <a:t>······7</a:t>
            </a:r>
            <a:r>
              <a:rPr lang="zh-CN" altLang="en-US" b="1" dirty="0">
                <a:solidFill>
                  <a:srgbClr val="C00000"/>
                </a:solidFill>
              </a:rPr>
              <a:t>祭司亚伦的子孙</a:t>
            </a:r>
            <a:r>
              <a:rPr lang="en-US" altLang="zh-CN" b="1" dirty="0"/>
              <a:t>······</a:t>
            </a: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出</a:t>
            </a:r>
            <a:r>
              <a:rPr lang="en-CA" altLang="zh-CN" b="1" dirty="0">
                <a:highlight>
                  <a:srgbClr val="FFFF00"/>
                </a:highlight>
              </a:rPr>
              <a:t>28:</a:t>
            </a:r>
            <a:r>
              <a:rPr lang="en-US" altLang="zh-CN" b="1" dirty="0">
                <a:highlight>
                  <a:srgbClr val="FFFF00"/>
                </a:highlight>
              </a:rPr>
              <a:t>4</a:t>
            </a:r>
            <a:r>
              <a:rPr lang="zh-CN" altLang="en-US" b="1" dirty="0"/>
              <a:t>所要作的就是胸牌、</a:t>
            </a:r>
            <a:r>
              <a:rPr lang="zh-CN" altLang="en-US" b="1" dirty="0">
                <a:solidFill>
                  <a:srgbClr val="C00000"/>
                </a:solidFill>
              </a:rPr>
              <a:t>以弗得</a:t>
            </a:r>
            <a:r>
              <a:rPr lang="zh-CN" altLang="en-US" b="1" dirty="0"/>
              <a:t>、外袍、杂色的内袍、冠冕、腰带，使你哥哥亚伦和他儿子穿这</a:t>
            </a:r>
            <a:r>
              <a:rPr lang="zh-CN" altLang="en-US" b="1" dirty="0">
                <a:solidFill>
                  <a:srgbClr val="C00000"/>
                </a:solidFill>
              </a:rPr>
              <a:t>圣服</a:t>
            </a:r>
            <a:r>
              <a:rPr lang="zh-CN" altLang="en-US" b="1" dirty="0"/>
              <a:t>，可以给我供</a:t>
            </a:r>
            <a:r>
              <a:rPr lang="zh-CN" altLang="en-US" b="1" dirty="0">
                <a:solidFill>
                  <a:srgbClr val="C00000"/>
                </a:solidFill>
              </a:rPr>
              <a:t>祭司</a:t>
            </a:r>
            <a:r>
              <a:rPr lang="zh-CN" altLang="en-US" b="1" dirty="0"/>
              <a:t>的职分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6</a:t>
            </a:r>
            <a:r>
              <a:rPr lang="zh-CN" altLang="en-US" b="1" dirty="0"/>
              <a:t>他们要拿金线和蓝色、紫色、朱红色线，并捻的细麻，用</a:t>
            </a:r>
            <a:r>
              <a:rPr lang="zh-CN" altLang="en-US" b="1" dirty="0">
                <a:solidFill>
                  <a:srgbClr val="C00000"/>
                </a:solidFill>
              </a:rPr>
              <a:t>巧匠的手工作以弗得</a:t>
            </a:r>
            <a:r>
              <a:rPr lang="zh-CN" altLang="en-US" b="1" dirty="0"/>
              <a:t>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8:27</a:t>
            </a:r>
            <a:r>
              <a:rPr lang="zh-CN" altLang="en-US" b="1" dirty="0"/>
              <a:t>基甸以此</a:t>
            </a:r>
            <a:r>
              <a:rPr lang="zh-CN" altLang="en-US" b="1" dirty="0">
                <a:solidFill>
                  <a:srgbClr val="C00000"/>
                </a:solidFill>
              </a:rPr>
              <a:t>制造了一个以弗得</a:t>
            </a:r>
            <a:r>
              <a:rPr lang="zh-CN" altLang="en-US" b="1" dirty="0"/>
              <a:t>，设立在本城俄弗拉，后来以色列人拜那以弗得行了邪淫。这就作了基甸和他全家的网罗。</a:t>
            </a:r>
            <a:endParaRPr lang="en-CA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562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6" y="1825625"/>
            <a:ext cx="10994573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士师时代选民的信仰状况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士</a:t>
            </a:r>
            <a:r>
              <a:rPr lang="en-CA" altLang="zh-CN" b="1" dirty="0">
                <a:solidFill>
                  <a:schemeClr val="accent4">
                    <a:lumMod val="50000"/>
                  </a:schemeClr>
                </a:solidFill>
              </a:rPr>
              <a:t>17: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那时以色列中没有王，各人任意而行。</a:t>
            </a:r>
            <a:endParaRPr lang="en-CA" altLang="zh-CN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1100" b="1" dirty="0"/>
          </a:p>
          <a:p>
            <a:pPr marL="0" indent="0">
              <a:buNone/>
            </a:pPr>
            <a:r>
              <a:rPr lang="zh-CN" altLang="en-US" b="1" dirty="0"/>
              <a:t>出</a:t>
            </a:r>
            <a:r>
              <a:rPr lang="en-CA" altLang="zh-CN" b="1" dirty="0"/>
              <a:t>19:</a:t>
            </a:r>
            <a:r>
              <a:rPr lang="en-US" altLang="zh-CN" b="1" dirty="0"/>
              <a:t>6</a:t>
            </a:r>
            <a:r>
              <a:rPr lang="zh-CN" altLang="en-US" b="1" dirty="0"/>
              <a:t>你们要归我作祭司的国度，为圣洁的国民。这些话你要告诉以色列人。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/>
              <a:t>出</a:t>
            </a:r>
            <a:r>
              <a:rPr lang="en-CA" altLang="zh-CN" b="1" dirty="0"/>
              <a:t>15:</a:t>
            </a:r>
            <a:r>
              <a:rPr lang="en-US" altLang="zh-CN" b="1" dirty="0"/>
              <a:t>18</a:t>
            </a:r>
            <a:r>
              <a:rPr lang="zh-CN" altLang="en-US" b="1" dirty="0"/>
              <a:t>耶和华必作王，直到永永远远！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1737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AD4F1-0F21-7973-9B4F-4591F81C72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744" y="1513114"/>
            <a:ext cx="11212286" cy="4942115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寄居在伯利恒少年利未人（士</a:t>
            </a:r>
            <a:r>
              <a:rPr lang="en-CA" altLang="zh-CN" b="1" dirty="0"/>
              <a:t>17:7-8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7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犹大伯利恒有一个少年人，是犹大族的利未人，他在那里寄居。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8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这人离开犹大伯利恒城，要找一个可住的地方。行路的时候，到了以法莲山地，走到米迦的家。</a:t>
            </a:r>
            <a:endParaRPr lang="en-CA" altLang="zh-CN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申</a:t>
            </a:r>
            <a:r>
              <a:rPr lang="en-CA" altLang="zh-CN" b="1" dirty="0">
                <a:highlight>
                  <a:srgbClr val="FFFF00"/>
                </a:highlight>
              </a:rPr>
              <a:t>10:9</a:t>
            </a:r>
            <a:r>
              <a:rPr lang="zh-CN" altLang="en-US" b="1" dirty="0">
                <a:highlight>
                  <a:srgbClr val="FFFF00"/>
                </a:highlight>
              </a:rPr>
              <a:t> </a:t>
            </a:r>
            <a:r>
              <a:rPr lang="zh-CN" altLang="en-US" b="1" dirty="0"/>
              <a:t>所以利未人在他弟兄中无份无业，耶和华是他的产业，正如耶和华你神所应许他的。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民</a:t>
            </a:r>
            <a:r>
              <a:rPr lang="en-CA" altLang="zh-CN" b="1" dirty="0">
                <a:highlight>
                  <a:srgbClr val="FFFF00"/>
                </a:highlight>
              </a:rPr>
              <a:t>3:</a:t>
            </a:r>
            <a:r>
              <a:rPr lang="en-US" altLang="zh-CN" b="1" dirty="0">
                <a:highlight>
                  <a:srgbClr val="FFFF00"/>
                </a:highlight>
              </a:rPr>
              <a:t>6</a:t>
            </a:r>
            <a:r>
              <a:rPr lang="zh-CN" altLang="en-US" b="1" dirty="0"/>
              <a:t>你使利未支派近前来，站在祭司亚伦面前，好服侍他，</a:t>
            </a:r>
            <a:r>
              <a:rPr lang="en-US" altLang="zh-CN" b="1" dirty="0">
                <a:highlight>
                  <a:srgbClr val="FFFF00"/>
                </a:highlight>
              </a:rPr>
              <a:t>7</a:t>
            </a:r>
            <a:r>
              <a:rPr lang="zh-CN" altLang="en-US" b="1" dirty="0"/>
              <a:t>替他和会众在会幕前守所吩咐的，办理帐幕的事。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申</a:t>
            </a:r>
            <a:r>
              <a:rPr lang="en-CA" altLang="zh-CN" b="1" dirty="0">
                <a:highlight>
                  <a:srgbClr val="FFFF00"/>
                </a:highlight>
              </a:rPr>
              <a:t>33:</a:t>
            </a:r>
            <a:r>
              <a:rPr lang="en-US" altLang="zh-CN" b="1" dirty="0">
                <a:highlight>
                  <a:srgbClr val="FFFF00"/>
                </a:highlight>
              </a:rPr>
              <a:t>10</a:t>
            </a:r>
            <a:r>
              <a:rPr lang="zh-CN" altLang="en-US" b="1" dirty="0"/>
              <a:t>他们要将你的典章教训雅各，将你的律法教训以色列。他们要把香焚在你面前，把全牲的燔祭献在你的坛上。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169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2104</Words>
  <Application>Microsoft Office PowerPoint</Application>
  <PresentationFormat>宽屏</PresentationFormat>
  <Paragraphs>54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KaiTi</vt:lpstr>
      <vt:lpstr>Arial</vt:lpstr>
      <vt:lpstr>Calibri</vt:lpstr>
      <vt:lpstr>Calibri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Jianping Guo</dc:creator>
  <cp:lastModifiedBy>Jianping Guo</cp:lastModifiedBy>
  <cp:revision>1</cp:revision>
  <dcterms:created xsi:type="dcterms:W3CDTF">2024-04-02T16:11:32Z</dcterms:created>
  <dcterms:modified xsi:type="dcterms:W3CDTF">2024-04-04T15:40:33Z</dcterms:modified>
</cp:coreProperties>
</file>