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6CAE-C5F7-334E-84F9-4FE804220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BF098-DB1E-2046-A499-2DF210F5F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3481-57E5-984D-A15A-A274E0F13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B771E-67D5-3640-B1B7-5CF80340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DD333-9206-B64E-B6F6-E009D5C7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78DB-A391-F943-9C38-F0B309B6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D1415-4E49-3B46-A43D-CC8762209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193DE-7B3D-AD4D-9319-B452C9F9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02948-7377-0D4A-BB6A-467D556D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798C3-5026-E84E-87F2-239ECE0B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3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578AC-E0B9-5D4E-9009-142053611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ED269-BE27-FD4B-AA2D-292B912BE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E13F3-9515-A943-9867-A1096806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D37C-C8D6-354F-9241-B6F5AAB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4770A-F1E2-B74E-B411-285D6F2BE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0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606F-A824-274A-955D-2B4877FB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56B7-803E-E747-BFCC-4909FFA42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1B3F3-E084-3E4B-81CB-94FB9446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53F4-E597-0740-900C-CD89EE02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2D4AA-74F8-3A41-A070-215833DB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DA46-9EFA-EA4D-8A19-12384D97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DD927-0EC6-C844-A7FA-13F9389B6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2F896-9E6D-8041-9690-5C18B28F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0DA1E-7A7D-8D47-860A-59B8062C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2B1A3-A543-2A41-8C02-C6FFD720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D784D-0041-E842-BB9A-7CC4AF10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67B1-A0E7-014D-BC53-CFE7D0DD3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CF3BD-A1E5-694D-891D-ACCC3CBE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FFD89-AF25-CF41-97EB-A7BD510C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34F3F-DD97-7C49-AF79-3A3C2894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D692A-5D93-8448-92A4-9FD61DB9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59D3A-92D1-1349-9670-5BA95577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BC4D7-7D82-764A-8D75-F0C293616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DDA96-D801-364A-A246-0B1F69E50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3078A-FDC3-014F-92E8-A2E5936CE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A0566-9F04-D44D-844B-5B07BB85A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DB083-9F45-9F4D-A7C5-42A65952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24044-B565-754F-8970-8870D52C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2F53A-D2CD-1744-BBF2-924EEBB6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C5F9-36CA-0545-A9F4-E806B405C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C4476-8D91-C84E-8BA5-694ABCBE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79786-CE23-9C41-A796-91D806B2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357C8-9CDA-524B-953F-93EE42D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FDACD-1AD4-4940-B5B7-1CD251C9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D96A6-2BDD-7E44-9CDC-24DAE793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7C18-6377-A94E-A7AA-53491DE1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7F71-0539-A04A-809F-F1D97397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32D32-D573-AF46-A2F8-54FBA5AA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379D-3C2D-5547-AF89-4A60CFC45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7E3A4-4D66-7F43-8CB7-777CD713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FE965-4872-2342-92DA-78EAAB6A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5DF77-3DBC-D746-88A0-AB9210AE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4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65EA-BD89-DA4A-8141-A2C2F01B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9E685-7CBB-2547-A573-18FB47D49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686C2-292B-7B4A-9D33-B533A1BFC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B3B31-647C-3342-997B-AE3D5921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1C6A4-8CC7-8145-AF84-359C716C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53954-FCCA-1D4E-8BCF-2E0228CF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5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7EE8E-5CE0-C74B-907B-3A32127C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17C2F-81B7-E04A-94B6-2B8DA9CC0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1820A-FB25-AD44-9016-97010AE40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1322-006B-BC40-BC2F-E7EC4BD3B33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068AA-4044-FE4C-9928-E98922CD3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145F-B468-6947-8168-36607B717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1D14-C4B5-5441-B83F-58D4EC0B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6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3108-CDCE-5C46-8AA2-258B04EA6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D2E94-7006-9942-8C4F-100191FED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19:1-48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23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D652-562F-0942-A1D5-7AE4B0BD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8505B-C1D3-3F42-BD02-B109355F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365126"/>
            <a:ext cx="11934423" cy="58118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耶稣进了耶利哥、正经过的时候、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有一个人名叫撒该、作税吏长、是个财主。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他要看看耶稣是怎样的人．只因人多、他的身量又矮、所以不得看见。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就跑到前头、爬上桑树、要看耶稣、因为耶稣必从那里经过。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耶稣到了那里、抬头一看、对他说、撒该、快下来、今天我必住在你家里。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他就急忙下来、欢欢喜喜的接待耶稣。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众人看见、都私下议论说、他竟到罪人家里去住宿。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撒该站着、对主说、主阿、我把所有的一半给穷人．我若讹诈了谁、就还他四倍。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耶稣说、今天救恩到了这家、因为他也是亚伯拉罕的子孙。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人子来、为要寻找拯救失丧的人。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8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B318-80C1-5346-B007-914B3E7B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72BD-F52A-C442-8D09-6AC7B6F52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1313645"/>
            <a:ext cx="11565228" cy="4863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1:11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他到自己的地方来、自己的人倒不接待他。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1:12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凡接待他的、就是信他名的人、他就赐他们权柄、作神的儿女。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1:13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这等人不是从血气生的、不是从情欲生的、也不是从人意生的、乃是从神生的。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150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EDCD-3AFA-294F-BBAC-68F32853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BB13-2876-0840-9ACA-AF97CFEBA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9" y="365125"/>
            <a:ext cx="11694016" cy="58118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众人正在听见这些话的时候、耶稣因为将近耶路撒冷、又因他们以为神的国快要显出来、就另设一个比喻说、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有一个贵胄往远方去、要得国回来。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便叫了他的十个仆人来、交给他们十锭银子、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锭原文作弥拿一弥拿约银十两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说、你们去作生意、直等我回来。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他本国的人却恨他、打发使者随后去说、我们不愿意这个人作我们的王。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他既得国回来、就吩咐叫那领银子的仆人来、要知道他们作生意赚了多少。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头一个上来说、主阿、你的一锭银子、已经赚了十锭。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主人说、好、良善的仆人．你既在最小的事上有忠心、可以有权柄管十座城。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第二个来说、主阿、你的一锭银子、已经赚了五锭。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19:19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主人说、你也可以管五座城。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又有一个来说、主阿、看哪、你的一锭银子在这里、我把它包在手巾里存着．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我原是怕你、因为你是严厉的人．没有放下的还要去拿、没有种下的还要去收。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主人对他说、你这恶仆、我要凭你的口、定你的罪．你既知道我是严厉的人、没有放下的还要去拿、没有种下的还要去收．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为甚么不把我的银子交给银行、等我来的时候、连本带利都可以要回来呢。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就对旁边站着的人说、夺过他这一锭来、给那有十锭的。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他们说、主阿、他已经有十锭了。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主人说、我告诉你们、凡有的、还要加给他．没有的、连他所有的、也要夺过来。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19:27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至于我那些仇敌不要我作他们王的、把他们拉来、在我面前杀了吧。</a:t>
            </a:r>
            <a:endParaRPr 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A104-72EB-5B49-A29A-6DD55B0D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希伯来书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7123-0693-7540-A07C-1B93C4DEC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455313"/>
            <a:ext cx="11590986" cy="47216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我们所说将来的世界、神原没有交给天使管辖。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但有人在经上某处证明说、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人算甚么、你竟顾念他、世人算甚么、你竟眷顾他．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你叫他比天使微小一点、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或作你叫他暂时比天使小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赐他荣耀尊贵为冠冕、并将你手所造的都派他管理．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叫万物都服在他的脚下。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既叫万物都服他、就没有剩下一样不服他的。只是如今我们还不见万物都服他。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惟独见那成为比天使小一点的耶稣、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或作惟独见耶稣暂时比天使小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因为受死的苦、就得了尊贵荣耀为冠冕、叫他因着神的恩、为人人尝了死味。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原来那为万物所属、为万物所本的、要领许多的儿子进荣耀里去、使救他们的元帅、因受苦难得以完全、本是合宜的。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因那使人成圣的、和那些得以成圣的、都是出于一．所以他称他们为弟兄、也不以为耻、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55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9124-EBA7-1343-89FB-5E69CA37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039F-B15D-B24F-9A73-B0FB9AB3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耶稣说完了这话、就在前面走、上耶路撒冷去。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将近伯法其和伯大尼、在一座山名叫橄榄山那里．就打发两个门徒、说、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你们往对面村子里去．进去的时候、必看见一匹驴驹拴在那里、是从来没有人骑过的．可以解开牵来。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若有人问为甚么解它、你们就说、主要用他。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打发的人去了、所遇见的、正如耶稣所说的。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他们解驴驹的时候、主人问他们说、解驴驹作甚么。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他们说、主要用他。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他们牵到耶稣那里、把自己的衣服搭在上面、扶着耶稣骑上。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走的时候、众人把衣服铺在路上。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将近耶路撒冷、正下橄榄山的时候、众门徒因所见过的一切异能、都欢乐起来、大声赞美神、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说、奉主名来的王、是应当称颂的．在天上有和平、在至高之处有荣光。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众人中有几个法利赛人对耶稣说、夫子、责备你的门徒吧。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19:40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耶稣说、我告诉你们、若是他们闭口不说、这些石头必要呼叫起来。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4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124A-EE4B-E14D-9D0B-7E86076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撒迦利亚书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3CDD-16C7-2B44-8B13-432AC6CB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1825625"/>
            <a:ext cx="114621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9:9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锡安的民哪、应当大大喜乐．耶路撒冷的民哪、应当欢呼．看哪、你的王来到你这里．他是公义的、并且施行拯救、谦谦和和的骑着驴、就是骑着驴的驹子。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12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D45B-645E-0544-986B-06BE0146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259A-4BB4-274F-90D8-98BBE259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592428"/>
            <a:ext cx="10864403" cy="5584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耶稣快到耶路撒冷看见城、就为他哀哭、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说、巴不得你在这日子、知道关系你平安的事．无奈这事现在是隐藏的、叫你的眼看不出来。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因为日子将到、你的仇敌必筑起土垒、周围环绕你、四面困住你、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并要扫灭你、和你里头的儿女、连一块石头也不留在石头上．因你不知道眷顾你的时候。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耶稣进了殿、赶出里头作买卖的人、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对他们说、经上说、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我的殿、必作祷告的殿。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你们倒使他成为贼窝了。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耶稣天天在殿里教训人。祭司长、和文士、与百姓的尊长、都想要杀他．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但寻不出法子来、因为百姓都侧耳听他。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92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7A5A-D0D2-A84C-A8F7-AB593D4D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B670-FBB3-3649-B768-08862FB3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18:19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大祭司就以耶稣的门徒和他的教训盘问他。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18:20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耶稣回答说、我从来是明明的对世人说话．我常在会堂和殿里、就是犹太人聚集的地方、教训人．我在暗地里、并没有说甚么。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18:21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你为甚么问我呢．可以问那听见的人、我对他们说的是甚么．我所说的、他们都知道。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80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1592</Words>
  <Application>Microsoft Macintosh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路加福音</vt:lpstr>
      <vt:lpstr>PowerPoint Presentation</vt:lpstr>
      <vt:lpstr>约翰福音</vt:lpstr>
      <vt:lpstr>PowerPoint Presentation</vt:lpstr>
      <vt:lpstr>希伯来书</vt:lpstr>
      <vt:lpstr>PowerPoint Presentation</vt:lpstr>
      <vt:lpstr>撒迦利亚书</vt:lpstr>
      <vt:lpstr>PowerPoint Presentation</vt:lpstr>
      <vt:lpstr>约翰福音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1</cp:revision>
  <dcterms:created xsi:type="dcterms:W3CDTF">2024-03-21T04:07:29Z</dcterms:created>
  <dcterms:modified xsi:type="dcterms:W3CDTF">2024-03-21T04:29:41Z</dcterms:modified>
</cp:coreProperties>
</file>