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3A949-3FD3-A142-9937-78B88734B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189B9-91E4-AD46-9AA4-3DE89FF24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1215C-00BC-5D4D-B390-D5208D43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534D-236A-604B-97E4-4790DF22F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12132-C0FA-5E4F-99B5-3D560DF8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F7F03-52CA-E143-A362-75D58093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075AA-38B6-7D49-99E3-7927F6D6F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2189F-08C0-484D-AB2A-BEEF7029D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A3F75-6BFD-584B-8ABE-08D7A1551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5A6A3-25F3-3041-8322-20BA9895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4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C77D55-74A5-D74F-9E6D-7D41C0040E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EEB63-D0D9-6A4D-A08E-6498DE43D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D0407-0FBF-2D4E-8F5C-D9603B3AA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5D8DC-AB5C-8144-967B-6241885A2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2CA5E-59D9-6942-8C03-15570C6E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0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6D7-E2CB-D740-ABE1-62D523E14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65EDC-F79C-4D4E-95D8-3CE64637B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A4838-CB75-5049-A1B8-9D4B4FE1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E9411-D526-3A4D-A905-0F0443D7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82E36-5EF9-444C-954E-C300A14B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6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75467-E13C-0342-B267-185DDC2E2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35BE4-5FE7-8043-81AC-FEE8D6465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CC62A-4DB3-274A-A2C7-3F19FAD11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236D0-D5E8-2747-B1FB-2DF37B25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23783-79BB-3B40-9B63-4DE6BDB1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0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2F53-8F1B-8048-B254-D342C91B9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32FA0-6484-B342-8320-EE21652EB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DE25D-F969-5543-AA6D-038797A41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14A15-BEED-0644-A330-39F2570E8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C1868-0EA2-9C41-8EC6-9ECA6880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DC2EC-BE08-7341-8D0B-7AC57C45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0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BF66A-6026-6F46-A19F-ED0FC8382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0768D2-182F-F641-9CA1-45C56B7CA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F70C1-7976-2947-8326-D567E0D6C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E5F799-FB77-224F-BC63-AD54FF402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C689F0-FEC3-BF4E-8059-45B0E1971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FACF6D-2D5F-E048-99CB-984349C81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E6FCC7-FF84-AD4A-983B-CACB60B4B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B229B5-AE04-F740-8131-4F0C834E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5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0D59E-5264-F846-9D7D-CD704B8EC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AF48A-1965-F54A-8FF0-8E42E4577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42BF65-67C4-F94D-853D-513E476A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7C9D6-601E-DE40-B06A-ABFBD598E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8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71419-19F9-5842-9A27-8264A949D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47D29B-F90B-6849-BE3D-1FC5AA987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0F7A5-D537-914D-9659-3BF2DFD92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1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63E97-2DEC-A54D-845B-F84ACEAC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7AD0C-45AD-924E-A110-98C80754A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79B39-209A-1940-B095-328F05E9C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68767-7A59-3847-BEE0-F84E09B9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2210E-155F-F04C-A49E-7BCD2671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6B2EB-9C65-6D4D-815A-01AA28D3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D28D3-A112-FD49-B638-1F7B64415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9749E-B37F-3E48-A5C2-D15EB4621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1EC71-DC40-D44F-821B-4B41B3191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6EE6C-9BAE-AD41-BAAD-301D3F195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707B0-68E6-384C-B4BE-7FF9A66E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4AAE9-7EF5-D34F-AB13-656D3A43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6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DF53C-FF4E-EB4E-9D9B-939088BA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E1E04-D912-0142-94C8-173ECF054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D5FE5-3CF2-4D42-A9F3-A855A4BC74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CAF57-903C-1646-8A90-AB5E0D2C50DF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B17BB-D61D-DD45-9ACC-9EA90C577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FAADA-0D40-A849-8016-FE2429D04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360F6-0C30-3541-A374-10660EEA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9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34D19-7659-8D4C-A938-3B78DF3BCE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A3E51-1C84-FF41-A420-E501400B7A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18:1-43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785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5CF53-A148-774D-8C13-40B3A4DA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2"/>
          </a:xfrm>
        </p:spPr>
        <p:txBody>
          <a:bodyPr/>
          <a:lstStyle/>
          <a:p>
            <a:r>
              <a:rPr lang="zh-CN" altLang="en-US" dirty="0"/>
              <a:t>路加福音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1604F-F496-6548-BA27-BB831DF31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4402"/>
            <a:ext cx="11882907" cy="537847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耶稣设一个比喻、是要人常常祷告、不可灰心．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说、某城里有一个官、不惧怕神、也不尊重世人。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那城里有个寡妇、常到他那里、说、我有一个对头、求你给我伸冤。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18:4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他多日不准．后来心里说、我虽不惧怕神、也不尊重世人．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只因这寡妇烦扰我、我就给他伸冤吧．免得他常来缠磨我。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主说、你们听这不义之官所说的话。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18:7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神的选民、昼夜呼吁他、他纵然为他们忍了多时、岂不终久给他们伸冤么。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18:8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我告诉你们、要快快的给他们伸冤了．然而人子来的时候、遇得见世上有信德么。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309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B23E9-A355-2D41-A18F-85BE2BE85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18626-2D7C-FF46-AD0E-77C28AA4F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68" y="1545465"/>
            <a:ext cx="11590986" cy="4631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11:9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我又告诉你们、你们祈求就给你们．寻找就寻见．叩门就给你们开门。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11:10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因为凡祈求的就得着、寻找的就寻见．叩门的就给他开门。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11:11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你们中间作父亲的、谁有儿子求饼、反给他石头呢．求鱼、反拿蛇当鱼给他呢．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11:12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求鸡蛋、反给他蝎子呢。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11:13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你们虽然不好、尚且知道拿好东西给儿女。何况天父、岂不更将圣灵给求他的人么。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941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FF03-6AE0-E24D-8A27-AC129EA8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5B736-EDD1-2842-B429-AFC26A1DC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41" y="528034"/>
            <a:ext cx="11694017" cy="5648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18:9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耶稣向那些仗着自己是义人、藐视别人的、设一个比喻、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18:10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说、有两个人上殿里去祷告．一个是法利赛人、一个是税吏。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18:11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法利赛人站着、自言自语的祷告说、神阿、我感谢你、我不像别人、勒索、不义、奸淫、也不像这个税吏。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18:12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我一个礼拜禁食两次、凡我所得的、都捐上十分之一。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18:13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那税吏远远的站着、连举目望天也不敢、只捶着胸说、神阿、开恩可怜我这个罪人。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18:14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我告诉你们、这人回家去、比那人倒算为义了．因为凡自高的、必降为卑．自卑的、必升为高。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841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128D8-E9D0-9B4C-9E54-98FBA0FC4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3CED5-F612-2444-93C9-DECF4A3E4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41" y="365126"/>
            <a:ext cx="11809927" cy="58118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18:15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有人抱着自己的婴孩、来见耶稣、要他摸他们．门徒看见就责备那些人。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18:16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耶稣却叫他们来、说、让小孩子到我这里来、不要禁止他们．因为在　神国的、正是这样的人。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18:17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我实在告诉你们、凡要承受神国的、若不像小孩子、断不能进去。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18:18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有一个官问耶稣说、良善的夫子、我该作甚么事、才可以承受永生。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18:19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耶稣对他说、你为甚么称我是良善的．除了神一位之外、再没有良善的。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诫命你是晓得的、不可奸淫、不可杀人、不可偷盗、不可作假见证、当孝敬父母。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那人说、这一切我从小都遵守了。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18:22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耶稣听见了、就说、你还缺少一件．要变卖你一切所有的、分给穷人、就必有财宝在天上．你还要来跟从我。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18:23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他听见这话、就甚忧愁、因为他很富足。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18:24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耶稣看见他就说、有钱财的人进　神的国、是何等的难哪。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骆驼穿过针的眼、比财主进　神的国、还容易呢。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听见的人说、这样、谁能得救呢。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耶稣说、在人所不能的事、在神却能。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彼得说、看哪、我们已经撇下自己所有的跟从你了。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耶稣说、我实在告诉你们、人为神的国、撇下房屋、或是妻子、弟兄、父母、儿女、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18:30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没有在今世不得百倍、在来世不得永生的。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463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5DD0D-DAEC-5C42-AE7B-93ED068A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哥林多后书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A4DC5-9943-484D-9857-8ECB81EA5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13" y="1468192"/>
            <a:ext cx="11372045" cy="5177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4:17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我们这至暂至轻的苦楚、要为我们成就极重无比永远的荣耀。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4:18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原来我们不是顾念所见的、乃是顾念所不见的．因为所见的是暂时的、所不见的是永远的。</a:t>
            </a: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2709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5874-ACA2-6144-88DA-7AC4B056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11A2E-46E2-864A-97D1-94C5E3052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656823"/>
            <a:ext cx="11887200" cy="5836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18:31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耶稣带着十二个门徒、对他们说、看哪、我们上耶路撒冷去．先知所写的一切事、都要成就在人子身上．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18:32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他将要被交给外邦人、他们要戏弄他、凌辱他、吐唾沫在他脸上．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18:33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并要鞭打他、杀害他．第三日他要复活。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18:34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这些事门徒一样也不懂得、意思乃是隐藏的、他们不晓得所说的是甚么。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18:35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耶稣将近耶利哥的时候、有一个瞎子坐在路旁讨饭。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18:36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听见许多人经过、就问是甚么事。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18:37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他们告诉他、是拿撒勒人耶稣经过。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18:38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他就呼叫说、大卫的子孙耶稣阿、可怜我吧。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18:39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在前头走的人、就责备他、不许他作声．他却越发喊叫说、大卫的子孙、可怜我吧。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18:40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耶稣站住、吩咐把他领过来．到了跟前、就问他说、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18:41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你要我为你作甚么．他说、主阿、我要能看见。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18:42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耶稣说、你可以看见．你的信救了你了。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18:43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瞎子立刻看见了、就跟随耶稣、一路归荣耀与神．众人看见这事、也赞美神。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805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5C51-E324-2B4A-9B5E-C6BE7257D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约翰福音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84E31-21EA-3A4C-A2E7-F4B7F02A0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276" y="1825625"/>
            <a:ext cx="112303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16:22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你们现在也是忧愁．但我要再见你们、你们的心就喜乐了．这喜乐、也没有人能夺去。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16:23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到那日、你们甚么也就不问我了．我实实在在的告诉你们、你们若向父求甚么、他必因我的名、赐给你们。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16:24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向来你们没有奉我的名求甚么、如今你们求就必得着、叫你们的喜乐可以满足。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33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1233</Words>
  <Application>Microsoft Macintosh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MingLiU</vt:lpstr>
      <vt:lpstr>Arial</vt:lpstr>
      <vt:lpstr>Calibri</vt:lpstr>
      <vt:lpstr>Calibri Light</vt:lpstr>
      <vt:lpstr>Office Theme</vt:lpstr>
      <vt:lpstr>路加福音</vt:lpstr>
      <vt:lpstr>路加福音</vt:lpstr>
      <vt:lpstr>路加福音</vt:lpstr>
      <vt:lpstr>PowerPoint Presentation</vt:lpstr>
      <vt:lpstr>PowerPoint Presentation</vt:lpstr>
      <vt:lpstr>哥林多后书</vt:lpstr>
      <vt:lpstr>PowerPoint Presentation</vt:lpstr>
      <vt:lpstr>约翰福音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</dc:title>
  <dc:creator>jerry wang</dc:creator>
  <cp:lastModifiedBy>jerry wang</cp:lastModifiedBy>
  <cp:revision>5</cp:revision>
  <dcterms:created xsi:type="dcterms:W3CDTF">2024-03-07T03:44:51Z</dcterms:created>
  <dcterms:modified xsi:type="dcterms:W3CDTF">2024-03-07T04:11:42Z</dcterms:modified>
</cp:coreProperties>
</file>