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7" r:id="rId3"/>
    <p:sldId id="279" r:id="rId4"/>
    <p:sldId id="278" r:id="rId5"/>
    <p:sldId id="276" r:id="rId6"/>
    <p:sldId id="275" r:id="rId7"/>
    <p:sldId id="274" r:id="rId8"/>
    <p:sldId id="273" r:id="rId9"/>
    <p:sldId id="272" r:id="rId10"/>
    <p:sldId id="283" r:id="rId11"/>
    <p:sldId id="284" r:id="rId12"/>
    <p:sldId id="281" r:id="rId13"/>
    <p:sldId id="271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33D8D-C091-45C7-8B3A-FB0488A05378}" v="75" dt="2024-03-12T19:14:18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99633D8D-C091-45C7-8B3A-FB0488A05378}"/>
    <pc:docChg chg="custSel addSld delSld modSld sldOrd delMainMaster">
      <pc:chgData name="Jianping Guo" userId="214695277e21a7f1" providerId="LiveId" clId="{99633D8D-C091-45C7-8B3A-FB0488A05378}" dt="2024-03-13T15:01:02.772" v="1822" actId="113"/>
      <pc:docMkLst>
        <pc:docMk/>
      </pc:docMkLst>
      <pc:sldChg chg="del">
        <pc:chgData name="Jianping Guo" userId="214695277e21a7f1" providerId="LiveId" clId="{99633D8D-C091-45C7-8B3A-FB0488A05378}" dt="2024-03-11T17:25:25.703" v="1" actId="2696"/>
        <pc:sldMkLst>
          <pc:docMk/>
          <pc:sldMk cId="239191569" sldId="256"/>
        </pc:sldMkLst>
      </pc:sldChg>
      <pc:sldChg chg="modSp add">
        <pc:chgData name="Jianping Guo" userId="214695277e21a7f1" providerId="LiveId" clId="{99633D8D-C091-45C7-8B3A-FB0488A05378}" dt="2024-03-12T16:33:48.074" v="1359" actId="20577"/>
        <pc:sldMkLst>
          <pc:docMk/>
          <pc:sldMk cId="1399777894" sldId="270"/>
        </pc:sldMkLst>
        <pc:graphicFrameChg chg="mod">
          <ac:chgData name="Jianping Guo" userId="214695277e21a7f1" providerId="LiveId" clId="{99633D8D-C091-45C7-8B3A-FB0488A05378}" dt="2024-03-12T16:33:48.074" v="1359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addSp delSp modSp new mod ord modClrScheme chgLayout">
        <pc:chgData name="Jianping Guo" userId="214695277e21a7f1" providerId="LiveId" clId="{99633D8D-C091-45C7-8B3A-FB0488A05378}" dt="2024-03-12T19:24:14.229" v="1708" actId="20577"/>
        <pc:sldMkLst>
          <pc:docMk/>
          <pc:sldMk cId="1489753245" sldId="271"/>
        </pc:sldMkLst>
        <pc:spChg chg="add del mod">
          <ac:chgData name="Jianping Guo" userId="214695277e21a7f1" providerId="LiveId" clId="{99633D8D-C091-45C7-8B3A-FB0488A05378}" dt="2024-03-11T17:37:33.984" v="26" actId="700"/>
          <ac:spMkLst>
            <pc:docMk/>
            <pc:sldMk cId="1489753245" sldId="271"/>
            <ac:spMk id="2" creationId="{AB288A61-E823-7C28-3D7F-4E9303B25353}"/>
          </ac:spMkLst>
        </pc:spChg>
        <pc:spChg chg="add mod ord">
          <ac:chgData name="Jianping Guo" userId="214695277e21a7f1" providerId="LiveId" clId="{99633D8D-C091-45C7-8B3A-FB0488A05378}" dt="2024-03-12T19:24:14.229" v="1708" actId="20577"/>
          <ac:spMkLst>
            <pc:docMk/>
            <pc:sldMk cId="1489753245" sldId="271"/>
            <ac:spMk id="3" creationId="{3D3887BB-1DB0-2411-8CC3-C68F7483EDC2}"/>
          </ac:spMkLst>
        </pc:spChg>
      </pc:sldChg>
      <pc:sldChg chg="modSp add mod">
        <pc:chgData name="Jianping Guo" userId="214695277e21a7f1" providerId="LiveId" clId="{99633D8D-C091-45C7-8B3A-FB0488A05378}" dt="2024-03-11T20:19:42.897" v="1076" actId="113"/>
        <pc:sldMkLst>
          <pc:docMk/>
          <pc:sldMk cId="3392185200" sldId="272"/>
        </pc:sldMkLst>
        <pc:spChg chg="mod">
          <ac:chgData name="Jianping Guo" userId="214695277e21a7f1" providerId="LiveId" clId="{99633D8D-C091-45C7-8B3A-FB0488A05378}" dt="2024-03-11T20:19:42.897" v="1076" actId="113"/>
          <ac:spMkLst>
            <pc:docMk/>
            <pc:sldMk cId="3392185200" sldId="272"/>
            <ac:spMk id="3" creationId="{3D3887BB-1DB0-2411-8CC3-C68F7483EDC2}"/>
          </ac:spMkLst>
        </pc:spChg>
      </pc:sldChg>
      <pc:sldChg chg="modSp mod">
        <pc:chgData name="Jianping Guo" userId="214695277e21a7f1" providerId="LiveId" clId="{99633D8D-C091-45C7-8B3A-FB0488A05378}" dt="2024-03-12T19:15:42.405" v="1691" actId="207"/>
        <pc:sldMkLst>
          <pc:docMk/>
          <pc:sldMk cId="2073851728" sldId="273"/>
        </pc:sldMkLst>
        <pc:spChg chg="mod">
          <ac:chgData name="Jianping Guo" userId="214695277e21a7f1" providerId="LiveId" clId="{99633D8D-C091-45C7-8B3A-FB0488A05378}" dt="2024-03-12T19:15:42.405" v="1691" actId="207"/>
          <ac:spMkLst>
            <pc:docMk/>
            <pc:sldMk cId="2073851728" sldId="273"/>
            <ac:spMk id="3" creationId="{3D3887BB-1DB0-2411-8CC3-C68F7483EDC2}"/>
          </ac:spMkLst>
        </pc:spChg>
      </pc:sldChg>
      <pc:sldChg chg="modSp mod modAnim">
        <pc:chgData name="Jianping Guo" userId="214695277e21a7f1" providerId="LiveId" clId="{99633D8D-C091-45C7-8B3A-FB0488A05378}" dt="2024-03-12T19:14:18.798" v="1690" actId="207"/>
        <pc:sldMkLst>
          <pc:docMk/>
          <pc:sldMk cId="939951497" sldId="274"/>
        </pc:sldMkLst>
        <pc:spChg chg="mod">
          <ac:chgData name="Jianping Guo" userId="214695277e21a7f1" providerId="LiveId" clId="{99633D8D-C091-45C7-8B3A-FB0488A05378}" dt="2024-03-12T19:14:18.798" v="1690" actId="207"/>
          <ac:spMkLst>
            <pc:docMk/>
            <pc:sldMk cId="939951497" sldId="274"/>
            <ac:spMk id="3" creationId="{3D3887BB-1DB0-2411-8CC3-C68F7483EDC2}"/>
          </ac:spMkLst>
        </pc:spChg>
      </pc:sldChg>
      <pc:sldChg chg="modSp mod">
        <pc:chgData name="Jianping Guo" userId="214695277e21a7f1" providerId="LiveId" clId="{99633D8D-C091-45C7-8B3A-FB0488A05378}" dt="2024-03-11T19:15:29.924" v="654" actId="207"/>
        <pc:sldMkLst>
          <pc:docMk/>
          <pc:sldMk cId="449207629" sldId="275"/>
        </pc:sldMkLst>
        <pc:spChg chg="mod">
          <ac:chgData name="Jianping Guo" userId="214695277e21a7f1" providerId="LiveId" clId="{99633D8D-C091-45C7-8B3A-FB0488A05378}" dt="2024-03-11T19:15:29.924" v="654" actId="207"/>
          <ac:spMkLst>
            <pc:docMk/>
            <pc:sldMk cId="449207629" sldId="275"/>
            <ac:spMk id="3" creationId="{3D3887BB-1DB0-2411-8CC3-C68F7483EDC2}"/>
          </ac:spMkLst>
        </pc:spChg>
      </pc:sldChg>
      <pc:sldChg chg="modSp mod">
        <pc:chgData name="Jianping Guo" userId="214695277e21a7f1" providerId="LiveId" clId="{99633D8D-C091-45C7-8B3A-FB0488A05378}" dt="2024-03-12T19:11:11.278" v="1689" actId="207"/>
        <pc:sldMkLst>
          <pc:docMk/>
          <pc:sldMk cId="905067960" sldId="276"/>
        </pc:sldMkLst>
        <pc:spChg chg="mod">
          <ac:chgData name="Jianping Guo" userId="214695277e21a7f1" providerId="LiveId" clId="{99633D8D-C091-45C7-8B3A-FB0488A05378}" dt="2024-03-12T19:11:11.278" v="1689" actId="207"/>
          <ac:spMkLst>
            <pc:docMk/>
            <pc:sldMk cId="905067960" sldId="276"/>
            <ac:spMk id="3" creationId="{3D3887BB-1DB0-2411-8CC3-C68F7483EDC2}"/>
          </ac:spMkLst>
        </pc:spChg>
      </pc:sldChg>
      <pc:sldChg chg="modSp mod">
        <pc:chgData name="Jianping Guo" userId="214695277e21a7f1" providerId="LiveId" clId="{99633D8D-C091-45C7-8B3A-FB0488A05378}" dt="2024-03-12T19:04:52.128" v="1682" actId="113"/>
        <pc:sldMkLst>
          <pc:docMk/>
          <pc:sldMk cId="1480103468" sldId="277"/>
        </pc:sldMkLst>
        <pc:spChg chg="mod">
          <ac:chgData name="Jianping Guo" userId="214695277e21a7f1" providerId="LiveId" clId="{99633D8D-C091-45C7-8B3A-FB0488A05378}" dt="2024-03-12T19:04:52.128" v="1682" actId="113"/>
          <ac:spMkLst>
            <pc:docMk/>
            <pc:sldMk cId="1480103468" sldId="277"/>
            <ac:spMk id="3" creationId="{3D3887BB-1DB0-2411-8CC3-C68F7483EDC2}"/>
          </ac:spMkLst>
        </pc:spChg>
      </pc:sldChg>
      <pc:sldChg chg="modSp mod modAnim">
        <pc:chgData name="Jianping Guo" userId="214695277e21a7f1" providerId="LiveId" clId="{99633D8D-C091-45C7-8B3A-FB0488A05378}" dt="2024-03-12T19:08:46.500" v="1688" actId="13926"/>
        <pc:sldMkLst>
          <pc:docMk/>
          <pc:sldMk cId="4031088794" sldId="278"/>
        </pc:sldMkLst>
        <pc:spChg chg="mod">
          <ac:chgData name="Jianping Guo" userId="214695277e21a7f1" providerId="LiveId" clId="{99633D8D-C091-45C7-8B3A-FB0488A05378}" dt="2024-03-12T19:08:46.500" v="1688" actId="13926"/>
          <ac:spMkLst>
            <pc:docMk/>
            <pc:sldMk cId="4031088794" sldId="278"/>
            <ac:spMk id="3" creationId="{3D3887BB-1DB0-2411-8CC3-C68F7483EDC2}"/>
          </ac:spMkLst>
        </pc:spChg>
      </pc:sldChg>
      <pc:sldChg chg="modSp mod modAnim">
        <pc:chgData name="Jianping Guo" userId="214695277e21a7f1" providerId="LiveId" clId="{99633D8D-C091-45C7-8B3A-FB0488A05378}" dt="2024-03-12T19:06:38.067" v="1685" actId="13926"/>
        <pc:sldMkLst>
          <pc:docMk/>
          <pc:sldMk cId="224668533" sldId="279"/>
        </pc:sldMkLst>
        <pc:spChg chg="mod">
          <ac:chgData name="Jianping Guo" userId="214695277e21a7f1" providerId="LiveId" clId="{99633D8D-C091-45C7-8B3A-FB0488A05378}" dt="2024-03-12T19:06:38.067" v="1685" actId="13926"/>
          <ac:spMkLst>
            <pc:docMk/>
            <pc:sldMk cId="224668533" sldId="279"/>
            <ac:spMk id="3" creationId="{3D3887BB-1DB0-2411-8CC3-C68F7483EDC2}"/>
          </ac:spMkLst>
        </pc:spChg>
      </pc:sldChg>
      <pc:sldChg chg="modSp mod">
        <pc:chgData name="Jianping Guo" userId="214695277e21a7f1" providerId="LiveId" clId="{99633D8D-C091-45C7-8B3A-FB0488A05378}" dt="2024-03-13T15:01:02.772" v="1822" actId="113"/>
        <pc:sldMkLst>
          <pc:docMk/>
          <pc:sldMk cId="556916476" sldId="280"/>
        </pc:sldMkLst>
        <pc:spChg chg="mod">
          <ac:chgData name="Jianping Guo" userId="214695277e21a7f1" providerId="LiveId" clId="{99633D8D-C091-45C7-8B3A-FB0488A05378}" dt="2024-03-13T15:01:02.772" v="1822" actId="113"/>
          <ac:spMkLst>
            <pc:docMk/>
            <pc:sldMk cId="556916476" sldId="280"/>
            <ac:spMk id="3" creationId="{3D3887BB-1DB0-2411-8CC3-C68F7483EDC2}"/>
          </ac:spMkLst>
        </pc:spChg>
      </pc:sldChg>
      <pc:sldChg chg="modSp mod">
        <pc:chgData name="Jianping Guo" userId="214695277e21a7f1" providerId="LiveId" clId="{99633D8D-C091-45C7-8B3A-FB0488A05378}" dt="2024-03-12T19:32:25.209" v="1821" actId="20577"/>
        <pc:sldMkLst>
          <pc:docMk/>
          <pc:sldMk cId="4247774508" sldId="281"/>
        </pc:sldMkLst>
        <pc:spChg chg="mod">
          <ac:chgData name="Jianping Guo" userId="214695277e21a7f1" providerId="LiveId" clId="{99633D8D-C091-45C7-8B3A-FB0488A05378}" dt="2024-03-12T19:32:25.209" v="1821" actId="20577"/>
          <ac:spMkLst>
            <pc:docMk/>
            <pc:sldMk cId="4247774508" sldId="281"/>
            <ac:spMk id="3" creationId="{3D3887BB-1DB0-2411-8CC3-C68F7483EDC2}"/>
          </ac:spMkLst>
        </pc:spChg>
      </pc:sldChg>
      <pc:sldChg chg="modSp del mod modAnim">
        <pc:chgData name="Jianping Guo" userId="214695277e21a7f1" providerId="LiveId" clId="{99633D8D-C091-45C7-8B3A-FB0488A05378}" dt="2024-03-12T18:51:37.742" v="1651" actId="2696"/>
        <pc:sldMkLst>
          <pc:docMk/>
          <pc:sldMk cId="289084822" sldId="282"/>
        </pc:sldMkLst>
        <pc:spChg chg="mod">
          <ac:chgData name="Jianping Guo" userId="214695277e21a7f1" providerId="LiveId" clId="{99633D8D-C091-45C7-8B3A-FB0488A05378}" dt="2024-03-11T20:56:59.208" v="1320" actId="20577"/>
          <ac:spMkLst>
            <pc:docMk/>
            <pc:sldMk cId="289084822" sldId="282"/>
            <ac:spMk id="3" creationId="{3D3887BB-1DB0-2411-8CC3-C68F7483EDC2}"/>
          </ac:spMkLst>
        </pc:spChg>
      </pc:sldChg>
      <pc:sldChg chg="modSp mod">
        <pc:chgData name="Jianping Guo" userId="214695277e21a7f1" providerId="LiveId" clId="{99633D8D-C091-45C7-8B3A-FB0488A05378}" dt="2024-03-12T19:21:03.693" v="1706" actId="207"/>
        <pc:sldMkLst>
          <pc:docMk/>
          <pc:sldMk cId="1539291718" sldId="283"/>
        </pc:sldMkLst>
        <pc:spChg chg="mod">
          <ac:chgData name="Jianping Guo" userId="214695277e21a7f1" providerId="LiveId" clId="{99633D8D-C091-45C7-8B3A-FB0488A05378}" dt="2024-03-12T19:21:03.693" v="1706" actId="207"/>
          <ac:spMkLst>
            <pc:docMk/>
            <pc:sldMk cId="1539291718" sldId="283"/>
            <ac:spMk id="3" creationId="{3D3887BB-1DB0-2411-8CC3-C68F7483EDC2}"/>
          </ac:spMkLst>
        </pc:spChg>
      </pc:sldChg>
      <pc:sldChg chg="addSp delSp modSp new mod modClrScheme modAnim chgLayout">
        <pc:chgData name="Jianping Guo" userId="214695277e21a7f1" providerId="LiveId" clId="{99633D8D-C091-45C7-8B3A-FB0488A05378}" dt="2024-03-12T18:50:44.556" v="1650"/>
        <pc:sldMkLst>
          <pc:docMk/>
          <pc:sldMk cId="1842551405" sldId="284"/>
        </pc:sldMkLst>
        <pc:spChg chg="add del mod">
          <ac:chgData name="Jianping Guo" userId="214695277e21a7f1" providerId="LiveId" clId="{99633D8D-C091-45C7-8B3A-FB0488A05378}" dt="2024-03-12T18:49:29.401" v="1641" actId="700"/>
          <ac:spMkLst>
            <pc:docMk/>
            <pc:sldMk cId="1842551405" sldId="284"/>
            <ac:spMk id="2" creationId="{412320D8-9D7C-0471-AD0E-CF68383FAD2C}"/>
          </ac:spMkLst>
        </pc:spChg>
        <pc:spChg chg="add mod ord">
          <ac:chgData name="Jianping Guo" userId="214695277e21a7f1" providerId="LiveId" clId="{99633D8D-C091-45C7-8B3A-FB0488A05378}" dt="2024-03-12T18:50:33.042" v="1649" actId="14100"/>
          <ac:spMkLst>
            <pc:docMk/>
            <pc:sldMk cId="1842551405" sldId="284"/>
            <ac:spMk id="3" creationId="{D5EC22A1-D7AD-F5E7-ABAA-F733255CE0CF}"/>
          </ac:spMkLst>
        </pc:spChg>
      </pc:sldChg>
      <pc:sldChg chg="del">
        <pc:chgData name="Jianping Guo" userId="214695277e21a7f1" providerId="LiveId" clId="{99633D8D-C091-45C7-8B3A-FB0488A05378}" dt="2024-03-12T18:48:27.136" v="1637" actId="2696"/>
        <pc:sldMkLst>
          <pc:docMk/>
          <pc:sldMk cId="4292099290" sldId="284"/>
        </pc:sldMkLst>
      </pc:sldChg>
      <pc:sldChg chg="del">
        <pc:chgData name="Jianping Guo" userId="214695277e21a7f1" providerId="LiveId" clId="{99633D8D-C091-45C7-8B3A-FB0488A05378}" dt="2024-03-12T18:48:18.721" v="1636" actId="2696"/>
        <pc:sldMkLst>
          <pc:docMk/>
          <pc:sldMk cId="3606047117" sldId="285"/>
        </pc:sldMkLst>
      </pc:sldChg>
      <pc:sldMasterChg chg="del delSldLayout">
        <pc:chgData name="Jianping Guo" userId="214695277e21a7f1" providerId="LiveId" clId="{99633D8D-C091-45C7-8B3A-FB0488A05378}" dt="2024-03-11T17:25:25.703" v="1" actId="2696"/>
        <pc:sldMasterMkLst>
          <pc:docMk/>
          <pc:sldMasterMk cId="1114925913" sldId="2147483648"/>
        </pc:sldMasterMkLst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1805281686" sldId="2147483649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2968587484" sldId="2147483650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3605560313" sldId="2147483651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4009669305" sldId="2147483652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1667516333" sldId="2147483653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148107200" sldId="2147483654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2813044216" sldId="2147483655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3733312946" sldId="2147483656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181521671" sldId="2147483657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2235636511" sldId="2147483658"/>
          </pc:sldLayoutMkLst>
        </pc:sldLayoutChg>
        <pc:sldLayoutChg chg="del">
          <pc:chgData name="Jianping Guo" userId="214695277e21a7f1" providerId="LiveId" clId="{99633D8D-C091-45C7-8B3A-FB0488A05378}" dt="2024-03-11T17:25:25.703" v="1" actId="2696"/>
          <pc:sldLayoutMkLst>
            <pc:docMk/>
            <pc:sldMasterMk cId="1114925913" sldId="2147483648"/>
            <pc:sldLayoutMk cId="666029670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 custT="1"/>
      <dgm:spPr/>
      <dgm:t>
        <a:bodyPr/>
        <a:lstStyle/>
        <a:p>
          <a:r>
            <a:rPr lang="zh-CN" altLang="en-US" sz="60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参孙的殉道</a:t>
          </a:r>
          <a:endParaRPr lang="en-CA" altLang="zh-CN" sz="6000" b="1" i="0" baseline="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 custT="1"/>
      <dgm:spPr/>
      <dgm:t>
        <a:bodyPr/>
        <a:lstStyle/>
        <a:p>
          <a:r>
            <a:rPr lang="zh-CN" alt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16:</a:t>
          </a:r>
          <a:r>
            <a:rPr 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1-31</a:t>
          </a:r>
          <a:endParaRPr 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278225"/>
          <a:ext cx="6339839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0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参孙的殉道</a:t>
          </a:r>
          <a:endParaRPr lang="en-CA" altLang="zh-CN" sz="6000" b="1" i="0" kern="1200" baseline="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249" y="352474"/>
        <a:ext cx="6191341" cy="1372502"/>
      </dsp:txXfrm>
    </dsp:sp>
    <dsp:sp modelId="{C581AB6D-95B4-4A3A-B78E-606A55CA6945}">
      <dsp:nvSpPr>
        <dsp:cNvPr id="0" name=""/>
        <dsp:cNvSpPr/>
      </dsp:nvSpPr>
      <dsp:spPr>
        <a:xfrm>
          <a:off x="0" y="1964038"/>
          <a:ext cx="6339839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16:</a:t>
          </a:r>
          <a:r>
            <a:rPr 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1-31</a:t>
          </a:r>
          <a:endParaRPr 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249" y="2038287"/>
        <a:ext cx="6191341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3589B-42D5-00DF-9927-CF1DBCF06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21C207-8993-91F1-761D-AB5DC40B2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383C0F-D0A7-8DAB-8CA0-CF6183F4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F2E985-E4F2-CDF3-6765-7009F3C0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F106BB-F250-D487-8D06-3055C192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350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E064AC-BD64-D039-9E27-C2074E3F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60462F-0818-8CC0-B626-52DB4C2D6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227AE6-AE54-9168-415B-787873BF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344E14-53F0-3B60-D940-F2C947B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683159-CC92-DA42-CE52-A9C4AB0D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22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FF02A1-37A3-E8E6-AB0C-EECE3B563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E29527-0CDA-FE20-6332-9ABE02D74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84D7CD-186E-66C7-F6FD-923E7E4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22465A-5632-18D6-47C0-AB5B108E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EBA853-C47B-ADE1-2C89-88B79063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30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80280-522A-8C0E-2C87-1B5800B1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0B52A1-366D-B8A8-46EC-A2610321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469E7-D9DF-2621-C422-5971C317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2A4EC5-2172-B8EC-F427-005E541D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97A761-FD55-8498-023C-3D55EA99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938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4D8F9-1445-7823-75FB-91E06851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03AFDA-F14E-E8D8-C38E-AF78C065B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BDF3B1-15D2-C2A8-39B6-CD446294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F8AD81-DC1F-2C20-67A3-E3560659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C95CF8-613E-4F52-1240-D52507CE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32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919237-9F31-FCAB-1A9E-DDED9474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B14D3B-859B-85EC-E3D6-5D2FBD9B9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CBE555-6150-EEF2-B4EC-6F071179B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5894E0-DF7A-9D4D-0903-414386F5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668D28-B451-CCB5-7209-9EEB1A69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D3EA43-CF3B-A177-2326-B5D70A3D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85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D33C6-0457-A55E-4C95-C25E716C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D3E9F6-B5FE-A21D-CD58-6562CCD77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46D626-96CC-9D27-C19A-58EC6FDA4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880522C-D5B2-0400-1768-8E47F632C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DC1C36-7EEF-93B3-2E83-35D354EEF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FD2FCE4-D49F-CB03-A2AC-BD33F1A0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DC5C0E3-FBB6-8C1C-FA5E-461860CE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AB55EA8-FE11-1D66-3DE3-86EE3D4B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006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2B502E-8DFC-40D2-319D-555DEE542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3B98F7-400D-6212-4E36-AC9EDB5B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AE562A-65A7-7371-CCB5-101EEFE1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4CAD10-0F63-6C2B-7FCF-E2516137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31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701E195-C6BE-EC2A-6AD7-9A2F575E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10C213-09A2-F27D-52B3-EA9A72BB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DB29B7-B0B4-8FAD-7985-D2336F6E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108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E1269C-2029-EE94-7578-36F35195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D3171-83EE-2DBB-AEBA-A287F8981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E28FDE-094C-7863-7DC3-A8CCBB52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A4CAB6-3BAE-EFB9-9E71-28E850ED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CAC349-623C-C48E-8161-02FFF096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74DA85-D406-4DCE-5C57-991619F0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024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01931C-58A4-810F-9A71-658F977D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F41D65-BE76-6CA9-5C8C-DFBB19653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B302BE-0311-A0D0-96CC-0A12F2A8E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BC6451-4030-C8D7-E33A-DB54E47C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05D6C-E5C7-D01C-8D0D-4E9F0907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570BD0-50FF-DA66-F889-3BBA8B36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33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9F5360D-513B-FF60-06A9-E20A8D9A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CDEC08-4850-EF73-E0F3-6F575597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8C34F3-F201-461C-3D49-0753A150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1F420-EF7B-4674-A741-A63E35AE4ECB}" type="datetimeFigureOut">
              <a:rPr lang="en-CA" smtClean="0"/>
              <a:t>2024-03-13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7EAF98-8918-CDF4-FB1F-089D18EFD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DFDF33-8659-1357-BAB7-187DC73CC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36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7985120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10032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参孙的殉道（士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16:23-31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23 </a:t>
            </a:r>
            <a:r>
              <a:rPr lang="zh-CN" altLang="en-US" b="1" dirty="0">
                <a:solidFill>
                  <a:srgbClr val="C00000"/>
                </a:solidFill>
              </a:rPr>
              <a:t>非利士人的首领聚集，要给他们的神大衮献大祭，并且欢乐。因为他们说：“我们的神将我们的仇敌参孙交在我们手中了。”</a:t>
            </a:r>
            <a:r>
              <a:rPr lang="en-US" altLang="zh-CN" b="1" dirty="0">
                <a:solidFill>
                  <a:srgbClr val="C00000"/>
                </a:solidFill>
              </a:rPr>
              <a:t>24 </a:t>
            </a:r>
            <a:r>
              <a:rPr lang="zh-CN" altLang="en-US" b="1" dirty="0">
                <a:solidFill>
                  <a:srgbClr val="C00000"/>
                </a:solidFill>
              </a:rPr>
              <a:t>众人看见参孙，就赞美他们的神，说：“我们的神将毁坏我们地、杀害我们许多人的仇敌，交在我们手中了。”</a:t>
            </a:r>
            <a:r>
              <a:rPr lang="en-US" altLang="zh-CN" b="1" dirty="0">
                <a:solidFill>
                  <a:srgbClr val="C00000"/>
                </a:solidFill>
              </a:rPr>
              <a:t>25 </a:t>
            </a:r>
            <a:r>
              <a:rPr lang="zh-CN" altLang="en-US" b="1" dirty="0">
                <a:solidFill>
                  <a:srgbClr val="C00000"/>
                </a:solidFill>
              </a:rPr>
              <a:t>他们正宴乐的时候，就说：“叫参孙来，在我们面前戏耍戏耍。”于是将参孙从监里提出来，他就在众人面前戏耍。他们使他站在两柱中间。</a:t>
            </a:r>
            <a:r>
              <a:rPr lang="en-US" altLang="zh-CN" b="1" dirty="0">
                <a:solidFill>
                  <a:srgbClr val="C00000"/>
                </a:solidFill>
              </a:rPr>
              <a:t>26 </a:t>
            </a:r>
            <a:r>
              <a:rPr lang="zh-CN" altLang="en-US" b="1" dirty="0">
                <a:solidFill>
                  <a:srgbClr val="C00000"/>
                </a:solidFill>
              </a:rPr>
              <a:t>参孙向拉他手的童子说：“求你让我摸着托房的柱子，我要靠一靠。”</a:t>
            </a:r>
            <a:r>
              <a:rPr lang="en-US" altLang="zh-CN" b="1" dirty="0">
                <a:solidFill>
                  <a:srgbClr val="C00000"/>
                </a:solidFill>
              </a:rPr>
              <a:t>27 </a:t>
            </a:r>
            <a:r>
              <a:rPr lang="zh-CN" altLang="en-US" b="1" dirty="0">
                <a:solidFill>
                  <a:srgbClr val="C00000"/>
                </a:solidFill>
              </a:rPr>
              <a:t>那时房内充满男女，非利士人的众首领也都在那里。房的平顶上约有三千男女，观看参孙戏耍。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91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EC22A1-D7AD-F5E7-ABAA-F733255CE0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7840" y="1544320"/>
            <a:ext cx="11115040" cy="5029199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28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参孙求告耶和华说：“主耶和华啊，求你眷念我。神啊，求你赐我这一次的力量，使我在非利士人身上报那剜我双眼的仇。”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参孙就抱住托房的那两根柱子，左手抱一根，右手抱一根，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说：“我情愿与非利士人同死！”就尽力屈身，房子倒塌，压住首领和房内的众人。这样，参孙死时所杀的人，比活着所杀的还多。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参孙的弟兄和他父的全家，都下去取他的尸首，抬上来葬在琐拉和以实陶中间，在他父玛挪亚的坟墓里。参孙作以色列的士师二十年。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15: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18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参孙甚觉口渴，就求告耶和华说：“你既藉仆人的手施行这么大的拯救，岂可任我渴死，落在未受割礼的人手中呢？”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诗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20:5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我们要因你的救恩夸胜，要奉我们神的名竖立旌旗。愿耶和华成就你一切所求的。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255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4"/>
            <a:ext cx="11003280" cy="4697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结语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b="1" dirty="0"/>
              <a:t>来</a:t>
            </a:r>
            <a:r>
              <a:rPr lang="en-CA" altLang="zh-CN" b="1" dirty="0"/>
              <a:t>11:</a:t>
            </a:r>
            <a:r>
              <a:rPr lang="en-US" altLang="zh-CN" b="1" dirty="0"/>
              <a:t>32</a:t>
            </a:r>
            <a:r>
              <a:rPr lang="en-US" altLang="zh-CN" dirty="0"/>
              <a:t> </a:t>
            </a:r>
            <a:r>
              <a:rPr lang="zh-CN" altLang="en-US" dirty="0"/>
              <a:t>我又何必再说呢？若要一一细说，基甸、巴拉、</a:t>
            </a:r>
            <a:r>
              <a:rPr lang="zh-CN" altLang="en-US" sz="3600" b="1" dirty="0"/>
              <a:t>参孙</a:t>
            </a:r>
            <a:r>
              <a:rPr lang="zh-CN" altLang="en-US" dirty="0"/>
              <a:t>、耶弗他、大卫、撒母耳和众先知的事，时候就不够了。</a:t>
            </a:r>
            <a:r>
              <a:rPr lang="en-US" altLang="zh-CN" b="1" dirty="0"/>
              <a:t>33</a:t>
            </a:r>
            <a:r>
              <a:rPr lang="en-US" altLang="zh-CN" dirty="0"/>
              <a:t> </a:t>
            </a:r>
            <a:r>
              <a:rPr lang="zh-CN" altLang="en-US" dirty="0"/>
              <a:t>他们</a:t>
            </a:r>
            <a:r>
              <a:rPr lang="zh-CN" altLang="en-US" b="1" dirty="0"/>
              <a:t>因着信</a:t>
            </a:r>
            <a:r>
              <a:rPr lang="zh-CN" altLang="en-US" dirty="0"/>
              <a:t>，制伏了敌国，行了公义，得了应许，堵了狮子的口，</a:t>
            </a:r>
            <a:r>
              <a:rPr lang="en-US" altLang="zh-CN" b="1" dirty="0"/>
              <a:t>34</a:t>
            </a:r>
            <a:r>
              <a:rPr lang="en-US" altLang="zh-CN" dirty="0"/>
              <a:t> </a:t>
            </a:r>
            <a:r>
              <a:rPr lang="zh-CN" altLang="en-US" dirty="0"/>
              <a:t>灭了烈火的猛势，脱了刀剑的锋刃，软弱变为刚强，争战显出勇敢，打退外邦的全军。</a:t>
            </a:r>
            <a:r>
              <a:rPr lang="en-US" altLang="zh-CN" b="1" dirty="0"/>
              <a:t>35</a:t>
            </a:r>
            <a:r>
              <a:rPr lang="en-US" altLang="zh-CN" dirty="0"/>
              <a:t> </a:t>
            </a:r>
            <a:r>
              <a:rPr lang="zh-CN" altLang="en-US" dirty="0"/>
              <a:t>有妇人得自己的死人复活，又有人忍受严刑，</a:t>
            </a:r>
            <a:r>
              <a:rPr lang="zh-CN" altLang="en-US" b="1" dirty="0"/>
              <a:t>不肯苟且得释放</a:t>
            </a:r>
            <a:r>
              <a:rPr lang="zh-CN" altLang="en-US" dirty="0"/>
              <a:t>（“释放”原文作“赎”），为要得着更美的复活。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士</a:t>
            </a:r>
            <a:r>
              <a:rPr lang="en-CA" altLang="zh-CN" b="1" dirty="0"/>
              <a:t>16:</a:t>
            </a:r>
            <a:r>
              <a:rPr lang="en-US" altLang="zh-CN" b="1" dirty="0"/>
              <a:t>28 </a:t>
            </a:r>
            <a:r>
              <a:rPr lang="zh-CN" altLang="en-US" dirty="0"/>
              <a:t>参孙求告耶和华说：“</a:t>
            </a:r>
            <a:r>
              <a:rPr lang="zh-CN" altLang="en-US" b="1" dirty="0"/>
              <a:t>主耶和华啊，求你眷念我。神啊，求你赐我这一次的力量</a:t>
            </a:r>
            <a:r>
              <a:rPr lang="zh-CN" altLang="en-US" dirty="0"/>
              <a:t>，使我在非利士人身上报那剜我双眼的仇。”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777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100328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约</a:t>
            </a:r>
            <a:r>
              <a:rPr lang="en-CA" altLang="zh-CN" b="1" dirty="0"/>
              <a:t>5:</a:t>
            </a:r>
            <a:r>
              <a:rPr lang="en-US" altLang="zh-CN" b="1" dirty="0"/>
              <a:t>39 </a:t>
            </a:r>
            <a:r>
              <a:rPr lang="zh-CN" altLang="en-US" dirty="0"/>
              <a:t>你们查考圣经（或作“应当查考圣经”），因你们以为内中有永生，</a:t>
            </a:r>
            <a:r>
              <a:rPr lang="zh-CN" altLang="en-US" b="1" dirty="0"/>
              <a:t>给我作见证</a:t>
            </a:r>
            <a:r>
              <a:rPr lang="zh-CN" altLang="en-US" dirty="0"/>
              <a:t>的就是这经。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帖前</a:t>
            </a:r>
            <a:r>
              <a:rPr lang="en-CA" altLang="zh-CN" b="1" dirty="0"/>
              <a:t>5:24 </a:t>
            </a:r>
            <a:r>
              <a:rPr lang="zh-CN" altLang="en-US" dirty="0"/>
              <a:t>那召你们的本是信实的，他必成就这事。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士</a:t>
            </a:r>
            <a:r>
              <a:rPr lang="en-CA" altLang="zh-CN" b="1" dirty="0"/>
              <a:t>13:5</a:t>
            </a:r>
            <a:r>
              <a:rPr lang="zh-CN" altLang="en-US" b="1" dirty="0"/>
              <a:t> </a:t>
            </a:r>
            <a:r>
              <a:rPr lang="zh-CN" altLang="en-US" dirty="0"/>
              <a:t>你必怀孕生一个儿子，不可用剃头刀剃他的头，因为这孩子一出胎就归神作拿细耳人。</a:t>
            </a:r>
            <a:r>
              <a:rPr lang="zh-CN" altLang="en-US" b="1" dirty="0"/>
              <a:t>他必起首拯救以色列人脱离非利士人的手。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/>
              <a:t>太</a:t>
            </a:r>
            <a:r>
              <a:rPr lang="en-CA" altLang="zh-CN" b="1" dirty="0"/>
              <a:t>1:</a:t>
            </a:r>
            <a:r>
              <a:rPr lang="en-US" altLang="zh-CN" b="1" dirty="0"/>
              <a:t>21 </a:t>
            </a:r>
            <a:r>
              <a:rPr lang="zh-CN" altLang="en-US" dirty="0"/>
              <a:t>她将要生一个儿子，你要给他起名叫</a:t>
            </a:r>
            <a:r>
              <a:rPr lang="zh-CN" altLang="en-US" b="1" dirty="0"/>
              <a:t>耶稣</a:t>
            </a:r>
            <a:r>
              <a:rPr lang="zh-CN" altLang="en-US" dirty="0"/>
              <a:t>，因他</a:t>
            </a:r>
            <a:r>
              <a:rPr lang="zh-CN" altLang="en-US" b="1" dirty="0"/>
              <a:t>要将自己的百姓从罪恶里救出来</a:t>
            </a:r>
            <a:r>
              <a:rPr lang="zh-CN" altLang="en-US" dirty="0"/>
              <a:t>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约</a:t>
            </a:r>
            <a:r>
              <a:rPr lang="en-CA" altLang="zh-CN" b="1" dirty="0"/>
              <a:t>1:</a:t>
            </a:r>
            <a:r>
              <a:rPr lang="en-US" altLang="zh-CN" b="1" dirty="0"/>
              <a:t>29 </a:t>
            </a:r>
            <a:r>
              <a:rPr lang="zh-CN" altLang="en-US" dirty="0"/>
              <a:t>次日，约翰看见耶稣来到他那里，就说：“看哪，神的羔羊，除去（或作“背负”）世人罪孽的。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489753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1003280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来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10:10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我们凭这旨意，靠耶稣基督只一次献上他的身体，就得以成圣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14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因为他一次献祭，便叫那得以成圣的人永远完全。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/>
              <a:t>来</a:t>
            </a:r>
            <a:r>
              <a:rPr lang="en-CA" altLang="zh-CN" b="1" dirty="0"/>
              <a:t>2:</a:t>
            </a:r>
            <a:r>
              <a:rPr lang="en-US" altLang="zh-CN" b="1" dirty="0"/>
              <a:t>14 </a:t>
            </a:r>
            <a:r>
              <a:rPr lang="zh-CN" altLang="en-US" dirty="0"/>
              <a:t>儿女既同有血肉之体，他也照样亲自成了血肉之体，特要藉着死，败坏那掌死权的，就是魔鬼，</a:t>
            </a:r>
            <a:r>
              <a:rPr lang="en-US" altLang="zh-CN" b="1" dirty="0"/>
              <a:t>15</a:t>
            </a:r>
            <a:r>
              <a:rPr lang="en-US" altLang="zh-CN" dirty="0"/>
              <a:t> </a:t>
            </a:r>
            <a:r>
              <a:rPr lang="zh-CN" altLang="en-US" dirty="0"/>
              <a:t>并要释放那些一生因怕死而为奴仆的人。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撒上</a:t>
            </a:r>
            <a:r>
              <a:rPr lang="en-CA" altLang="zh-CN" b="1" dirty="0"/>
              <a:t>15:29 </a:t>
            </a:r>
            <a:r>
              <a:rPr lang="zh-CN" altLang="en-US" dirty="0"/>
              <a:t>以色列的大能者必不至说谎，也不至后悔。因为他迥非世人，决不后悔。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士</a:t>
            </a:r>
            <a:r>
              <a:rPr lang="en-CA" altLang="zh-CN" b="1" dirty="0"/>
              <a:t>13:5</a:t>
            </a:r>
            <a:r>
              <a:rPr lang="en-US" altLang="zh-CN" b="1" dirty="0"/>
              <a:t> </a:t>
            </a:r>
            <a:r>
              <a:rPr lang="en-US" altLang="zh-CN" dirty="0"/>
              <a:t>······</a:t>
            </a:r>
            <a:r>
              <a:rPr lang="zh-CN" altLang="en-US" dirty="0"/>
              <a:t>他必起首拯救以色列人脱离非利士人的手。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士</a:t>
            </a:r>
            <a:r>
              <a:rPr lang="en-CA" altLang="zh-CN" b="1" dirty="0"/>
              <a:t>16:31</a:t>
            </a:r>
            <a:r>
              <a:rPr lang="zh-CN" altLang="en-US" b="1" dirty="0"/>
              <a:t> </a:t>
            </a:r>
            <a:r>
              <a:rPr lang="en-US" altLang="zh-CN" dirty="0"/>
              <a:t>······</a:t>
            </a:r>
            <a:r>
              <a:rPr lang="zh-CN" altLang="en-US" dirty="0"/>
              <a:t>参孙作以色列的士师二十年。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691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4"/>
            <a:ext cx="11003280" cy="4788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13: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US" altLang="zh-CN" dirty="0"/>
              <a:t>······</a:t>
            </a:r>
            <a:r>
              <a:rPr lang="zh-CN" altLang="en-US" b="1" dirty="0"/>
              <a:t>他必起首拯救以色列人脱离非利士人的手</a:t>
            </a:r>
            <a:r>
              <a:rPr lang="zh-CN" altLang="en-US" dirty="0"/>
              <a:t>。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14: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altLang="zh-CN" b="1" dirty="0"/>
              <a:t>······</a:t>
            </a:r>
            <a:r>
              <a:rPr lang="zh-CN" altLang="en-US" b="1" dirty="0"/>
              <a:t>这事是出于耶和华，</a:t>
            </a:r>
            <a:r>
              <a:rPr lang="zh-CN" altLang="en-US" dirty="0"/>
              <a:t>因为他找机会攻击非利士人。那时非利士人辖制以色列人。</a:t>
            </a:r>
            <a:r>
              <a:rPr lang="en-US" altLang="zh-CN" b="1" dirty="0"/>
              <a:t>8·</a:t>
            </a:r>
            <a:r>
              <a:rPr lang="en-US" altLang="zh-CN" dirty="0"/>
              <a:t>·····</a:t>
            </a:r>
            <a:r>
              <a:rPr lang="zh-CN" altLang="en-US" dirty="0"/>
              <a:t>再下去要</a:t>
            </a:r>
            <a:r>
              <a:rPr lang="zh-CN" altLang="en-US" b="1" dirty="0"/>
              <a:t>娶那女子</a:t>
            </a:r>
            <a:r>
              <a:rPr lang="zh-CN" altLang="en-US" dirty="0"/>
              <a:t>，转向道旁要看</a:t>
            </a:r>
            <a:r>
              <a:rPr lang="zh-CN" altLang="en-US" b="1" dirty="0"/>
              <a:t>死狮</a:t>
            </a:r>
            <a:r>
              <a:rPr lang="zh-CN" altLang="en-US" dirty="0"/>
              <a:t>，见有一群蜂子和蜜在</a:t>
            </a:r>
            <a:r>
              <a:rPr lang="zh-CN" altLang="en-US" b="1" dirty="0"/>
              <a:t>死狮</a:t>
            </a:r>
            <a:r>
              <a:rPr lang="zh-CN" altLang="en-US" dirty="0"/>
              <a:t>之内</a:t>
            </a:r>
            <a:r>
              <a:rPr lang="en-US" altLang="zh-CN" dirty="0"/>
              <a:t>······</a:t>
            </a:r>
            <a:r>
              <a:rPr lang="en-US" altLang="zh-CN" b="1" dirty="0"/>
              <a:t>10</a:t>
            </a:r>
            <a:r>
              <a:rPr lang="en-US" altLang="zh-CN" dirty="0"/>
              <a:t>······</a:t>
            </a:r>
            <a:r>
              <a:rPr lang="zh-CN" altLang="en-US" dirty="0"/>
              <a:t>参孙在那里设摆</a:t>
            </a:r>
            <a:r>
              <a:rPr lang="zh-CN" altLang="en-US" b="1" dirty="0"/>
              <a:t>筵宴</a:t>
            </a:r>
            <a:r>
              <a:rPr lang="en-US" altLang="zh-CN" dirty="0"/>
              <a:t>······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15:4 </a:t>
            </a:r>
            <a:r>
              <a:rPr lang="zh-CN" altLang="en-US" dirty="0"/>
              <a:t>于是参孙去捉了三百只狐狸</a:t>
            </a:r>
            <a:r>
              <a:rPr lang="en-US" altLang="zh-CN" dirty="0"/>
              <a:t>······5</a:t>
            </a:r>
            <a:r>
              <a:rPr lang="zh-CN" altLang="en-US" dirty="0"/>
              <a:t>点着火把，就放狐狸进入非利士人站着的禾稼，将堆集的禾捆和未割的禾稼，并橄榄园尽都烧了</a:t>
            </a:r>
            <a:r>
              <a:rPr lang="en-US" altLang="zh-CN" dirty="0"/>
              <a:t>······</a:t>
            </a:r>
            <a:r>
              <a:rPr lang="en-US" altLang="zh-CN" b="1" dirty="0"/>
              <a:t>14 </a:t>
            </a:r>
            <a:r>
              <a:rPr lang="zh-CN" altLang="en-US" dirty="0"/>
              <a:t>参孙到了利希</a:t>
            </a:r>
            <a:r>
              <a:rPr lang="en-US" altLang="zh-CN" dirty="0"/>
              <a:t>······</a:t>
            </a:r>
            <a:r>
              <a:rPr lang="zh-CN" altLang="en-US" b="1" dirty="0"/>
              <a:t>耶和华的灵大大感动参孙</a:t>
            </a:r>
            <a:r>
              <a:rPr lang="en-US" altLang="zh-CN" dirty="0"/>
              <a:t>······</a:t>
            </a:r>
            <a:r>
              <a:rPr lang="en-US" altLang="zh-CN" b="1" dirty="0"/>
              <a:t>16</a:t>
            </a:r>
            <a:r>
              <a:rPr lang="en-US" altLang="zh-CN" dirty="0"/>
              <a:t> </a:t>
            </a:r>
            <a:r>
              <a:rPr lang="zh-CN" altLang="en-US" dirty="0"/>
              <a:t>参孙说：“我用驴腮骨杀人成堆，用驴腮骨杀了一千人。”</a:t>
            </a:r>
            <a:r>
              <a:rPr lang="en-US" altLang="zh-CN" dirty="0"/>
              <a:t>······</a:t>
            </a:r>
            <a:r>
              <a:rPr lang="en-US" altLang="zh-CN" b="1" dirty="0"/>
              <a:t>20</a:t>
            </a:r>
            <a:r>
              <a:rPr lang="en-US" altLang="zh-CN" dirty="0"/>
              <a:t> </a:t>
            </a:r>
            <a:r>
              <a:rPr lang="zh-CN" altLang="en-US" dirty="0"/>
              <a:t>当非利士人辖制以色列人的时候，参孙作以色列的士师二十年。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48010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100328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参孙亲近妓女（士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16:1-3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1 </a:t>
            </a:r>
            <a:r>
              <a:rPr lang="zh-CN" altLang="en-US" b="1" dirty="0">
                <a:solidFill>
                  <a:srgbClr val="C00000"/>
                </a:solidFill>
              </a:rPr>
              <a:t>参孙到了迦萨，在那里</a:t>
            </a: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看见</a:t>
            </a:r>
            <a:r>
              <a:rPr lang="zh-CN" altLang="en-US" b="1" dirty="0">
                <a:solidFill>
                  <a:srgbClr val="C00000"/>
                </a:solidFill>
              </a:rPr>
              <a:t>一个妓女，就与她亲近。</a:t>
            </a:r>
            <a:r>
              <a:rPr lang="en-US" altLang="zh-CN" b="1" dirty="0">
                <a:solidFill>
                  <a:srgbClr val="C00000"/>
                </a:solidFill>
              </a:rPr>
              <a:t>2 </a:t>
            </a:r>
            <a:r>
              <a:rPr lang="zh-CN" altLang="en-US" b="1" dirty="0">
                <a:solidFill>
                  <a:srgbClr val="C00000"/>
                </a:solidFill>
              </a:rPr>
              <a:t>有人告诉迦萨人说：“参孙到这里来了！”他们就把他团团围住，终夜在城门悄悄埋伏，说：“等到天亮我们便杀他。”</a:t>
            </a:r>
            <a:r>
              <a:rPr lang="en-US" altLang="zh-CN" b="1" dirty="0">
                <a:solidFill>
                  <a:srgbClr val="C00000"/>
                </a:solidFill>
              </a:rPr>
              <a:t>3 </a:t>
            </a:r>
            <a:r>
              <a:rPr lang="zh-CN" altLang="en-US" b="1" dirty="0">
                <a:solidFill>
                  <a:srgbClr val="C00000"/>
                </a:solidFill>
              </a:rPr>
              <a:t>参孙睡到半夜，起来，将城门的门扇、门框、门闩一齐拆下来，扛在肩上，扛到希伯仑前的山顶上。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/>
              <a:t>约翰一书</a:t>
            </a:r>
            <a:r>
              <a:rPr lang="en-CA" altLang="zh-CN" b="1" dirty="0"/>
              <a:t>2:</a:t>
            </a:r>
            <a:r>
              <a:rPr lang="en-US" altLang="zh-CN" b="1" dirty="0"/>
              <a:t>16 </a:t>
            </a:r>
            <a:r>
              <a:rPr lang="zh-CN" altLang="en-US" dirty="0"/>
              <a:t>因为凡世界上的事，就像肉体的情欲，</a:t>
            </a:r>
            <a:r>
              <a:rPr lang="zh-CN" altLang="en-US" b="1" dirty="0">
                <a:highlight>
                  <a:srgbClr val="FFFF00"/>
                </a:highlight>
              </a:rPr>
              <a:t>眼目的情欲</a:t>
            </a:r>
            <a:r>
              <a:rPr lang="zh-CN" altLang="en-US" dirty="0"/>
              <a:t>，并今生的骄傲，都不是从父来的，乃是从世界来的。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撒下</a:t>
            </a:r>
            <a:r>
              <a:rPr lang="en-CA" altLang="zh-CN" b="1" dirty="0"/>
              <a:t>5:</a:t>
            </a:r>
            <a:r>
              <a:rPr lang="en-US" altLang="zh-CN" b="1" dirty="0"/>
              <a:t>5 </a:t>
            </a:r>
            <a:r>
              <a:rPr lang="zh-CN" altLang="en-US" dirty="0"/>
              <a:t>在希伯仑作犹大王七年零六个月，在耶路撒冷作以色列和犹大王三十三年。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66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4"/>
            <a:ext cx="11003280" cy="4788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参孙的“真爱”（士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16:4-5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4 </a:t>
            </a:r>
            <a:r>
              <a:rPr lang="zh-CN" altLang="en-US" b="1" dirty="0">
                <a:solidFill>
                  <a:srgbClr val="C00000"/>
                </a:solidFill>
              </a:rPr>
              <a:t>后来参孙在梭烈谷</a:t>
            </a: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喜爱</a:t>
            </a:r>
            <a:r>
              <a:rPr lang="zh-CN" altLang="en-US" b="1" dirty="0">
                <a:solidFill>
                  <a:srgbClr val="C00000"/>
                </a:solidFill>
              </a:rPr>
              <a:t>一个妇人，名叫大利拉。</a:t>
            </a:r>
            <a:r>
              <a:rPr lang="en-US" altLang="zh-CN" b="1" dirty="0">
                <a:solidFill>
                  <a:srgbClr val="C00000"/>
                </a:solidFill>
              </a:rPr>
              <a:t>5 </a:t>
            </a:r>
            <a:r>
              <a:rPr lang="zh-CN" altLang="en-US" b="1" dirty="0">
                <a:solidFill>
                  <a:srgbClr val="C00000"/>
                </a:solidFill>
              </a:rPr>
              <a:t>非利士人的首领上去见那妇人，对她说：“求你诓哄参孙，探探他因何有这么大的力气，我们用何法能胜他，捆绑克制他，我们就每人给你一千一百舍客勒银子。”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3</a:t>
            </a:r>
            <a:r>
              <a:rPr lang="en-US" altLang="zh-CN" dirty="0"/>
              <a:t>······</a:t>
            </a:r>
            <a:r>
              <a:rPr lang="zh-CN" altLang="en-US" dirty="0"/>
              <a:t>参孙对他父亲说：“愿你给我娶那女子，因我</a:t>
            </a:r>
            <a:r>
              <a:rPr lang="zh-CN" altLang="en-US" b="1" dirty="0">
                <a:highlight>
                  <a:srgbClr val="FFFF00"/>
                </a:highlight>
              </a:rPr>
              <a:t>喜悦</a:t>
            </a:r>
            <a:r>
              <a:rPr lang="zh-CN" altLang="en-US" dirty="0"/>
              <a:t>她。”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林前</a:t>
            </a:r>
            <a:r>
              <a:rPr lang="en-CA" altLang="zh-CN" b="1" dirty="0"/>
              <a:t>13:</a:t>
            </a:r>
            <a:r>
              <a:rPr lang="en-US" altLang="zh-CN" b="1" dirty="0"/>
              <a:t>6 </a:t>
            </a:r>
            <a:r>
              <a:rPr lang="zh-CN" altLang="en-US" dirty="0"/>
              <a:t>不喜欢不义，只喜欢真理。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箴</a:t>
            </a:r>
            <a:r>
              <a:rPr lang="en-CA" altLang="zh-CN" b="1" dirty="0"/>
              <a:t>7:</a:t>
            </a:r>
            <a:r>
              <a:rPr lang="en-US" altLang="zh-CN" b="1" dirty="0"/>
              <a:t>25 </a:t>
            </a:r>
            <a:r>
              <a:rPr lang="zh-CN" altLang="en-US" dirty="0"/>
              <a:t>你的心不可偏向淫妇的道，不要入她的迷途。</a:t>
            </a:r>
            <a:r>
              <a:rPr lang="en-US" altLang="zh-CN" b="1" dirty="0"/>
              <a:t>26</a:t>
            </a:r>
            <a:r>
              <a:rPr lang="en-US" altLang="zh-CN" dirty="0"/>
              <a:t> </a:t>
            </a:r>
            <a:r>
              <a:rPr lang="zh-CN" altLang="en-US" dirty="0"/>
              <a:t>因为被她伤害仆倒的不少，被她杀戮的而且甚多。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箴</a:t>
            </a:r>
            <a:r>
              <a:rPr lang="en-CA" altLang="zh-CN" b="1" dirty="0"/>
              <a:t>6:</a:t>
            </a:r>
            <a:r>
              <a:rPr lang="en-US" altLang="zh-CN" b="1" dirty="0"/>
              <a:t>26 </a:t>
            </a:r>
            <a:r>
              <a:rPr lang="zh-CN" altLang="en-US" dirty="0"/>
              <a:t>因为妓女能使人只剩一块饼，淫妇猎取人宝贵的生命。</a:t>
            </a:r>
            <a:endParaRPr lang="en-CA" altLang="zh-CN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108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100328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参孙戏弄大利拉（士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16:6-15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6 </a:t>
            </a:r>
            <a:r>
              <a:rPr lang="zh-CN" altLang="en-US" b="1" dirty="0">
                <a:solidFill>
                  <a:srgbClr val="C00000"/>
                </a:solidFill>
              </a:rPr>
              <a:t>大利拉对参孙说：“求你告诉我，你因何有这么大的力气，当用何法捆绑克制你？”</a:t>
            </a:r>
            <a:r>
              <a:rPr lang="en-US" altLang="zh-CN" b="1" dirty="0">
                <a:solidFill>
                  <a:srgbClr val="C00000"/>
                </a:solidFill>
              </a:rPr>
              <a:t>7 </a:t>
            </a:r>
            <a:r>
              <a:rPr lang="zh-CN" altLang="en-US" b="1" dirty="0">
                <a:solidFill>
                  <a:srgbClr val="C00000"/>
                </a:solidFill>
              </a:rPr>
              <a:t>参孙回答说：“人若用七条未干的青绳子捆绑我，我就软弱像别人一样。”</a:t>
            </a:r>
            <a:r>
              <a:rPr lang="en-US" altLang="zh-CN" b="1" dirty="0">
                <a:solidFill>
                  <a:srgbClr val="C00000"/>
                </a:solidFill>
              </a:rPr>
              <a:t>8 </a:t>
            </a:r>
            <a:r>
              <a:rPr lang="zh-CN" altLang="en-US" b="1" dirty="0">
                <a:solidFill>
                  <a:srgbClr val="C00000"/>
                </a:solidFill>
              </a:rPr>
              <a:t>于是，非利士人的首领拿了七条未干的青绳子来交给妇人，她就用绳子捆绑参孙。</a:t>
            </a:r>
            <a:r>
              <a:rPr lang="en-US" altLang="zh-CN" b="1" dirty="0">
                <a:solidFill>
                  <a:srgbClr val="C00000"/>
                </a:solidFill>
              </a:rPr>
              <a:t>9 </a:t>
            </a:r>
            <a:r>
              <a:rPr lang="zh-CN" altLang="en-US" b="1" dirty="0">
                <a:solidFill>
                  <a:srgbClr val="C00000"/>
                </a:solidFill>
              </a:rPr>
              <a:t>有人预先埋伏在妇人的内室里。妇人说：“参孙哪，非利士人拿你来了。”参孙就挣断绳子，如挣断经火的麻线一般。这样，他力气的根由人还是不知道。</a:t>
            </a:r>
            <a:r>
              <a:rPr lang="en-US" altLang="zh-CN" b="1" dirty="0">
                <a:solidFill>
                  <a:srgbClr val="C00000"/>
                </a:solidFill>
              </a:rPr>
              <a:t>10 </a:t>
            </a:r>
            <a:r>
              <a:rPr lang="zh-CN" altLang="en-US" b="1" dirty="0">
                <a:solidFill>
                  <a:srgbClr val="C00000"/>
                </a:solidFill>
              </a:rPr>
              <a:t>大利拉对参孙说：“你欺哄我，向我说谎言。现在求你告诉我当用何法捆绑你。” </a:t>
            </a:r>
            <a:r>
              <a:rPr lang="en-US" altLang="zh-CN" b="1" dirty="0">
                <a:solidFill>
                  <a:srgbClr val="C00000"/>
                </a:solidFill>
              </a:rPr>
              <a:t>11 </a:t>
            </a:r>
            <a:r>
              <a:rPr lang="zh-CN" altLang="en-US" b="1" dirty="0">
                <a:solidFill>
                  <a:srgbClr val="C00000"/>
                </a:solidFill>
              </a:rPr>
              <a:t>参孙回答说：“人若用没有使过的新绳捆绑我，我就软弱像别人一样。”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506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10032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12 </a:t>
            </a:r>
            <a:r>
              <a:rPr lang="zh-CN" altLang="en-US" b="1" dirty="0">
                <a:solidFill>
                  <a:srgbClr val="C00000"/>
                </a:solidFill>
              </a:rPr>
              <a:t>大利拉就用新绳捆绑他。对他说：“参孙哪，非利士人拿你来了。”有人预先埋伏在内室里。参孙将臂上的绳挣断了，如挣断一条线一样。</a:t>
            </a:r>
            <a:r>
              <a:rPr lang="en-US" altLang="zh-CN" b="1" dirty="0">
                <a:solidFill>
                  <a:srgbClr val="C00000"/>
                </a:solidFill>
              </a:rPr>
              <a:t>13 </a:t>
            </a:r>
            <a:r>
              <a:rPr lang="zh-CN" altLang="en-US" b="1" dirty="0">
                <a:solidFill>
                  <a:srgbClr val="C00000"/>
                </a:solidFill>
              </a:rPr>
              <a:t>大利拉对参孙说：“你到如今还是欺哄我，向我说谎言。求你告诉我，当用何法捆绑你。”参孙回答说：“你若将我头上的七条发绺与纬线同织就可以了。”</a:t>
            </a:r>
            <a:r>
              <a:rPr lang="en-US" altLang="zh-CN" b="1" dirty="0">
                <a:solidFill>
                  <a:srgbClr val="C00000"/>
                </a:solidFill>
              </a:rPr>
              <a:t>14 </a:t>
            </a:r>
            <a:r>
              <a:rPr lang="zh-CN" altLang="en-US" b="1" dirty="0">
                <a:solidFill>
                  <a:srgbClr val="C00000"/>
                </a:solidFill>
              </a:rPr>
              <a:t>于是大利拉将他的发绺与纬线同织，用橛子钉住，对他说：“参孙哪，非利士人拿你来了。”参孙从睡中醒来，将机上的橛子和纬线，一齐都拔出来了。</a:t>
            </a:r>
            <a:r>
              <a:rPr lang="en-US" altLang="zh-CN" b="1" dirty="0">
                <a:solidFill>
                  <a:srgbClr val="C00000"/>
                </a:solidFill>
              </a:rPr>
              <a:t>15 </a:t>
            </a:r>
            <a:r>
              <a:rPr lang="zh-CN" altLang="en-US" b="1" dirty="0">
                <a:solidFill>
                  <a:srgbClr val="C00000"/>
                </a:solidFill>
              </a:rPr>
              <a:t>大利拉对参孙说：“你既不与我同心，怎么说你爱我呢？你这三次欺哄我，没有告诉我，你因何有这么大的力气。”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0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10032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参孙陷入“真爱”的网罗（士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16:16-17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lang="en-US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16 </a:t>
            </a:r>
            <a:r>
              <a:rPr lang="zh-CN" altLang="en-US" b="1" dirty="0">
                <a:solidFill>
                  <a:srgbClr val="C00000"/>
                </a:solidFill>
              </a:rPr>
              <a:t>大利拉天天用话催逼他，甚至他心里烦闷要死。</a:t>
            </a:r>
            <a:r>
              <a:rPr lang="en-US" altLang="zh-CN" b="1" dirty="0">
                <a:solidFill>
                  <a:srgbClr val="C00000"/>
                </a:solidFill>
              </a:rPr>
              <a:t>17 </a:t>
            </a:r>
            <a:r>
              <a:rPr lang="zh-CN" altLang="en-US" b="1" dirty="0">
                <a:solidFill>
                  <a:srgbClr val="C00000"/>
                </a:solidFill>
              </a:rPr>
              <a:t>参孙就把心中所藏的都告诉了她，对她说：“向来人没有用剃头刀剃我的头，因为我自出母胎就归神作拿细耳人；若剃了我的头发，我的力气就离开我，我便软弱像别人一样。”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/>
              <a:t>箴</a:t>
            </a:r>
            <a:r>
              <a:rPr lang="en-CA" altLang="zh-CN" b="1" dirty="0"/>
              <a:t>1:</a:t>
            </a:r>
            <a:r>
              <a:rPr lang="en-US" altLang="zh-CN" b="1" dirty="0"/>
              <a:t>17 </a:t>
            </a:r>
            <a:r>
              <a:rPr lang="zh-CN" altLang="en-US" dirty="0"/>
              <a:t>好像飞鸟，网罗设在眼前仍不躲避。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箴</a:t>
            </a:r>
            <a:r>
              <a:rPr lang="en-CA" altLang="zh-CN" b="1" dirty="0"/>
              <a:t>22:14 </a:t>
            </a:r>
            <a:r>
              <a:rPr lang="zh-CN" altLang="en-US" dirty="0"/>
              <a:t>淫妇的口为深坑，耶和华所憎恶的，必陷在其中。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诗</a:t>
            </a:r>
            <a:r>
              <a:rPr lang="en-CA" altLang="zh-CN" b="1" dirty="0"/>
              <a:t>141:</a:t>
            </a:r>
            <a:r>
              <a:rPr lang="en-US" altLang="zh-CN" b="1" dirty="0"/>
              <a:t>9 </a:t>
            </a:r>
            <a:r>
              <a:rPr lang="zh-CN" altLang="en-US" dirty="0"/>
              <a:t>求你保护我脱离恶人为我设的网罗和作孽之人的圈套。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93995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10032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参孙被卖（士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</a:rPr>
              <a:t>16:18-22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18 </a:t>
            </a:r>
            <a:r>
              <a:rPr lang="zh-CN" altLang="en-US" b="1" dirty="0">
                <a:solidFill>
                  <a:srgbClr val="C00000"/>
                </a:solidFill>
              </a:rPr>
              <a:t>大利拉见他把心中所藏的都告诉了她，就打发人到非利士人的首领那里，对他们说：“他已经把心中所藏的都告诉了我，请你们再上来一次。”于是非利士人的首领手里拿着银子，上到妇人那里。</a:t>
            </a:r>
            <a:r>
              <a:rPr lang="en-US" altLang="zh-CN" b="1" dirty="0">
                <a:solidFill>
                  <a:srgbClr val="C00000"/>
                </a:solidFill>
              </a:rPr>
              <a:t>19 </a:t>
            </a:r>
            <a:r>
              <a:rPr lang="zh-CN" altLang="en-US" b="1" dirty="0">
                <a:solidFill>
                  <a:srgbClr val="C00000"/>
                </a:solidFill>
              </a:rPr>
              <a:t>大利拉使参孙枕着她的膝睡觉，叫了一个人来剃除他头上的七条发绺。于是大利拉克制他，他的力气就离开他了。</a:t>
            </a:r>
            <a:r>
              <a:rPr lang="en-US" altLang="zh-CN" b="1" dirty="0">
                <a:solidFill>
                  <a:srgbClr val="C00000"/>
                </a:solidFill>
              </a:rPr>
              <a:t>20 </a:t>
            </a:r>
            <a:r>
              <a:rPr lang="zh-CN" altLang="en-US" b="1" dirty="0">
                <a:solidFill>
                  <a:srgbClr val="C00000"/>
                </a:solidFill>
              </a:rPr>
              <a:t>大利拉说：“参孙哪，非利士人拿你来了。”参孙从睡中醒来，心里说，我要像前几次出去活动身体，他却不知道耶和华已经离开他了。</a:t>
            </a:r>
            <a:r>
              <a:rPr lang="en-US" altLang="zh-CN" b="1" dirty="0">
                <a:solidFill>
                  <a:srgbClr val="C00000"/>
                </a:solidFill>
              </a:rPr>
              <a:t>21 </a:t>
            </a:r>
            <a:r>
              <a:rPr lang="zh-CN" altLang="en-US" b="1" dirty="0">
                <a:solidFill>
                  <a:srgbClr val="C00000"/>
                </a:solidFill>
              </a:rPr>
              <a:t>非利士人将他拿住，剜了他的眼睛，带他下到迦萨，用铜链拘索他，他就在监里推磨。</a:t>
            </a:r>
            <a:r>
              <a:rPr lang="en-US" altLang="zh-CN" b="1" dirty="0">
                <a:solidFill>
                  <a:srgbClr val="C00000"/>
                </a:solidFill>
              </a:rPr>
              <a:t>22 </a:t>
            </a:r>
            <a:r>
              <a:rPr lang="zh-CN" altLang="en-US" b="1" dirty="0">
                <a:solidFill>
                  <a:srgbClr val="C00000"/>
                </a:solidFill>
              </a:rPr>
              <a:t>然而他的头发被剃之后，又渐渐长起来了。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385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887BB-1DB0-2411-8CC3-C68F7483ED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4"/>
            <a:ext cx="11003280" cy="4697095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诗</a:t>
            </a:r>
            <a:r>
              <a:rPr lang="en-CA" altLang="zh-CN" b="1" dirty="0"/>
              <a:t>105:17 </a:t>
            </a:r>
            <a:r>
              <a:rPr lang="zh-CN" altLang="en-US" dirty="0"/>
              <a:t>在他们以先打发一个人去，约瑟</a:t>
            </a:r>
            <a:r>
              <a:rPr lang="zh-CN" altLang="en-US" b="1" dirty="0"/>
              <a:t>被卖</a:t>
            </a:r>
            <a:r>
              <a:rPr lang="zh-CN" altLang="en-US" dirty="0"/>
              <a:t>为奴仆。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创</a:t>
            </a:r>
            <a:r>
              <a:rPr lang="en-CA" altLang="zh-CN" b="1" dirty="0"/>
              <a:t>50:</a:t>
            </a:r>
            <a:r>
              <a:rPr lang="en-US" altLang="zh-CN" b="1" dirty="0"/>
              <a:t>20 </a:t>
            </a:r>
            <a:r>
              <a:rPr lang="zh-CN" altLang="en-US" dirty="0"/>
              <a:t>从前你们的意思是要害我，但神的意思原是好的，要保全许多人的性命，成就今日的光景。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太</a:t>
            </a:r>
            <a:r>
              <a:rPr lang="en-CA" altLang="zh-CN" b="1" dirty="0"/>
              <a:t>26:45 </a:t>
            </a:r>
            <a:r>
              <a:rPr lang="zh-CN" altLang="en-US" dirty="0"/>
              <a:t>于是来到门徒那里，对他们说：“现在你们仍然睡觉安歇吧！时候到了，人子</a:t>
            </a:r>
            <a:r>
              <a:rPr lang="zh-CN" altLang="en-US" b="1" dirty="0"/>
              <a:t>被卖</a:t>
            </a:r>
            <a:r>
              <a:rPr lang="zh-CN" altLang="en-US" dirty="0"/>
              <a:t>在罪人手里了。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徒</a:t>
            </a:r>
            <a:r>
              <a:rPr lang="en-CA" altLang="zh-CN" b="1" dirty="0"/>
              <a:t>4:28 </a:t>
            </a:r>
            <a:r>
              <a:rPr lang="zh-CN" altLang="en-US" dirty="0"/>
              <a:t>成就你手和你意旨所预定必有的事。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赛</a:t>
            </a:r>
            <a:r>
              <a:rPr lang="en-US" altLang="zh-CN" b="1" dirty="0"/>
              <a:t>50:1 </a:t>
            </a:r>
            <a:r>
              <a:rPr lang="zh-CN" altLang="en-US" dirty="0"/>
              <a:t>耶和华如此说：“我休你们的母亲，休书在哪里呢？我将你们卖给我哪一个债主呢？你们</a:t>
            </a:r>
            <a:r>
              <a:rPr lang="zh-CN" altLang="en-US" b="1" dirty="0"/>
              <a:t>被卖</a:t>
            </a:r>
            <a:r>
              <a:rPr lang="zh-CN" altLang="en-US" dirty="0"/>
              <a:t>，是因你们的罪孽；你们的母亲被休，是因你们的过犯。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/>
              <a:t>士</a:t>
            </a:r>
            <a:r>
              <a:rPr lang="en-CA" altLang="zh-CN" b="1" dirty="0"/>
              <a:t>16:</a:t>
            </a:r>
            <a:r>
              <a:rPr lang="en-US" altLang="zh-CN" b="1" dirty="0"/>
              <a:t>21 </a:t>
            </a:r>
            <a:r>
              <a:rPr lang="zh-CN" altLang="en-US" dirty="0"/>
              <a:t>非利士人将他拿住，剜了他的眼睛</a:t>
            </a:r>
            <a:r>
              <a:rPr lang="en-US" altLang="zh-CN" dirty="0"/>
              <a:t>······</a:t>
            </a:r>
            <a:r>
              <a:rPr lang="zh-CN" altLang="en-US" dirty="0"/>
              <a:t>在监里推磨。</a:t>
            </a:r>
            <a:endParaRPr lang="en-CA" altLang="zh-CN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21852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2419</Words>
  <Application>Microsoft Office PowerPoint</Application>
  <PresentationFormat>宽屏</PresentationFormat>
  <Paragraphs>48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KaiTi</vt:lpstr>
      <vt:lpstr>Arial</vt:lpstr>
      <vt:lpstr>Calibri</vt:lpstr>
      <vt:lpstr>Calibri Light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2024-03-11T17:24:35Z</dcterms:created>
  <dcterms:modified xsi:type="dcterms:W3CDTF">2024-03-13T15:01:07Z</dcterms:modified>
</cp:coreProperties>
</file>